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notesSlides/notesSlide193.xml" ContentType="application/vnd.openxmlformats-officedocument.presentationml.notesSlide+xml"/>
  <Override PartName="/ppt/notesSlides/notesSlide194.xml" ContentType="application/vnd.openxmlformats-officedocument.presentationml.notesSlide+xml"/>
  <Override PartName="/ppt/notesSlides/notesSlide195.xml" ContentType="application/vnd.openxmlformats-officedocument.presentationml.notesSlide+xml"/>
  <Override PartName="/ppt/notesSlides/notesSlide196.xml" ContentType="application/vnd.openxmlformats-officedocument.presentationml.notesSlide+xml"/>
  <Override PartName="/ppt/notesSlides/notesSlide197.xml" ContentType="application/vnd.openxmlformats-officedocument.presentationml.notesSlide+xml"/>
  <Override PartName="/ppt/notesSlides/notesSlide198.xml" ContentType="application/vnd.openxmlformats-officedocument.presentationml.notesSlide+xml"/>
  <Override PartName="/ppt/notesSlides/notesSlide199.xml" ContentType="application/vnd.openxmlformats-officedocument.presentationml.notesSlide+xml"/>
  <Override PartName="/ppt/notesSlides/notesSlide200.xml" ContentType="application/vnd.openxmlformats-officedocument.presentationml.notesSlide+xml"/>
  <Override PartName="/ppt/notesSlides/notesSlide201.xml" ContentType="application/vnd.openxmlformats-officedocument.presentationml.notesSlide+xml"/>
  <Override PartName="/ppt/notesSlides/notesSlide202.xml" ContentType="application/vnd.openxmlformats-officedocument.presentationml.notesSlide+xml"/>
  <Override PartName="/ppt/notesSlides/notesSlide203.xml" ContentType="application/vnd.openxmlformats-officedocument.presentationml.notesSlide+xml"/>
  <Override PartName="/ppt/notesSlides/notesSlide204.xml" ContentType="application/vnd.openxmlformats-officedocument.presentationml.notesSlide+xml"/>
  <Override PartName="/ppt/notesSlides/notesSlide205.xml" ContentType="application/vnd.openxmlformats-officedocument.presentationml.notesSlide+xml"/>
  <Override PartName="/ppt/notesSlides/notesSlide206.xml" ContentType="application/vnd.openxmlformats-officedocument.presentationml.notesSlide+xml"/>
  <Override PartName="/ppt/notesSlides/notesSlide207.xml" ContentType="application/vnd.openxmlformats-officedocument.presentationml.notesSlide+xml"/>
  <Override PartName="/ppt/notesSlides/notesSlide208.xml" ContentType="application/vnd.openxmlformats-officedocument.presentationml.notesSlide+xml"/>
  <Override PartName="/ppt/notesSlides/notesSlide209.xml" ContentType="application/vnd.openxmlformats-officedocument.presentationml.notesSlide+xml"/>
  <Override PartName="/ppt/notesSlides/notesSlide2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7441" r:id="rId1"/>
    <p:sldMasterId id="2147487443" r:id="rId2"/>
  </p:sldMasterIdLst>
  <p:notesMasterIdLst>
    <p:notesMasterId r:id="rId213"/>
  </p:notesMasterIdLst>
  <p:handoutMasterIdLst>
    <p:handoutMasterId r:id="rId214"/>
  </p:handoutMasterIdLst>
  <p:sldIdLst>
    <p:sldId id="853" r:id="rId3"/>
    <p:sldId id="854" r:id="rId4"/>
    <p:sldId id="1295" r:id="rId5"/>
    <p:sldId id="1296" r:id="rId6"/>
    <p:sldId id="520" r:id="rId7"/>
    <p:sldId id="526" r:id="rId8"/>
    <p:sldId id="1297" r:id="rId9"/>
    <p:sldId id="1298" r:id="rId10"/>
    <p:sldId id="1299" r:id="rId11"/>
    <p:sldId id="1300" r:id="rId12"/>
    <p:sldId id="1301" r:id="rId13"/>
    <p:sldId id="1302" r:id="rId14"/>
    <p:sldId id="1303" r:id="rId15"/>
    <p:sldId id="1304" r:id="rId16"/>
    <p:sldId id="1305" r:id="rId17"/>
    <p:sldId id="1306" r:id="rId18"/>
    <p:sldId id="1308" r:id="rId19"/>
    <p:sldId id="1307" r:id="rId20"/>
    <p:sldId id="1309" r:id="rId21"/>
    <p:sldId id="1310" r:id="rId22"/>
    <p:sldId id="1312" r:id="rId23"/>
    <p:sldId id="1311" r:id="rId24"/>
    <p:sldId id="1313" r:id="rId25"/>
    <p:sldId id="1316" r:id="rId26"/>
    <p:sldId id="1314" r:id="rId27"/>
    <p:sldId id="1315" r:id="rId28"/>
    <p:sldId id="1317" r:id="rId29"/>
    <p:sldId id="1318" r:id="rId30"/>
    <p:sldId id="1319" r:id="rId31"/>
    <p:sldId id="1320" r:id="rId32"/>
    <p:sldId id="1321" r:id="rId33"/>
    <p:sldId id="1322" r:id="rId34"/>
    <p:sldId id="1323" r:id="rId35"/>
    <p:sldId id="1324" r:id="rId36"/>
    <p:sldId id="1325" r:id="rId37"/>
    <p:sldId id="1326" r:id="rId38"/>
    <p:sldId id="1327" r:id="rId39"/>
    <p:sldId id="1328" r:id="rId40"/>
    <p:sldId id="1329" r:id="rId41"/>
    <p:sldId id="1330" r:id="rId42"/>
    <p:sldId id="1331" r:id="rId43"/>
    <p:sldId id="1333" r:id="rId44"/>
    <p:sldId id="1334" r:id="rId45"/>
    <p:sldId id="1335" r:id="rId46"/>
    <p:sldId id="1336" r:id="rId47"/>
    <p:sldId id="1337" r:id="rId48"/>
    <p:sldId id="1338" r:id="rId49"/>
    <p:sldId id="1339" r:id="rId50"/>
    <p:sldId id="1340" r:id="rId51"/>
    <p:sldId id="1341" r:id="rId52"/>
    <p:sldId id="1342" r:id="rId53"/>
    <p:sldId id="1343" r:id="rId54"/>
    <p:sldId id="1344" r:id="rId55"/>
    <p:sldId id="1509" r:id="rId56"/>
    <p:sldId id="1345" r:id="rId57"/>
    <p:sldId id="1346" r:id="rId58"/>
    <p:sldId id="1347" r:id="rId59"/>
    <p:sldId id="1348" r:id="rId60"/>
    <p:sldId id="1349" r:id="rId61"/>
    <p:sldId id="1350" r:id="rId62"/>
    <p:sldId id="1353" r:id="rId63"/>
    <p:sldId id="1351" r:id="rId64"/>
    <p:sldId id="1352" r:id="rId65"/>
    <p:sldId id="1354" r:id="rId66"/>
    <p:sldId id="1355" r:id="rId67"/>
    <p:sldId id="1356" r:id="rId68"/>
    <p:sldId id="1357" r:id="rId69"/>
    <p:sldId id="1358" r:id="rId70"/>
    <p:sldId id="1359" r:id="rId71"/>
    <p:sldId id="1360" r:id="rId72"/>
    <p:sldId id="1361" r:id="rId73"/>
    <p:sldId id="1362" r:id="rId74"/>
    <p:sldId id="1363" r:id="rId75"/>
    <p:sldId id="1364" r:id="rId76"/>
    <p:sldId id="1365" r:id="rId77"/>
    <p:sldId id="1366" r:id="rId78"/>
    <p:sldId id="1367" r:id="rId79"/>
    <p:sldId id="1370" r:id="rId80"/>
    <p:sldId id="1368" r:id="rId81"/>
    <p:sldId id="1369" r:id="rId82"/>
    <p:sldId id="1371" r:id="rId83"/>
    <p:sldId id="1378" r:id="rId84"/>
    <p:sldId id="1372" r:id="rId85"/>
    <p:sldId id="1373" r:id="rId86"/>
    <p:sldId id="1375" r:id="rId87"/>
    <p:sldId id="1374" r:id="rId88"/>
    <p:sldId id="1376" r:id="rId89"/>
    <p:sldId id="1377" r:id="rId90"/>
    <p:sldId id="1381" r:id="rId91"/>
    <p:sldId id="1379" r:id="rId92"/>
    <p:sldId id="1380" r:id="rId93"/>
    <p:sldId id="1382" r:id="rId94"/>
    <p:sldId id="1383" r:id="rId95"/>
    <p:sldId id="1384" r:id="rId96"/>
    <p:sldId id="1385" r:id="rId97"/>
    <p:sldId id="1386" r:id="rId98"/>
    <p:sldId id="1387" r:id="rId99"/>
    <p:sldId id="1402" r:id="rId100"/>
    <p:sldId id="1388" r:id="rId101"/>
    <p:sldId id="1389" r:id="rId102"/>
    <p:sldId id="1390" r:id="rId103"/>
    <p:sldId id="1391" r:id="rId104"/>
    <p:sldId id="1392" r:id="rId105"/>
    <p:sldId id="1393" r:id="rId106"/>
    <p:sldId id="1395" r:id="rId107"/>
    <p:sldId id="1394" r:id="rId108"/>
    <p:sldId id="1396" r:id="rId109"/>
    <p:sldId id="1397" r:id="rId110"/>
    <p:sldId id="1404" r:id="rId111"/>
    <p:sldId id="1398" r:id="rId112"/>
    <p:sldId id="1403" r:id="rId113"/>
    <p:sldId id="1405" r:id="rId114"/>
    <p:sldId id="1406" r:id="rId115"/>
    <p:sldId id="1399" r:id="rId116"/>
    <p:sldId id="1400" r:id="rId117"/>
    <p:sldId id="1401" r:id="rId118"/>
    <p:sldId id="1407" r:id="rId119"/>
    <p:sldId id="1408" r:id="rId120"/>
    <p:sldId id="1409" r:id="rId121"/>
    <p:sldId id="1410" r:id="rId122"/>
    <p:sldId id="1411" r:id="rId123"/>
    <p:sldId id="1412" r:id="rId124"/>
    <p:sldId id="1414" r:id="rId125"/>
    <p:sldId id="1413" r:id="rId126"/>
    <p:sldId id="1415" r:id="rId127"/>
    <p:sldId id="1416" r:id="rId128"/>
    <p:sldId id="1417" r:id="rId129"/>
    <p:sldId id="1418" r:id="rId130"/>
    <p:sldId id="1420" r:id="rId131"/>
    <p:sldId id="1421" r:id="rId132"/>
    <p:sldId id="1422" r:id="rId133"/>
    <p:sldId id="1423" r:id="rId134"/>
    <p:sldId id="1427" r:id="rId135"/>
    <p:sldId id="1424" r:id="rId136"/>
    <p:sldId id="1425" r:id="rId137"/>
    <p:sldId id="1426" r:id="rId138"/>
    <p:sldId id="1428" r:id="rId139"/>
    <p:sldId id="1429" r:id="rId140"/>
    <p:sldId id="1430" r:id="rId141"/>
    <p:sldId id="1431" r:id="rId142"/>
    <p:sldId id="1432" r:id="rId143"/>
    <p:sldId id="1433" r:id="rId144"/>
    <p:sldId id="1434" r:id="rId145"/>
    <p:sldId id="1435" r:id="rId146"/>
    <p:sldId id="1436" r:id="rId147"/>
    <p:sldId id="1437" r:id="rId148"/>
    <p:sldId id="1438" r:id="rId149"/>
    <p:sldId id="1439" r:id="rId150"/>
    <p:sldId id="1441" r:id="rId151"/>
    <p:sldId id="1442" r:id="rId152"/>
    <p:sldId id="1443" r:id="rId153"/>
    <p:sldId id="1444" r:id="rId154"/>
    <p:sldId id="1445" r:id="rId155"/>
    <p:sldId id="1446" r:id="rId156"/>
    <p:sldId id="1447" r:id="rId157"/>
    <p:sldId id="1448" r:id="rId158"/>
    <p:sldId id="1449" r:id="rId159"/>
    <p:sldId id="1450" r:id="rId160"/>
    <p:sldId id="1451" r:id="rId161"/>
    <p:sldId id="1452" r:id="rId162"/>
    <p:sldId id="1453" r:id="rId163"/>
    <p:sldId id="1454" r:id="rId164"/>
    <p:sldId id="1455" r:id="rId165"/>
    <p:sldId id="1456" r:id="rId166"/>
    <p:sldId id="1457" r:id="rId167"/>
    <p:sldId id="1458" r:id="rId168"/>
    <p:sldId id="1459" r:id="rId169"/>
    <p:sldId id="1460" r:id="rId170"/>
    <p:sldId id="1461" r:id="rId171"/>
    <p:sldId id="1462" r:id="rId172"/>
    <p:sldId id="1463" r:id="rId173"/>
    <p:sldId id="1464" r:id="rId174"/>
    <p:sldId id="1465" r:id="rId175"/>
    <p:sldId id="1466" r:id="rId176"/>
    <p:sldId id="1468" r:id="rId177"/>
    <p:sldId id="1469" r:id="rId178"/>
    <p:sldId id="1470" r:id="rId179"/>
    <p:sldId id="1471" r:id="rId180"/>
    <p:sldId id="1472" r:id="rId181"/>
    <p:sldId id="1473" r:id="rId182"/>
    <p:sldId id="1474" r:id="rId183"/>
    <p:sldId id="1475" r:id="rId184"/>
    <p:sldId id="1476" r:id="rId185"/>
    <p:sldId id="1477" r:id="rId186"/>
    <p:sldId id="1467" r:id="rId187"/>
    <p:sldId id="1479" r:id="rId188"/>
    <p:sldId id="1478" r:id="rId189"/>
    <p:sldId id="1481" r:id="rId190"/>
    <p:sldId id="1480" r:id="rId191"/>
    <p:sldId id="1483" r:id="rId192"/>
    <p:sldId id="1484" r:id="rId193"/>
    <p:sldId id="1485" r:id="rId194"/>
    <p:sldId id="1486" r:id="rId195"/>
    <p:sldId id="1487" r:id="rId196"/>
    <p:sldId id="1488" r:id="rId197"/>
    <p:sldId id="1489" r:id="rId198"/>
    <p:sldId id="1490" r:id="rId199"/>
    <p:sldId id="1491" r:id="rId200"/>
    <p:sldId id="1492" r:id="rId201"/>
    <p:sldId id="1493" r:id="rId202"/>
    <p:sldId id="1494" r:id="rId203"/>
    <p:sldId id="1495" r:id="rId204"/>
    <p:sldId id="1497" r:id="rId205"/>
    <p:sldId id="1503" r:id="rId206"/>
    <p:sldId id="1504" r:id="rId207"/>
    <p:sldId id="1505" r:id="rId208"/>
    <p:sldId id="1496" r:id="rId209"/>
    <p:sldId id="1506" r:id="rId210"/>
    <p:sldId id="1507" r:id="rId211"/>
    <p:sldId id="1508" r:id="rId212"/>
  </p:sldIdLst>
  <p:sldSz cx="10440988" cy="6858000"/>
  <p:notesSz cx="6797675" cy="9926638"/>
  <p:embeddedFontLst>
    <p:embeddedFont>
      <p:font typeface="Cambria Math" panose="02040503050406030204" pitchFamily="18" charset="0"/>
      <p:regular r:id="rId215"/>
    </p:embeddedFont>
    <p:embeddedFont>
      <p:font typeface="Candara" panose="020E0502030303020204" pitchFamily="34" charset="0"/>
      <p:regular r:id="rId216"/>
      <p:bold r:id="rId217"/>
      <p:italic r:id="rId218"/>
      <p:boldItalic r:id="rId219"/>
    </p:embeddedFont>
    <p:embeddedFont>
      <p:font typeface="Consolas" panose="020B0609020204030204" pitchFamily="49" charset="0"/>
      <p:regular r:id="rId220"/>
      <p:bold r:id="rId221"/>
      <p:italic r:id="rId222"/>
      <p:boldItalic r:id="rId223"/>
    </p:embeddedFont>
    <p:embeddedFont>
      <p:font typeface="Microsoft Sans Serif" panose="020B0604020202020204" pitchFamily="34" charset="0"/>
      <p:regular r:id="rId224"/>
    </p:embeddedFont>
    <p:embeddedFont>
      <p:font typeface="고도 M" panose="02000503000000020004" pitchFamily="2" charset="-127"/>
      <p:regular r:id="rId225"/>
    </p:embeddedFont>
    <p:embeddedFont>
      <p:font typeface="맑은 고딕" panose="020B0503020000020004" pitchFamily="50" charset="-127"/>
      <p:regular r:id="rId226"/>
      <p:bold r:id="rId227"/>
    </p:embeddedFont>
    <p:embeddedFont>
      <p:font typeface="맑은 고딕" panose="020B0503020000020004" pitchFamily="50" charset="-127"/>
      <p:regular r:id="rId226"/>
      <p:bold r:id="rId227"/>
    </p:embeddedFont>
  </p:embeddedFontLst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5pPr>
    <a:lvl6pPr marL="2286000" algn="l" defTabSz="914400" rtl="0" eaLnBrk="1" latinLnBrk="1" hangingPunct="1"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6pPr>
    <a:lvl7pPr marL="2743200" algn="l" defTabSz="914400" rtl="0" eaLnBrk="1" latinLnBrk="1" hangingPunct="1"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7pPr>
    <a:lvl8pPr marL="3200400" algn="l" defTabSz="914400" rtl="0" eaLnBrk="1" latinLnBrk="1" hangingPunct="1"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8pPr>
    <a:lvl9pPr marL="3657600" algn="l" defTabSz="914400" rtl="0" eaLnBrk="1" latinLnBrk="1" hangingPunct="1"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203">
          <p15:clr>
            <a:srgbClr val="A4A3A4"/>
          </p15:clr>
        </p15:guide>
        <p15:guide id="2" orient="horz" pos="587">
          <p15:clr>
            <a:srgbClr val="A4A3A4"/>
          </p15:clr>
        </p15:guide>
        <p15:guide id="3" pos="3287">
          <p15:clr>
            <a:srgbClr val="A4A3A4"/>
          </p15:clr>
        </p15:guide>
        <p15:guide id="4" pos="505">
          <p15:clr>
            <a:srgbClr val="A4A3A4"/>
          </p15:clr>
        </p15:guide>
        <p15:guide id="5" pos="611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6070">
          <p15:clr>
            <a:srgbClr val="A4A3A4"/>
          </p15:clr>
        </p15:guide>
        <p15:guide id="2" orient="horz" pos="3081">
          <p15:clr>
            <a:srgbClr val="A4A3A4"/>
          </p15:clr>
        </p15:guide>
        <p15:guide id="3" orient="horz" pos="6252">
          <p15:clr>
            <a:srgbClr val="A4A3A4"/>
          </p15:clr>
        </p15:guide>
        <p15:guide id="4" orient="horz" pos="409">
          <p15:clr>
            <a:srgbClr val="A4A3A4"/>
          </p15:clr>
        </p15:guide>
        <p15:guide id="5" pos="4146">
          <p15:clr>
            <a:srgbClr val="A4A3A4"/>
          </p15:clr>
        </p15:guide>
        <p15:guide id="6" pos="138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im jungin" initials="kj" lastIdx="1" clrIdx="0">
    <p:extLst>
      <p:ext uri="{19B8F6BF-5375-455C-9EA6-DF929625EA0E}">
        <p15:presenceInfo xmlns:p15="http://schemas.microsoft.com/office/powerpoint/2012/main" userId="c39f039de718891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notes" clrMode="gray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00"/>
    <a:srgbClr val="FFFFCC"/>
    <a:srgbClr val="3399FF"/>
    <a:srgbClr val="FF6600"/>
    <a:srgbClr val="FEF0F3"/>
    <a:srgbClr val="FCD0D8"/>
    <a:srgbClr val="CCFFCC"/>
    <a:srgbClr val="E2E2F6"/>
    <a:srgbClr val="00CC66"/>
    <a:srgbClr val="66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75DCB02-9BB8-47FD-8907-85C794F793BA}" styleName="테마 스타일 1 - 강조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439" autoAdjust="0"/>
    <p:restoredTop sz="97382" autoAdjust="0"/>
  </p:normalViewPr>
  <p:slideViewPr>
    <p:cSldViewPr snapToGrid="0">
      <p:cViewPr varScale="1">
        <p:scale>
          <a:sx n="114" d="100"/>
          <a:sy n="114" d="100"/>
        </p:scale>
        <p:origin x="1530" y="96"/>
      </p:cViewPr>
      <p:guideLst>
        <p:guide orient="horz" pos="4203"/>
        <p:guide orient="horz" pos="587"/>
        <p:guide pos="3287"/>
        <p:guide pos="505"/>
        <p:guide pos="6111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534"/>
    </p:cViewPr>
  </p:sorterViewPr>
  <p:notesViewPr>
    <p:cSldViewPr snapToGrid="0">
      <p:cViewPr>
        <p:scale>
          <a:sx n="70" d="100"/>
          <a:sy n="70" d="100"/>
        </p:scale>
        <p:origin x="-3498" y="-366"/>
      </p:cViewPr>
      <p:guideLst>
        <p:guide orient="horz" pos="6070"/>
        <p:guide orient="horz" pos="3081"/>
        <p:guide orient="horz" pos="6252"/>
        <p:guide orient="horz" pos="409"/>
        <p:guide pos="4146"/>
        <p:guide pos="138"/>
      </p:guideLst>
    </p:cSldViewPr>
  </p:notesViewPr>
  <p:gridSpacing cx="1800225" cy="1800225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63" Type="http://schemas.openxmlformats.org/officeDocument/2006/relationships/slide" Target="slides/slide61.xml"/><Relationship Id="rId84" Type="http://schemas.openxmlformats.org/officeDocument/2006/relationships/slide" Target="slides/slide82.xml"/><Relationship Id="rId138" Type="http://schemas.openxmlformats.org/officeDocument/2006/relationships/slide" Target="slides/slide136.xml"/><Relationship Id="rId159" Type="http://schemas.openxmlformats.org/officeDocument/2006/relationships/slide" Target="slides/slide157.xml"/><Relationship Id="rId170" Type="http://schemas.openxmlformats.org/officeDocument/2006/relationships/slide" Target="slides/slide168.xml"/><Relationship Id="rId191" Type="http://schemas.openxmlformats.org/officeDocument/2006/relationships/slide" Target="slides/slide189.xml"/><Relationship Id="rId205" Type="http://schemas.openxmlformats.org/officeDocument/2006/relationships/slide" Target="slides/slide203.xml"/><Relationship Id="rId226" Type="http://schemas.openxmlformats.org/officeDocument/2006/relationships/font" Target="fonts/font12.fntdata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53" Type="http://schemas.openxmlformats.org/officeDocument/2006/relationships/slide" Target="slides/slide51.xml"/><Relationship Id="rId74" Type="http://schemas.openxmlformats.org/officeDocument/2006/relationships/slide" Target="slides/slide72.xml"/><Relationship Id="rId128" Type="http://schemas.openxmlformats.org/officeDocument/2006/relationships/slide" Target="slides/slide126.xml"/><Relationship Id="rId149" Type="http://schemas.openxmlformats.org/officeDocument/2006/relationships/slide" Target="slides/slide147.xml"/><Relationship Id="rId5" Type="http://schemas.openxmlformats.org/officeDocument/2006/relationships/slide" Target="slides/slide3.xml"/><Relationship Id="rId95" Type="http://schemas.openxmlformats.org/officeDocument/2006/relationships/slide" Target="slides/slide93.xml"/><Relationship Id="rId160" Type="http://schemas.openxmlformats.org/officeDocument/2006/relationships/slide" Target="slides/slide158.xml"/><Relationship Id="rId181" Type="http://schemas.openxmlformats.org/officeDocument/2006/relationships/slide" Target="slides/slide179.xml"/><Relationship Id="rId216" Type="http://schemas.openxmlformats.org/officeDocument/2006/relationships/font" Target="fonts/font2.fntdata"/><Relationship Id="rId22" Type="http://schemas.openxmlformats.org/officeDocument/2006/relationships/slide" Target="slides/slide20.xml"/><Relationship Id="rId43" Type="http://schemas.openxmlformats.org/officeDocument/2006/relationships/slide" Target="slides/slide41.xml"/><Relationship Id="rId64" Type="http://schemas.openxmlformats.org/officeDocument/2006/relationships/slide" Target="slides/slide62.xml"/><Relationship Id="rId118" Type="http://schemas.openxmlformats.org/officeDocument/2006/relationships/slide" Target="slides/slide116.xml"/><Relationship Id="rId139" Type="http://schemas.openxmlformats.org/officeDocument/2006/relationships/slide" Target="slides/slide137.xml"/><Relationship Id="rId85" Type="http://schemas.openxmlformats.org/officeDocument/2006/relationships/slide" Target="slides/slide83.xml"/><Relationship Id="rId150" Type="http://schemas.openxmlformats.org/officeDocument/2006/relationships/slide" Target="slides/slide148.xml"/><Relationship Id="rId171" Type="http://schemas.openxmlformats.org/officeDocument/2006/relationships/slide" Target="slides/slide169.xml"/><Relationship Id="rId192" Type="http://schemas.openxmlformats.org/officeDocument/2006/relationships/slide" Target="slides/slide190.xml"/><Relationship Id="rId206" Type="http://schemas.openxmlformats.org/officeDocument/2006/relationships/slide" Target="slides/slide204.xml"/><Relationship Id="rId227" Type="http://schemas.openxmlformats.org/officeDocument/2006/relationships/font" Target="fonts/font13.fntdata"/><Relationship Id="rId12" Type="http://schemas.openxmlformats.org/officeDocument/2006/relationships/slide" Target="slides/slide10.xml"/><Relationship Id="rId33" Type="http://schemas.openxmlformats.org/officeDocument/2006/relationships/slide" Target="slides/slide31.xml"/><Relationship Id="rId108" Type="http://schemas.openxmlformats.org/officeDocument/2006/relationships/slide" Target="slides/slide106.xml"/><Relationship Id="rId129" Type="http://schemas.openxmlformats.org/officeDocument/2006/relationships/slide" Target="slides/slide127.xml"/><Relationship Id="rId54" Type="http://schemas.openxmlformats.org/officeDocument/2006/relationships/slide" Target="slides/slide52.xml"/><Relationship Id="rId75" Type="http://schemas.openxmlformats.org/officeDocument/2006/relationships/slide" Target="slides/slide73.xml"/><Relationship Id="rId96" Type="http://schemas.openxmlformats.org/officeDocument/2006/relationships/slide" Target="slides/slide94.xml"/><Relationship Id="rId140" Type="http://schemas.openxmlformats.org/officeDocument/2006/relationships/slide" Target="slides/slide138.xml"/><Relationship Id="rId161" Type="http://schemas.openxmlformats.org/officeDocument/2006/relationships/slide" Target="slides/slide159.xml"/><Relationship Id="rId182" Type="http://schemas.openxmlformats.org/officeDocument/2006/relationships/slide" Target="slides/slide180.xml"/><Relationship Id="rId217" Type="http://schemas.openxmlformats.org/officeDocument/2006/relationships/font" Target="fonts/font3.fntdata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119" Type="http://schemas.openxmlformats.org/officeDocument/2006/relationships/slide" Target="slides/slide117.xml"/><Relationship Id="rId44" Type="http://schemas.openxmlformats.org/officeDocument/2006/relationships/slide" Target="slides/slide42.xml"/><Relationship Id="rId65" Type="http://schemas.openxmlformats.org/officeDocument/2006/relationships/slide" Target="slides/slide63.xml"/><Relationship Id="rId86" Type="http://schemas.openxmlformats.org/officeDocument/2006/relationships/slide" Target="slides/slide84.xml"/><Relationship Id="rId130" Type="http://schemas.openxmlformats.org/officeDocument/2006/relationships/slide" Target="slides/slide128.xml"/><Relationship Id="rId151" Type="http://schemas.openxmlformats.org/officeDocument/2006/relationships/slide" Target="slides/slide149.xml"/><Relationship Id="rId172" Type="http://schemas.openxmlformats.org/officeDocument/2006/relationships/slide" Target="slides/slide170.xml"/><Relationship Id="rId193" Type="http://schemas.openxmlformats.org/officeDocument/2006/relationships/slide" Target="slides/slide191.xml"/><Relationship Id="rId207" Type="http://schemas.openxmlformats.org/officeDocument/2006/relationships/slide" Target="slides/slide205.xml"/><Relationship Id="rId228" Type="http://schemas.openxmlformats.org/officeDocument/2006/relationships/commentAuthors" Target="commentAuthors.xml"/><Relationship Id="rId13" Type="http://schemas.openxmlformats.org/officeDocument/2006/relationships/slide" Target="slides/slide11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20" Type="http://schemas.openxmlformats.org/officeDocument/2006/relationships/slide" Target="slides/slide118.xml"/><Relationship Id="rId141" Type="http://schemas.openxmlformats.org/officeDocument/2006/relationships/slide" Target="slides/slide139.xml"/><Relationship Id="rId7" Type="http://schemas.openxmlformats.org/officeDocument/2006/relationships/slide" Target="slides/slide5.xml"/><Relationship Id="rId162" Type="http://schemas.openxmlformats.org/officeDocument/2006/relationships/slide" Target="slides/slide160.xml"/><Relationship Id="rId183" Type="http://schemas.openxmlformats.org/officeDocument/2006/relationships/slide" Target="slides/slide181.xml"/><Relationship Id="rId218" Type="http://schemas.openxmlformats.org/officeDocument/2006/relationships/font" Target="fonts/font4.fntdata"/><Relationship Id="rId24" Type="http://schemas.openxmlformats.org/officeDocument/2006/relationships/slide" Target="slides/slide22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31" Type="http://schemas.openxmlformats.org/officeDocument/2006/relationships/slide" Target="slides/slide129.xml"/><Relationship Id="rId152" Type="http://schemas.openxmlformats.org/officeDocument/2006/relationships/slide" Target="slides/slide150.xml"/><Relationship Id="rId173" Type="http://schemas.openxmlformats.org/officeDocument/2006/relationships/slide" Target="slides/slide171.xml"/><Relationship Id="rId194" Type="http://schemas.openxmlformats.org/officeDocument/2006/relationships/slide" Target="slides/slide192.xml"/><Relationship Id="rId208" Type="http://schemas.openxmlformats.org/officeDocument/2006/relationships/slide" Target="slides/slide206.xml"/><Relationship Id="rId229" Type="http://schemas.openxmlformats.org/officeDocument/2006/relationships/presProps" Target="presProps.xml"/><Relationship Id="rId14" Type="http://schemas.openxmlformats.org/officeDocument/2006/relationships/slide" Target="slides/slide12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8" Type="http://schemas.openxmlformats.org/officeDocument/2006/relationships/slide" Target="slides/slide6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142" Type="http://schemas.openxmlformats.org/officeDocument/2006/relationships/slide" Target="slides/slide140.xml"/><Relationship Id="rId163" Type="http://schemas.openxmlformats.org/officeDocument/2006/relationships/slide" Target="slides/slide161.xml"/><Relationship Id="rId184" Type="http://schemas.openxmlformats.org/officeDocument/2006/relationships/slide" Target="slides/slide182.xml"/><Relationship Id="rId219" Type="http://schemas.openxmlformats.org/officeDocument/2006/relationships/font" Target="fonts/font5.fntdata"/><Relationship Id="rId230" Type="http://schemas.openxmlformats.org/officeDocument/2006/relationships/viewProps" Target="viewProps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137" Type="http://schemas.openxmlformats.org/officeDocument/2006/relationships/slide" Target="slides/slide135.xml"/><Relationship Id="rId158" Type="http://schemas.openxmlformats.org/officeDocument/2006/relationships/slide" Target="slides/slide156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slide" Target="slides/slide130.xml"/><Relationship Id="rId153" Type="http://schemas.openxmlformats.org/officeDocument/2006/relationships/slide" Target="slides/slide151.xml"/><Relationship Id="rId174" Type="http://schemas.openxmlformats.org/officeDocument/2006/relationships/slide" Target="slides/slide172.xml"/><Relationship Id="rId179" Type="http://schemas.openxmlformats.org/officeDocument/2006/relationships/slide" Target="slides/slide177.xml"/><Relationship Id="rId195" Type="http://schemas.openxmlformats.org/officeDocument/2006/relationships/slide" Target="slides/slide193.xml"/><Relationship Id="rId209" Type="http://schemas.openxmlformats.org/officeDocument/2006/relationships/slide" Target="slides/slide207.xml"/><Relationship Id="rId190" Type="http://schemas.openxmlformats.org/officeDocument/2006/relationships/slide" Target="slides/slide188.xml"/><Relationship Id="rId204" Type="http://schemas.openxmlformats.org/officeDocument/2006/relationships/slide" Target="slides/slide202.xml"/><Relationship Id="rId220" Type="http://schemas.openxmlformats.org/officeDocument/2006/relationships/font" Target="fonts/font6.fntdata"/><Relationship Id="rId225" Type="http://schemas.openxmlformats.org/officeDocument/2006/relationships/font" Target="fonts/font11.fntdata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27" Type="http://schemas.openxmlformats.org/officeDocument/2006/relationships/slide" Target="slides/slide12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143" Type="http://schemas.openxmlformats.org/officeDocument/2006/relationships/slide" Target="slides/slide141.xml"/><Relationship Id="rId148" Type="http://schemas.openxmlformats.org/officeDocument/2006/relationships/slide" Target="slides/slide146.xml"/><Relationship Id="rId164" Type="http://schemas.openxmlformats.org/officeDocument/2006/relationships/slide" Target="slides/slide162.xml"/><Relationship Id="rId169" Type="http://schemas.openxmlformats.org/officeDocument/2006/relationships/slide" Target="slides/slide167.xml"/><Relationship Id="rId185" Type="http://schemas.openxmlformats.org/officeDocument/2006/relationships/slide" Target="slides/slide183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80" Type="http://schemas.openxmlformats.org/officeDocument/2006/relationships/slide" Target="slides/slide178.xml"/><Relationship Id="rId210" Type="http://schemas.openxmlformats.org/officeDocument/2006/relationships/slide" Target="slides/slide208.xml"/><Relationship Id="rId215" Type="http://schemas.openxmlformats.org/officeDocument/2006/relationships/font" Target="fonts/font1.fntdata"/><Relationship Id="rId26" Type="http://schemas.openxmlformats.org/officeDocument/2006/relationships/slide" Target="slides/slide24.xml"/><Relationship Id="rId231" Type="http://schemas.openxmlformats.org/officeDocument/2006/relationships/theme" Target="theme/theme1.xml"/><Relationship Id="rId47" Type="http://schemas.openxmlformats.org/officeDocument/2006/relationships/slide" Target="slides/slide45.xml"/><Relationship Id="rId68" Type="http://schemas.openxmlformats.org/officeDocument/2006/relationships/slide" Target="slides/slide66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slide" Target="slides/slide131.xml"/><Relationship Id="rId154" Type="http://schemas.openxmlformats.org/officeDocument/2006/relationships/slide" Target="slides/slide152.xml"/><Relationship Id="rId175" Type="http://schemas.openxmlformats.org/officeDocument/2006/relationships/slide" Target="slides/slide173.xml"/><Relationship Id="rId196" Type="http://schemas.openxmlformats.org/officeDocument/2006/relationships/slide" Target="slides/slide194.xml"/><Relationship Id="rId200" Type="http://schemas.openxmlformats.org/officeDocument/2006/relationships/slide" Target="slides/slide198.xml"/><Relationship Id="rId16" Type="http://schemas.openxmlformats.org/officeDocument/2006/relationships/slide" Target="slides/slide14.xml"/><Relationship Id="rId221" Type="http://schemas.openxmlformats.org/officeDocument/2006/relationships/font" Target="fonts/font7.fntdata"/><Relationship Id="rId37" Type="http://schemas.openxmlformats.org/officeDocument/2006/relationships/slide" Target="slides/slide35.xml"/><Relationship Id="rId58" Type="http://schemas.openxmlformats.org/officeDocument/2006/relationships/slide" Target="slides/slide56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44" Type="http://schemas.openxmlformats.org/officeDocument/2006/relationships/slide" Target="slides/slide142.xml"/><Relationship Id="rId90" Type="http://schemas.openxmlformats.org/officeDocument/2006/relationships/slide" Target="slides/slide88.xml"/><Relationship Id="rId165" Type="http://schemas.openxmlformats.org/officeDocument/2006/relationships/slide" Target="slides/slide163.xml"/><Relationship Id="rId186" Type="http://schemas.openxmlformats.org/officeDocument/2006/relationships/slide" Target="slides/slide184.xml"/><Relationship Id="rId211" Type="http://schemas.openxmlformats.org/officeDocument/2006/relationships/slide" Target="slides/slide209.xml"/><Relationship Id="rId232" Type="http://schemas.openxmlformats.org/officeDocument/2006/relationships/tableStyles" Target="tableStyles.xml"/><Relationship Id="rId27" Type="http://schemas.openxmlformats.org/officeDocument/2006/relationships/slide" Target="slides/slide25.xml"/><Relationship Id="rId48" Type="http://schemas.openxmlformats.org/officeDocument/2006/relationships/slide" Target="slides/slide46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34" Type="http://schemas.openxmlformats.org/officeDocument/2006/relationships/slide" Target="slides/slide132.xml"/><Relationship Id="rId80" Type="http://schemas.openxmlformats.org/officeDocument/2006/relationships/slide" Target="slides/slide78.xml"/><Relationship Id="rId155" Type="http://schemas.openxmlformats.org/officeDocument/2006/relationships/slide" Target="slides/slide153.xml"/><Relationship Id="rId176" Type="http://schemas.openxmlformats.org/officeDocument/2006/relationships/slide" Target="slides/slide174.xml"/><Relationship Id="rId197" Type="http://schemas.openxmlformats.org/officeDocument/2006/relationships/slide" Target="slides/slide195.xml"/><Relationship Id="rId201" Type="http://schemas.openxmlformats.org/officeDocument/2006/relationships/slide" Target="slides/slide199.xml"/><Relationship Id="rId222" Type="http://schemas.openxmlformats.org/officeDocument/2006/relationships/font" Target="fonts/font8.fntdata"/><Relationship Id="rId17" Type="http://schemas.openxmlformats.org/officeDocument/2006/relationships/slide" Target="slides/slide15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24" Type="http://schemas.openxmlformats.org/officeDocument/2006/relationships/slide" Target="slides/slide122.xml"/><Relationship Id="rId70" Type="http://schemas.openxmlformats.org/officeDocument/2006/relationships/slide" Target="slides/slide68.xml"/><Relationship Id="rId91" Type="http://schemas.openxmlformats.org/officeDocument/2006/relationships/slide" Target="slides/slide89.xml"/><Relationship Id="rId145" Type="http://schemas.openxmlformats.org/officeDocument/2006/relationships/slide" Target="slides/slide143.xml"/><Relationship Id="rId166" Type="http://schemas.openxmlformats.org/officeDocument/2006/relationships/slide" Target="slides/slide164.xml"/><Relationship Id="rId187" Type="http://schemas.openxmlformats.org/officeDocument/2006/relationships/slide" Target="slides/slide185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0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60" Type="http://schemas.openxmlformats.org/officeDocument/2006/relationships/slide" Target="slides/slide58.xml"/><Relationship Id="rId81" Type="http://schemas.openxmlformats.org/officeDocument/2006/relationships/slide" Target="slides/slide79.xml"/><Relationship Id="rId135" Type="http://schemas.openxmlformats.org/officeDocument/2006/relationships/slide" Target="slides/slide133.xml"/><Relationship Id="rId156" Type="http://schemas.openxmlformats.org/officeDocument/2006/relationships/slide" Target="slides/slide154.xml"/><Relationship Id="rId177" Type="http://schemas.openxmlformats.org/officeDocument/2006/relationships/slide" Target="slides/slide175.xml"/><Relationship Id="rId198" Type="http://schemas.openxmlformats.org/officeDocument/2006/relationships/slide" Target="slides/slide196.xml"/><Relationship Id="rId202" Type="http://schemas.openxmlformats.org/officeDocument/2006/relationships/slide" Target="slides/slide200.xml"/><Relationship Id="rId223" Type="http://schemas.openxmlformats.org/officeDocument/2006/relationships/font" Target="fonts/font9.fntdata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50" Type="http://schemas.openxmlformats.org/officeDocument/2006/relationships/slide" Target="slides/slide48.xml"/><Relationship Id="rId104" Type="http://schemas.openxmlformats.org/officeDocument/2006/relationships/slide" Target="slides/slide102.xml"/><Relationship Id="rId125" Type="http://schemas.openxmlformats.org/officeDocument/2006/relationships/slide" Target="slides/slide123.xml"/><Relationship Id="rId146" Type="http://schemas.openxmlformats.org/officeDocument/2006/relationships/slide" Target="slides/slide144.xml"/><Relationship Id="rId167" Type="http://schemas.openxmlformats.org/officeDocument/2006/relationships/slide" Target="slides/slide165.xml"/><Relationship Id="rId188" Type="http://schemas.openxmlformats.org/officeDocument/2006/relationships/slide" Target="slides/slide186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13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40" Type="http://schemas.openxmlformats.org/officeDocument/2006/relationships/slide" Target="slides/slide38.xml"/><Relationship Id="rId115" Type="http://schemas.openxmlformats.org/officeDocument/2006/relationships/slide" Target="slides/slide113.xml"/><Relationship Id="rId136" Type="http://schemas.openxmlformats.org/officeDocument/2006/relationships/slide" Target="slides/slide134.xml"/><Relationship Id="rId157" Type="http://schemas.openxmlformats.org/officeDocument/2006/relationships/slide" Target="slides/slide155.xml"/><Relationship Id="rId178" Type="http://schemas.openxmlformats.org/officeDocument/2006/relationships/slide" Target="slides/slide176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9" Type="http://schemas.openxmlformats.org/officeDocument/2006/relationships/slide" Target="slides/slide197.xml"/><Relationship Id="rId203" Type="http://schemas.openxmlformats.org/officeDocument/2006/relationships/slide" Target="slides/slide201.xml"/><Relationship Id="rId19" Type="http://schemas.openxmlformats.org/officeDocument/2006/relationships/slide" Target="slides/slide17.xml"/><Relationship Id="rId224" Type="http://schemas.openxmlformats.org/officeDocument/2006/relationships/font" Target="fonts/font10.fntdata"/><Relationship Id="rId30" Type="http://schemas.openxmlformats.org/officeDocument/2006/relationships/slide" Target="slides/slide2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147" Type="http://schemas.openxmlformats.org/officeDocument/2006/relationships/slide" Target="slides/slide145.xml"/><Relationship Id="rId168" Type="http://schemas.openxmlformats.org/officeDocument/2006/relationships/slide" Target="slides/slide16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189" Type="http://schemas.openxmlformats.org/officeDocument/2006/relationships/slide" Target="slides/slide187.xml"/><Relationship Id="rId3" Type="http://schemas.openxmlformats.org/officeDocument/2006/relationships/slide" Target="slides/slide1.xml"/><Relationship Id="rId2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827" tIns="47414" rIns="94827" bIns="47414" numCol="1" anchor="t" anchorCtr="0" compatLnSpc="1">
            <a:prstTxWarp prst="textNoShape">
              <a:avLst/>
            </a:prstTxWarp>
          </a:bodyPr>
          <a:lstStyle>
            <a:lvl1pPr algn="l" defTabSz="947738">
              <a:defRPr sz="1300" b="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1275" y="0"/>
            <a:ext cx="2944813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827" tIns="47414" rIns="94827" bIns="47414" numCol="1" anchor="t" anchorCtr="0" compatLnSpc="1">
            <a:prstTxWarp prst="textNoShape">
              <a:avLst/>
            </a:prstTxWarp>
          </a:bodyPr>
          <a:lstStyle>
            <a:lvl1pPr algn="r" defTabSz="947738">
              <a:defRPr sz="1300" b="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19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8163"/>
            <a:ext cx="294640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827" tIns="47414" rIns="94827" bIns="47414" numCol="1" anchor="b" anchorCtr="0" compatLnSpc="1">
            <a:prstTxWarp prst="textNoShape">
              <a:avLst/>
            </a:prstTxWarp>
          </a:bodyPr>
          <a:lstStyle>
            <a:lvl1pPr algn="l" defTabSz="947738">
              <a:defRPr sz="1300" b="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r>
              <a:rPr lang="en-US" altLang="ko-KR"/>
              <a:t>Copyright 2011 ⓒ  LG CNS</a:t>
            </a:r>
          </a:p>
        </p:txBody>
      </p:sp>
      <p:sp>
        <p:nvSpPr>
          <p:cNvPr id="819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1275" y="9428163"/>
            <a:ext cx="2944813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827" tIns="47414" rIns="94827" bIns="47414" numCol="1" anchor="b" anchorCtr="0" compatLnSpc="1">
            <a:prstTxWarp prst="textNoShape">
              <a:avLst/>
            </a:prstTxWarp>
          </a:bodyPr>
          <a:lstStyle>
            <a:lvl1pPr algn="r" defTabSz="947738">
              <a:defRPr sz="1300" b="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CE73F57E-B711-4ED3-B930-475FA2038FF4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53741635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19075" y="649288"/>
            <a:ext cx="6362700" cy="42418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651" name="Rectangle 43"/>
          <p:cNvSpPr>
            <a:spLocks noChangeArrowheads="1"/>
          </p:cNvSpPr>
          <p:nvPr/>
        </p:nvSpPr>
        <p:spPr bwMode="auto">
          <a:xfrm>
            <a:off x="2536825" y="9612313"/>
            <a:ext cx="1630363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4815" tIns="47407" rIns="94815" bIns="47407"/>
          <a:lstStyle>
            <a:lvl1pPr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ctr" eaLnBrk="1" hangingPunct="1">
              <a:defRPr/>
            </a:pPr>
            <a:r>
              <a:rPr lang="en-US" altLang="ko-KR" sz="900">
                <a:solidFill>
                  <a:schemeClr val="tx1"/>
                </a:solidFill>
                <a:ea typeface="맑은 고딕" pitchFamily="50" charset="-127"/>
              </a:rPr>
              <a:t>8 - </a:t>
            </a:r>
            <a:fld id="{B4A63CC8-0311-4756-8E8F-89FEA17E331B}" type="slidenum">
              <a:rPr lang="en-US" altLang="ko-KR" sz="900" smtClean="0">
                <a:solidFill>
                  <a:schemeClr val="tx1"/>
                </a:solidFill>
                <a:ea typeface="맑은 고딕" pitchFamily="50" charset="-127"/>
              </a:rPr>
              <a:pPr algn="ctr" eaLnBrk="1" hangingPunct="1">
                <a:defRPr/>
              </a:pPr>
              <a:t>‹#›</a:t>
            </a:fld>
            <a:endParaRPr lang="en-US" altLang="ko-KR" sz="900">
              <a:solidFill>
                <a:schemeClr val="tx1"/>
              </a:solidFill>
              <a:ea typeface="맑은 고딕" pitchFamily="50" charset="-127"/>
            </a:endParaRPr>
          </a:p>
        </p:txBody>
      </p:sp>
      <p:sp>
        <p:nvSpPr>
          <p:cNvPr id="17416" name="Rectangle 8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219075" y="5222875"/>
            <a:ext cx="6362700" cy="3094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4827" tIns="47414" rIns="94827" bIns="47414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ko-KR" noProof="0" dirty="0"/>
          </a:p>
          <a:p>
            <a:pPr lvl="0"/>
            <a:endParaRPr lang="en-US" altLang="ko-KR" noProof="0" dirty="0"/>
          </a:p>
        </p:txBody>
      </p:sp>
      <p:sp>
        <p:nvSpPr>
          <p:cNvPr id="29701" name="Line 41"/>
          <p:cNvSpPr>
            <a:spLocks noChangeShapeType="1"/>
          </p:cNvSpPr>
          <p:nvPr/>
        </p:nvSpPr>
        <p:spPr bwMode="auto">
          <a:xfrm flipV="1">
            <a:off x="230188" y="469900"/>
            <a:ext cx="6351587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9702" name="Line 46"/>
          <p:cNvSpPr>
            <a:spLocks noChangeShapeType="1"/>
          </p:cNvSpPr>
          <p:nvPr/>
        </p:nvSpPr>
        <p:spPr bwMode="auto">
          <a:xfrm flipV="1">
            <a:off x="230188" y="9499600"/>
            <a:ext cx="6351587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7655" name="Text Box 47"/>
          <p:cNvSpPr txBox="1">
            <a:spLocks noChangeArrowheads="1"/>
          </p:cNvSpPr>
          <p:nvPr/>
        </p:nvSpPr>
        <p:spPr bwMode="auto">
          <a:xfrm>
            <a:off x="157163" y="150813"/>
            <a:ext cx="2173287" cy="250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334" tIns="48534" rIns="93334" bIns="48534">
            <a:spAutoFit/>
          </a:bodyPr>
          <a:lstStyle>
            <a:lvl1pPr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defRPr/>
            </a:pPr>
            <a:r>
              <a:rPr lang="en-US" altLang="ko-KR" sz="1000">
                <a:solidFill>
                  <a:schemeClr val="tx1"/>
                </a:solidFill>
                <a:ea typeface="맑은 고딕" pitchFamily="50" charset="-127"/>
              </a:rPr>
              <a:t>C Programming</a:t>
            </a:r>
            <a:endParaRPr lang="ko-KR" altLang="en-US" sz="1000">
              <a:solidFill>
                <a:schemeClr val="tx1"/>
              </a:solidFill>
              <a:ea typeface="맑은 고딕" pitchFamily="50" charset="-127"/>
            </a:endParaRPr>
          </a:p>
        </p:txBody>
      </p:sp>
      <p:sp>
        <p:nvSpPr>
          <p:cNvPr id="27656" name="Text Box 48"/>
          <p:cNvSpPr txBox="1">
            <a:spLocks noChangeArrowheads="1"/>
          </p:cNvSpPr>
          <p:nvPr/>
        </p:nvSpPr>
        <p:spPr bwMode="auto">
          <a:xfrm>
            <a:off x="4468813" y="150813"/>
            <a:ext cx="2173287" cy="252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334" tIns="48534" rIns="93334" bIns="48534">
            <a:spAutoFit/>
          </a:bodyPr>
          <a:lstStyle>
            <a:lvl1pPr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 eaLnBrk="1" hangingPunct="1">
              <a:defRPr/>
            </a:pPr>
            <a:r>
              <a:rPr lang="en-US" altLang="ko-KR" sz="1000">
                <a:solidFill>
                  <a:schemeClr val="tx1"/>
                </a:solidFill>
                <a:ea typeface="맑은 고딕" pitchFamily="50" charset="-127"/>
              </a:rPr>
              <a:t>6. </a:t>
            </a:r>
            <a:r>
              <a:rPr lang="ko-KR" altLang="en-US" sz="1000">
                <a:solidFill>
                  <a:schemeClr val="tx1"/>
                </a:solidFill>
                <a:ea typeface="맑은 고딕" pitchFamily="50" charset="-127"/>
              </a:rPr>
              <a:t>기억 부류</a:t>
            </a:r>
          </a:p>
        </p:txBody>
      </p:sp>
      <p:sp>
        <p:nvSpPr>
          <p:cNvPr id="27657" name="Rectangle 42"/>
          <p:cNvSpPr>
            <a:spLocks noChangeArrowheads="1"/>
          </p:cNvSpPr>
          <p:nvPr/>
        </p:nvSpPr>
        <p:spPr bwMode="auto">
          <a:xfrm>
            <a:off x="141288" y="9563100"/>
            <a:ext cx="1752600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 defTabSz="7620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7620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7620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7620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7620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ctr" latinLnBrk="0">
              <a:defRPr/>
            </a:pPr>
            <a:r>
              <a:rPr lang="en-US" altLang="ko-KR" sz="1000">
                <a:solidFill>
                  <a:schemeClr val="tx1"/>
                </a:solidFill>
                <a:latin typeface="Microsoft Sans Serif" pitchFamily="34" charset="0"/>
                <a:cs typeface="Microsoft Sans Serif" pitchFamily="34" charset="0"/>
              </a:rPr>
              <a:t>Copyright 2011 ⓒ  LG CNS</a:t>
            </a:r>
          </a:p>
        </p:txBody>
      </p:sp>
      <p:pic>
        <p:nvPicPr>
          <p:cNvPr id="29706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9300" y="9582150"/>
            <a:ext cx="790575" cy="25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2349804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latinLnBrk="1" hangingPunct="0">
      <a:spcBef>
        <a:spcPct val="30000"/>
      </a:spcBef>
      <a:spcAft>
        <a:spcPct val="0"/>
      </a:spcAft>
      <a:defRPr kumimoji="1" sz="900" kern="1200">
        <a:solidFill>
          <a:schemeClr val="tx1"/>
        </a:solidFill>
        <a:latin typeface="Candara" pitchFamily="34" charset="0"/>
        <a:ea typeface="맑은 고딕" pitchFamily="50" charset="-127"/>
        <a:cs typeface="+mn-cs"/>
      </a:defRPr>
    </a:lvl1pPr>
    <a:lvl2pPr marL="742950" indent="-28575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1143000" indent="-228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600200" indent="-228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2057400" indent="-228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1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1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1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1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1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1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1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1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1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2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2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.xml"/><Relationship Id="rId1" Type="http://schemas.openxmlformats.org/officeDocument/2006/relationships/notesMaster" Target="../notesMasters/notesMaster1.xml"/></Relationships>
</file>

<file path=ppt/notesSlides/_rels/notesSlide2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2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2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2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6.xml"/><Relationship Id="rId1" Type="http://schemas.openxmlformats.org/officeDocument/2006/relationships/notesMaster" Target="../notesMasters/notesMaster1.xml"/></Relationships>
</file>

<file path=ppt/notesSlides/_rels/notesSlide2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7.xml"/><Relationship Id="rId1" Type="http://schemas.openxmlformats.org/officeDocument/2006/relationships/notesMaster" Target="../notesMasters/notesMaster1.xml"/></Relationships>
</file>

<file path=ppt/notesSlides/_rels/notesSlide2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8.xml"/><Relationship Id="rId1" Type="http://schemas.openxmlformats.org/officeDocument/2006/relationships/notesMaster" Target="../notesMasters/notesMaster1.xml"/></Relationships>
</file>

<file path=ppt/notesSlides/_rels/notesSlide2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0723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18067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466503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0903596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467655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4240689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1154087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2793770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7820029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3563035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580617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276301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04138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1712826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7732194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2967796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6187091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4080479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0136122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3108753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4015421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1184502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15554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55665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9533971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8996530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522773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2595671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1276401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9775294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9864552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580804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6761189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0329382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7675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5022198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0196031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063213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6688244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5244841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0282423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0638755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3351149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5439660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3220454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7120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6879636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7400804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1299885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8477408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6305050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725523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4607759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2932802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8269564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1467884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96821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1156458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6132310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7525972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3123828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1586768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963329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4024227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0358991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9669649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1997415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78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8880184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4029916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1418049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9339555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4573788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140784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5087722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8188363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4736646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9104556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63748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260192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9814539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0021543"/>
      </p:ext>
    </p:extLst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7613016"/>
      </p:ext>
    </p:extLst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9315768"/>
      </p:ext>
    </p:extLst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5964146"/>
      </p:ext>
    </p:extLst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1548581"/>
      </p:ext>
    </p:extLst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5983240"/>
      </p:ext>
    </p:extLst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3973750"/>
      </p:ext>
    </p:extLst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5266508"/>
      </p:ext>
    </p:extLst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78462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6782642"/>
      </p:ext>
    </p:extLst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7334998"/>
      </p:ext>
    </p:extLst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7943291"/>
      </p:ext>
    </p:extLst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0665329"/>
      </p:ext>
    </p:extLst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9060381"/>
      </p:ext>
    </p:extLst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9924891"/>
      </p:ext>
    </p:extLst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6279733"/>
      </p:ext>
    </p:extLst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1750110"/>
      </p:ext>
    </p:extLst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2178638"/>
      </p:ext>
    </p:extLst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4230321"/>
      </p:ext>
    </p:extLst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27260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1566161"/>
      </p:ext>
    </p:extLst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2517524"/>
      </p:ext>
    </p:extLst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5982365"/>
      </p:ext>
    </p:extLst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1430459"/>
      </p:ext>
    </p:extLst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8080431"/>
      </p:ext>
    </p:extLst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5896678"/>
      </p:ext>
    </p:extLst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3631099"/>
      </p:ext>
    </p:extLst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6904350"/>
      </p:ext>
    </p:extLst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6070269"/>
      </p:ext>
    </p:extLst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7113694"/>
      </p:ext>
    </p:extLst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70313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0723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018841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3004944"/>
      </p:ext>
    </p:extLst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734557"/>
      </p:ext>
    </p:extLst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403122"/>
      </p:ext>
    </p:extLst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0732922"/>
      </p:ext>
    </p:extLst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925221"/>
      </p:ext>
    </p:extLst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3684040"/>
      </p:ext>
    </p:extLst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5686890"/>
      </p:ext>
    </p:extLst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7876644"/>
      </p:ext>
    </p:extLst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4971729"/>
      </p:ext>
    </p:extLst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2646080"/>
      </p:ext>
    </p:extLst>
  </p:cSld>
  <p:clrMapOvr>
    <a:masterClrMapping/>
  </p:clrMapOvr>
</p:notes>
</file>

<file path=ppt/notesSlides/notesSlide2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107859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5081311"/>
      </p:ext>
    </p:extLst>
  </p:cSld>
  <p:clrMapOvr>
    <a:masterClrMapping/>
  </p:clrMapOvr>
</p:notes>
</file>

<file path=ppt/notesSlides/notesSlide2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178401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863996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379927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961291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504472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549691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729087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8881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12600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642986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190330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053958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894533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75791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9843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522939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928325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873826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166255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83468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522193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973179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847129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024542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245653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948204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056335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554502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305204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538796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28363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39635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89618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188527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350874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110689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519302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273670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866356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165745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724112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55938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332766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369520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162577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349188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049594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8273405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9124386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337726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7858094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3007533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53969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585387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5261319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7934155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7454250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3080265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7726163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3057589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4168427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1754195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1731870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01795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1860450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4407776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1927443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4694537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9786878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0703273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1943720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29713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5529878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2738555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17631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1208269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4170452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6807147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3721058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9048758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913089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8160910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1045277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3927517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6503103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71619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809251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5473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빈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019154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/>
          <p:cNvSpPr txBox="1">
            <a:spLocks/>
          </p:cNvSpPr>
          <p:nvPr userDrawn="1"/>
        </p:nvSpPr>
        <p:spPr>
          <a:xfrm>
            <a:off x="206375" y="171450"/>
            <a:ext cx="7810500" cy="346075"/>
          </a:xfrm>
          <a:prstGeom prst="rect">
            <a:avLst/>
          </a:prstGeom>
        </p:spPr>
        <p:txBody>
          <a:bodyPr/>
          <a:lstStyle>
            <a:lvl1pPr algn="l">
              <a:defRPr sz="1800" b="1">
                <a:solidFill>
                  <a:srgbClr val="A9072E"/>
                </a:solidFill>
              </a:defRPr>
            </a:lvl1pPr>
          </a:lstStyle>
          <a:p>
            <a:pPr fontAlgn="auto">
              <a:spcAft>
                <a:spcPts val="0"/>
              </a:spcAft>
              <a:defRPr/>
            </a:pPr>
            <a:endParaRPr kumimoji="0" lang="ko-KR" altLang="en-US">
              <a:latin typeface="+mj-lt"/>
              <a:ea typeface="+mj-ea"/>
              <a:cs typeface="+mj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7444" r:id="rId1"/>
  </p:sldLayoutIdLst>
  <p:hf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42"/>
          <p:cNvSpPr>
            <a:spLocks noChangeArrowheads="1"/>
          </p:cNvSpPr>
          <p:nvPr/>
        </p:nvSpPr>
        <p:spPr bwMode="auto">
          <a:xfrm>
            <a:off x="8059449" y="6400223"/>
            <a:ext cx="360045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ctr" eaLnBrk="1" hangingPunct="1">
              <a:defRPr/>
            </a:pPr>
            <a:fld id="{53D09533-6346-489D-BB52-9E4FE8C89C72}" type="slidenum">
              <a:rPr lang="en-US" altLang="ko-KR" b="1" smtClean="0">
                <a:solidFill>
                  <a:srgbClr val="000000"/>
                </a:solidFill>
                <a:ea typeface="나눔고딕 Bold"/>
                <a:cs typeface="나눔고딕 Bold"/>
              </a:rPr>
              <a:pPr algn="ctr" eaLnBrk="1" hangingPunct="1">
                <a:defRPr/>
              </a:pPr>
              <a:t>‹#›</a:t>
            </a:fld>
            <a:r>
              <a:rPr lang="en-US" altLang="ko-KR" b="1">
                <a:solidFill>
                  <a:srgbClr val="000000"/>
                </a:solidFill>
                <a:ea typeface="나눔고딕 Bold"/>
                <a:cs typeface="나눔고딕 Bold"/>
              </a:rPr>
              <a:t> </a:t>
            </a:r>
            <a:endParaRPr lang="en-US" altLang="ko-KR" sz="1200">
              <a:solidFill>
                <a:srgbClr val="000000"/>
              </a:solidFill>
              <a:ea typeface="나눔고딕 Bold"/>
              <a:cs typeface="나눔고딕 Bold"/>
            </a:endParaRPr>
          </a:p>
          <a:p>
            <a:pPr algn="ctr" eaLnBrk="1" hangingPunct="1">
              <a:defRPr/>
            </a:pPr>
            <a:endParaRPr lang="en-US" altLang="ko-KR" sz="1200">
              <a:solidFill>
                <a:srgbClr val="000000"/>
              </a:solidFill>
              <a:ea typeface="나눔고딕 Bold"/>
              <a:cs typeface="나눔고딕 Bold"/>
            </a:endParaRPr>
          </a:p>
        </p:txBody>
      </p:sp>
      <p:cxnSp>
        <p:nvCxnSpPr>
          <p:cNvPr id="6" name="직선 연결선 5"/>
          <p:cNvCxnSpPr/>
          <p:nvPr userDrawn="1"/>
        </p:nvCxnSpPr>
        <p:spPr>
          <a:xfrm>
            <a:off x="0" y="733425"/>
            <a:ext cx="10440988" cy="0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7445" r:id="rId1"/>
    <p:sldLayoutId id="2147487446" r:id="rId2"/>
  </p:sldLayoutIdLst>
  <p:hf sldNum="0" hdr="0" ftr="0" dt="0"/>
  <p:txStyles>
    <p:titleStyle>
      <a:lvl1pPr algn="ctr" defTabSz="855663" rtl="0" eaLnBrk="0" fontAlgn="base" latinLnBrk="1" hangingPunct="0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+mj-lt"/>
          <a:ea typeface="+mj-ea"/>
          <a:cs typeface="+mj-cs"/>
        </a:defRPr>
      </a:lvl1pPr>
      <a:lvl2pPr algn="ctr" defTabSz="855663" rtl="0" eaLnBrk="0" fontAlgn="base" latinLnBrk="1" hangingPunct="0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2pPr>
      <a:lvl3pPr algn="ctr" defTabSz="855663" rtl="0" eaLnBrk="0" fontAlgn="base" latinLnBrk="1" hangingPunct="0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3pPr>
      <a:lvl4pPr algn="ctr" defTabSz="855663" rtl="0" eaLnBrk="0" fontAlgn="base" latinLnBrk="1" hangingPunct="0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4pPr>
      <a:lvl5pPr algn="ctr" defTabSz="855663" rtl="0" eaLnBrk="0" fontAlgn="base" latinLnBrk="1" hangingPunct="0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5pPr>
      <a:lvl6pPr marL="457200" algn="ctr" defTabSz="855663" rtl="0" fontAlgn="base" latinLnBrk="1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6pPr>
      <a:lvl7pPr marL="914400" algn="ctr" defTabSz="855663" rtl="0" fontAlgn="base" latinLnBrk="1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7pPr>
      <a:lvl8pPr marL="1371600" algn="ctr" defTabSz="855663" rtl="0" fontAlgn="base" latinLnBrk="1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8pPr>
      <a:lvl9pPr marL="1828800" algn="ctr" defTabSz="855663" rtl="0" fontAlgn="base" latinLnBrk="1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9pPr>
    </p:titleStyle>
    <p:bodyStyle>
      <a:lvl1pPr marL="320675" indent="-320675" algn="l" defTabSz="855663" rtl="0" eaLnBrk="0" fontAlgn="base" latinLnBrk="1" hangingPunct="0">
        <a:spcBef>
          <a:spcPct val="20000"/>
        </a:spcBef>
        <a:spcAft>
          <a:spcPct val="0"/>
        </a:spcAft>
        <a:buChar char="•"/>
        <a:defRPr kumimoji="1" sz="3000">
          <a:solidFill>
            <a:schemeClr val="tx1"/>
          </a:solidFill>
          <a:latin typeface="+mn-lt"/>
          <a:ea typeface="+mn-ea"/>
          <a:cs typeface="+mn-cs"/>
        </a:defRPr>
      </a:lvl1pPr>
      <a:lvl2pPr marL="695325" indent="-266700" algn="l" defTabSz="855663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600">
          <a:solidFill>
            <a:schemeClr val="tx1"/>
          </a:solidFill>
          <a:latin typeface="+mn-lt"/>
          <a:ea typeface="+mn-ea"/>
        </a:defRPr>
      </a:lvl2pPr>
      <a:lvl3pPr marL="1069975" indent="-214313" algn="l" defTabSz="855663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200">
          <a:solidFill>
            <a:schemeClr val="tx1"/>
          </a:solidFill>
          <a:latin typeface="+mn-lt"/>
          <a:ea typeface="+mn-ea"/>
        </a:defRPr>
      </a:lvl3pPr>
      <a:lvl4pPr marL="1498600" indent="-214313" algn="l" defTabSz="855663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900">
          <a:solidFill>
            <a:schemeClr val="tx1"/>
          </a:solidFill>
          <a:latin typeface="+mn-lt"/>
          <a:ea typeface="+mn-ea"/>
        </a:defRPr>
      </a:lvl4pPr>
      <a:lvl5pPr marL="1925638" indent="-214313" algn="l" defTabSz="855663" rtl="0" eaLnBrk="0" fontAlgn="base" latinLnBrk="1" hangingPunct="0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5pPr>
      <a:lvl6pPr marL="2382838" indent="-214313" algn="l" defTabSz="855663" rtl="0" fontAlgn="base" latinLnBrk="1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6pPr>
      <a:lvl7pPr marL="2840038" indent="-214313" algn="l" defTabSz="855663" rtl="0" fontAlgn="base" latinLnBrk="1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7pPr>
      <a:lvl8pPr marL="3297238" indent="-214313" algn="l" defTabSz="855663" rtl="0" fontAlgn="base" latinLnBrk="1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8pPr>
      <a:lvl9pPr marL="3754438" indent="-214313" algn="l" defTabSz="855663" rtl="0" fontAlgn="base" latinLnBrk="1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4.png"/><Relationship Id="rId5" Type="http://schemas.openxmlformats.org/officeDocument/2006/relationships/image" Target="../media/image5.png"/><Relationship Id="rId10" Type="http://schemas.openxmlformats.org/officeDocument/2006/relationships/image" Target="../media/image13.png"/><Relationship Id="rId4" Type="http://schemas.openxmlformats.org/officeDocument/2006/relationships/image" Target="../media/image4.png"/><Relationship Id="rId9" Type="http://schemas.openxmlformats.org/officeDocument/2006/relationships/image" Target="../media/image12.png"/><Relationship Id="rId14" Type="http://schemas.openxmlformats.org/officeDocument/2006/relationships/image" Target="../media/image19.png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6.png"/><Relationship Id="rId13" Type="http://schemas.openxmlformats.org/officeDocument/2006/relationships/image" Target="../media/image382.png"/><Relationship Id="rId18" Type="http://schemas.openxmlformats.org/officeDocument/2006/relationships/image" Target="../media/image387.png"/><Relationship Id="rId3" Type="http://schemas.openxmlformats.org/officeDocument/2006/relationships/image" Target="../media/image360.png"/><Relationship Id="rId21" Type="http://schemas.openxmlformats.org/officeDocument/2006/relationships/image" Target="../media/image390.png"/><Relationship Id="rId7" Type="http://schemas.openxmlformats.org/officeDocument/2006/relationships/image" Target="../media/image375.png"/><Relationship Id="rId12" Type="http://schemas.openxmlformats.org/officeDocument/2006/relationships/image" Target="../media/image381.png"/><Relationship Id="rId17" Type="http://schemas.openxmlformats.org/officeDocument/2006/relationships/image" Target="../media/image386.png"/><Relationship Id="rId2" Type="http://schemas.openxmlformats.org/officeDocument/2006/relationships/notesSlide" Target="../notesSlides/notesSlide100.xml"/><Relationship Id="rId16" Type="http://schemas.openxmlformats.org/officeDocument/2006/relationships/image" Target="../media/image385.png"/><Relationship Id="rId20" Type="http://schemas.openxmlformats.org/officeDocument/2006/relationships/image" Target="../media/image3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4.png"/><Relationship Id="rId11" Type="http://schemas.openxmlformats.org/officeDocument/2006/relationships/image" Target="../media/image379.png"/><Relationship Id="rId5" Type="http://schemas.openxmlformats.org/officeDocument/2006/relationships/image" Target="../media/image373.png"/><Relationship Id="rId15" Type="http://schemas.openxmlformats.org/officeDocument/2006/relationships/image" Target="../media/image384.png"/><Relationship Id="rId10" Type="http://schemas.openxmlformats.org/officeDocument/2006/relationships/image" Target="../media/image378.png"/><Relationship Id="rId19" Type="http://schemas.openxmlformats.org/officeDocument/2006/relationships/image" Target="../media/image388.png"/><Relationship Id="rId4" Type="http://schemas.openxmlformats.org/officeDocument/2006/relationships/image" Target="../media/image372.png"/><Relationship Id="rId9" Type="http://schemas.openxmlformats.org/officeDocument/2006/relationships/image" Target="../media/image377.png"/><Relationship Id="rId14" Type="http://schemas.openxmlformats.org/officeDocument/2006/relationships/image" Target="../media/image383.png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5.png"/><Relationship Id="rId13" Type="http://schemas.openxmlformats.org/officeDocument/2006/relationships/image" Target="../media/image400.png"/><Relationship Id="rId18" Type="http://schemas.openxmlformats.org/officeDocument/2006/relationships/image" Target="../media/image394.png"/><Relationship Id="rId3" Type="http://schemas.openxmlformats.org/officeDocument/2006/relationships/image" Target="../media/image360.png"/><Relationship Id="rId21" Type="http://schemas.openxmlformats.org/officeDocument/2006/relationships/image" Target="../media/image406.png"/><Relationship Id="rId7" Type="http://schemas.openxmlformats.org/officeDocument/2006/relationships/image" Target="../media/image370.png"/><Relationship Id="rId12" Type="http://schemas.openxmlformats.org/officeDocument/2006/relationships/image" Target="../media/image399.png"/><Relationship Id="rId17" Type="http://schemas.openxmlformats.org/officeDocument/2006/relationships/image" Target="../media/image387.png"/><Relationship Id="rId2" Type="http://schemas.openxmlformats.org/officeDocument/2006/relationships/notesSlide" Target="../notesSlides/notesSlide101.xml"/><Relationship Id="rId16" Type="http://schemas.openxmlformats.org/officeDocument/2006/relationships/image" Target="../media/image386.png"/><Relationship Id="rId20" Type="http://schemas.openxmlformats.org/officeDocument/2006/relationships/image" Target="../media/image4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3.png"/><Relationship Id="rId11" Type="http://schemas.openxmlformats.org/officeDocument/2006/relationships/image" Target="../media/image398.png"/><Relationship Id="rId24" Type="http://schemas.openxmlformats.org/officeDocument/2006/relationships/image" Target="../media/image409.png"/><Relationship Id="rId5" Type="http://schemas.openxmlformats.org/officeDocument/2006/relationships/image" Target="../media/image392.png"/><Relationship Id="rId15" Type="http://schemas.openxmlformats.org/officeDocument/2006/relationships/image" Target="../media/image371.png"/><Relationship Id="rId23" Type="http://schemas.openxmlformats.org/officeDocument/2006/relationships/image" Target="../media/image408.png"/><Relationship Id="rId10" Type="http://schemas.openxmlformats.org/officeDocument/2006/relationships/image" Target="../media/image397.png"/><Relationship Id="rId19" Type="http://schemas.openxmlformats.org/officeDocument/2006/relationships/image" Target="../media/image404.png"/><Relationship Id="rId4" Type="http://schemas.openxmlformats.org/officeDocument/2006/relationships/image" Target="../media/image391.png"/><Relationship Id="rId9" Type="http://schemas.openxmlformats.org/officeDocument/2006/relationships/image" Target="../media/image396.png"/><Relationship Id="rId14" Type="http://schemas.openxmlformats.org/officeDocument/2006/relationships/image" Target="../media/image401.png"/><Relationship Id="rId22" Type="http://schemas.openxmlformats.org/officeDocument/2006/relationships/image" Target="../media/image407.png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4.png"/><Relationship Id="rId13" Type="http://schemas.openxmlformats.org/officeDocument/2006/relationships/image" Target="../media/image419.png"/><Relationship Id="rId3" Type="http://schemas.openxmlformats.org/officeDocument/2006/relationships/image" Target="../media/image360.png"/><Relationship Id="rId7" Type="http://schemas.openxmlformats.org/officeDocument/2006/relationships/image" Target="../media/image413.png"/><Relationship Id="rId12" Type="http://schemas.openxmlformats.org/officeDocument/2006/relationships/image" Target="../media/image418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2.png"/><Relationship Id="rId11" Type="http://schemas.openxmlformats.org/officeDocument/2006/relationships/image" Target="../media/image417.png"/><Relationship Id="rId5" Type="http://schemas.openxmlformats.org/officeDocument/2006/relationships/image" Target="../media/image411.png"/><Relationship Id="rId10" Type="http://schemas.openxmlformats.org/officeDocument/2006/relationships/image" Target="../media/image416.png"/><Relationship Id="rId4" Type="http://schemas.openxmlformats.org/officeDocument/2006/relationships/image" Target="../media/image410.png"/><Relationship Id="rId9" Type="http://schemas.openxmlformats.org/officeDocument/2006/relationships/image" Target="../media/image415.png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5.png"/><Relationship Id="rId13" Type="http://schemas.openxmlformats.org/officeDocument/2006/relationships/image" Target="../media/image430.png"/><Relationship Id="rId3" Type="http://schemas.openxmlformats.org/officeDocument/2006/relationships/image" Target="../media/image420.png"/><Relationship Id="rId7" Type="http://schemas.openxmlformats.org/officeDocument/2006/relationships/image" Target="../media/image424.png"/><Relationship Id="rId12" Type="http://schemas.openxmlformats.org/officeDocument/2006/relationships/image" Target="../media/image429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3.png"/><Relationship Id="rId11" Type="http://schemas.openxmlformats.org/officeDocument/2006/relationships/image" Target="../media/image428.png"/><Relationship Id="rId5" Type="http://schemas.openxmlformats.org/officeDocument/2006/relationships/image" Target="../media/image422.png"/><Relationship Id="rId10" Type="http://schemas.openxmlformats.org/officeDocument/2006/relationships/image" Target="../media/image427.png"/><Relationship Id="rId4" Type="http://schemas.openxmlformats.org/officeDocument/2006/relationships/image" Target="../media/image421.png"/><Relationship Id="rId9" Type="http://schemas.openxmlformats.org/officeDocument/2006/relationships/image" Target="../media/image426.png"/><Relationship Id="rId14" Type="http://schemas.openxmlformats.org/officeDocument/2006/relationships/image" Target="../media/image431.png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5.png"/><Relationship Id="rId13" Type="http://schemas.openxmlformats.org/officeDocument/2006/relationships/image" Target="../media/image430.png"/><Relationship Id="rId18" Type="http://schemas.openxmlformats.org/officeDocument/2006/relationships/image" Target="../media/image439.png"/><Relationship Id="rId26" Type="http://schemas.openxmlformats.org/officeDocument/2006/relationships/image" Target="../media/image447.png"/><Relationship Id="rId3" Type="http://schemas.openxmlformats.org/officeDocument/2006/relationships/image" Target="../media/image420.png"/><Relationship Id="rId21" Type="http://schemas.openxmlformats.org/officeDocument/2006/relationships/image" Target="../media/image442.png"/><Relationship Id="rId7" Type="http://schemas.openxmlformats.org/officeDocument/2006/relationships/image" Target="../media/image433.png"/><Relationship Id="rId12" Type="http://schemas.openxmlformats.org/officeDocument/2006/relationships/image" Target="../media/image435.png"/><Relationship Id="rId17" Type="http://schemas.openxmlformats.org/officeDocument/2006/relationships/image" Target="../media/image438.png"/><Relationship Id="rId25" Type="http://schemas.openxmlformats.org/officeDocument/2006/relationships/image" Target="../media/image446.png"/><Relationship Id="rId2" Type="http://schemas.openxmlformats.org/officeDocument/2006/relationships/notesSlide" Target="../notesSlides/notesSlide107.xml"/><Relationship Id="rId16" Type="http://schemas.openxmlformats.org/officeDocument/2006/relationships/image" Target="../media/image437.png"/><Relationship Id="rId20" Type="http://schemas.openxmlformats.org/officeDocument/2006/relationships/image" Target="../media/image441.png"/><Relationship Id="rId29" Type="http://schemas.openxmlformats.org/officeDocument/2006/relationships/image" Target="../media/image4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3.png"/><Relationship Id="rId11" Type="http://schemas.openxmlformats.org/officeDocument/2006/relationships/image" Target="../media/image434.png"/><Relationship Id="rId24" Type="http://schemas.openxmlformats.org/officeDocument/2006/relationships/image" Target="../media/image445.png"/><Relationship Id="rId5" Type="http://schemas.openxmlformats.org/officeDocument/2006/relationships/image" Target="../media/image432.png"/><Relationship Id="rId15" Type="http://schemas.openxmlformats.org/officeDocument/2006/relationships/image" Target="../media/image436.png"/><Relationship Id="rId23" Type="http://schemas.openxmlformats.org/officeDocument/2006/relationships/image" Target="../media/image444.png"/><Relationship Id="rId28" Type="http://schemas.openxmlformats.org/officeDocument/2006/relationships/image" Target="../media/image449.png"/><Relationship Id="rId10" Type="http://schemas.openxmlformats.org/officeDocument/2006/relationships/image" Target="../media/image427.png"/><Relationship Id="rId19" Type="http://schemas.openxmlformats.org/officeDocument/2006/relationships/image" Target="../media/image440.png"/><Relationship Id="rId4" Type="http://schemas.openxmlformats.org/officeDocument/2006/relationships/image" Target="../media/image421.png"/><Relationship Id="rId9" Type="http://schemas.openxmlformats.org/officeDocument/2006/relationships/image" Target="../media/image426.png"/><Relationship Id="rId14" Type="http://schemas.openxmlformats.org/officeDocument/2006/relationships/image" Target="../media/image431.png"/><Relationship Id="rId22" Type="http://schemas.openxmlformats.org/officeDocument/2006/relationships/image" Target="../media/image443.png"/><Relationship Id="rId27" Type="http://schemas.openxmlformats.org/officeDocument/2006/relationships/image" Target="../media/image448.png"/></Relationships>
</file>

<file path=ppt/slides/_rels/slide10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30.png"/><Relationship Id="rId18" Type="http://schemas.openxmlformats.org/officeDocument/2006/relationships/image" Target="../media/image439.png"/><Relationship Id="rId26" Type="http://schemas.openxmlformats.org/officeDocument/2006/relationships/image" Target="../media/image460.png"/><Relationship Id="rId3" Type="http://schemas.openxmlformats.org/officeDocument/2006/relationships/image" Target="../media/image420.png"/><Relationship Id="rId21" Type="http://schemas.openxmlformats.org/officeDocument/2006/relationships/image" Target="../media/image456.png"/><Relationship Id="rId34" Type="http://schemas.openxmlformats.org/officeDocument/2006/relationships/image" Target="../media/image467.png"/><Relationship Id="rId7" Type="http://schemas.openxmlformats.org/officeDocument/2006/relationships/image" Target="../media/image433.png"/><Relationship Id="rId12" Type="http://schemas.openxmlformats.org/officeDocument/2006/relationships/image" Target="../media/image435.png"/><Relationship Id="rId17" Type="http://schemas.openxmlformats.org/officeDocument/2006/relationships/image" Target="../media/image455.png"/><Relationship Id="rId25" Type="http://schemas.openxmlformats.org/officeDocument/2006/relationships/image" Target="../media/image459.png"/><Relationship Id="rId33" Type="http://schemas.openxmlformats.org/officeDocument/2006/relationships/image" Target="../media/image466.png"/><Relationship Id="rId2" Type="http://schemas.openxmlformats.org/officeDocument/2006/relationships/notesSlide" Target="../notesSlides/notesSlide108.xml"/><Relationship Id="rId16" Type="http://schemas.openxmlformats.org/officeDocument/2006/relationships/image" Target="../media/image454.png"/><Relationship Id="rId20" Type="http://schemas.openxmlformats.org/officeDocument/2006/relationships/image" Target="../media/image441.png"/><Relationship Id="rId29" Type="http://schemas.openxmlformats.org/officeDocument/2006/relationships/image" Target="../media/image4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1.png"/><Relationship Id="rId11" Type="http://schemas.openxmlformats.org/officeDocument/2006/relationships/image" Target="../media/image434.png"/><Relationship Id="rId24" Type="http://schemas.openxmlformats.org/officeDocument/2006/relationships/image" Target="../media/image445.png"/><Relationship Id="rId32" Type="http://schemas.openxmlformats.org/officeDocument/2006/relationships/image" Target="../media/image465.png"/><Relationship Id="rId5" Type="http://schemas.openxmlformats.org/officeDocument/2006/relationships/image" Target="../media/image432.png"/><Relationship Id="rId15" Type="http://schemas.openxmlformats.org/officeDocument/2006/relationships/image" Target="../media/image436.png"/><Relationship Id="rId23" Type="http://schemas.openxmlformats.org/officeDocument/2006/relationships/image" Target="../media/image458.png"/><Relationship Id="rId28" Type="http://schemas.openxmlformats.org/officeDocument/2006/relationships/image" Target="../media/image462.png"/><Relationship Id="rId10" Type="http://schemas.openxmlformats.org/officeDocument/2006/relationships/image" Target="../media/image427.png"/><Relationship Id="rId19" Type="http://schemas.openxmlformats.org/officeDocument/2006/relationships/image" Target="../media/image440.png"/><Relationship Id="rId31" Type="http://schemas.openxmlformats.org/officeDocument/2006/relationships/image" Target="../media/image464.png"/><Relationship Id="rId4" Type="http://schemas.openxmlformats.org/officeDocument/2006/relationships/image" Target="../media/image421.png"/><Relationship Id="rId9" Type="http://schemas.openxmlformats.org/officeDocument/2006/relationships/image" Target="../media/image452.png"/><Relationship Id="rId14" Type="http://schemas.openxmlformats.org/officeDocument/2006/relationships/image" Target="../media/image453.png"/><Relationship Id="rId22" Type="http://schemas.openxmlformats.org/officeDocument/2006/relationships/image" Target="../media/image457.png"/><Relationship Id="rId27" Type="http://schemas.openxmlformats.org/officeDocument/2006/relationships/image" Target="../media/image461.png"/><Relationship Id="rId30" Type="http://schemas.openxmlformats.org/officeDocument/2006/relationships/image" Target="../media/image463.png"/><Relationship Id="rId8" Type="http://schemas.openxmlformats.org/officeDocument/2006/relationships/image" Target="../media/image425.png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3.png"/><Relationship Id="rId13" Type="http://schemas.openxmlformats.org/officeDocument/2006/relationships/image" Target="../media/image478.png"/><Relationship Id="rId18" Type="http://schemas.openxmlformats.org/officeDocument/2006/relationships/image" Target="../media/image483.png"/><Relationship Id="rId3" Type="http://schemas.openxmlformats.org/officeDocument/2006/relationships/image" Target="../media/image468.png"/><Relationship Id="rId7" Type="http://schemas.openxmlformats.org/officeDocument/2006/relationships/image" Target="../media/image472.png"/><Relationship Id="rId12" Type="http://schemas.openxmlformats.org/officeDocument/2006/relationships/image" Target="../media/image477.png"/><Relationship Id="rId17" Type="http://schemas.openxmlformats.org/officeDocument/2006/relationships/image" Target="../media/image482.png"/><Relationship Id="rId2" Type="http://schemas.openxmlformats.org/officeDocument/2006/relationships/notesSlide" Target="../notesSlides/notesSlide110.xml"/><Relationship Id="rId16" Type="http://schemas.openxmlformats.org/officeDocument/2006/relationships/image" Target="../media/image4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1.png"/><Relationship Id="rId11" Type="http://schemas.openxmlformats.org/officeDocument/2006/relationships/image" Target="../media/image476.png"/><Relationship Id="rId5" Type="http://schemas.openxmlformats.org/officeDocument/2006/relationships/image" Target="../media/image470.png"/><Relationship Id="rId15" Type="http://schemas.openxmlformats.org/officeDocument/2006/relationships/image" Target="../media/image480.png"/><Relationship Id="rId10" Type="http://schemas.openxmlformats.org/officeDocument/2006/relationships/image" Target="../media/image475.png"/><Relationship Id="rId4" Type="http://schemas.openxmlformats.org/officeDocument/2006/relationships/image" Target="../media/image469.png"/><Relationship Id="rId9" Type="http://schemas.openxmlformats.org/officeDocument/2006/relationships/image" Target="../media/image474.png"/><Relationship Id="rId14" Type="http://schemas.openxmlformats.org/officeDocument/2006/relationships/image" Target="../media/image479.png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3.png"/><Relationship Id="rId13" Type="http://schemas.openxmlformats.org/officeDocument/2006/relationships/image" Target="../media/image478.png"/><Relationship Id="rId18" Type="http://schemas.openxmlformats.org/officeDocument/2006/relationships/image" Target="../media/image483.png"/><Relationship Id="rId3" Type="http://schemas.openxmlformats.org/officeDocument/2006/relationships/image" Target="../media/image468.png"/><Relationship Id="rId7" Type="http://schemas.openxmlformats.org/officeDocument/2006/relationships/image" Target="../media/image472.png"/><Relationship Id="rId12" Type="http://schemas.openxmlformats.org/officeDocument/2006/relationships/image" Target="../media/image477.png"/><Relationship Id="rId17" Type="http://schemas.openxmlformats.org/officeDocument/2006/relationships/image" Target="../media/image482.png"/><Relationship Id="rId2" Type="http://schemas.openxmlformats.org/officeDocument/2006/relationships/notesSlide" Target="../notesSlides/notesSlide111.xml"/><Relationship Id="rId16" Type="http://schemas.openxmlformats.org/officeDocument/2006/relationships/image" Target="../media/image4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1.png"/><Relationship Id="rId11" Type="http://schemas.openxmlformats.org/officeDocument/2006/relationships/image" Target="../media/image476.png"/><Relationship Id="rId5" Type="http://schemas.openxmlformats.org/officeDocument/2006/relationships/image" Target="../media/image470.png"/><Relationship Id="rId15" Type="http://schemas.openxmlformats.org/officeDocument/2006/relationships/image" Target="../media/image480.png"/><Relationship Id="rId10" Type="http://schemas.openxmlformats.org/officeDocument/2006/relationships/image" Target="../media/image475.png"/><Relationship Id="rId4" Type="http://schemas.openxmlformats.org/officeDocument/2006/relationships/image" Target="../media/image469.png"/><Relationship Id="rId9" Type="http://schemas.openxmlformats.org/officeDocument/2006/relationships/image" Target="../media/image474.png"/><Relationship Id="rId14" Type="http://schemas.openxmlformats.org/officeDocument/2006/relationships/image" Target="../media/image479.png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3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3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2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3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6.png"/><Relationship Id="rId5" Type="http://schemas.openxmlformats.org/officeDocument/2006/relationships/image" Target="../media/image485.png"/><Relationship Id="rId4" Type="http://schemas.openxmlformats.org/officeDocument/2006/relationships/image" Target="../media/image484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7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9.png"/><Relationship Id="rId5" Type="http://schemas.openxmlformats.org/officeDocument/2006/relationships/image" Target="../media/image403.png"/><Relationship Id="rId4" Type="http://schemas.openxmlformats.org/officeDocument/2006/relationships/image" Target="../media/image488.png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0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1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8.pn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2.png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3.pn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4.pn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2.pn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5.png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5.pn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6.png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7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8.png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9.png"/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3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0.png"/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1.pn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2.png"/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3.png"/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4.png"/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5.pn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4.png"/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4.png"/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7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8.png"/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9.pn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8.png"/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9.pn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0.png"/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3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1.png"/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2.png"/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5.png"/><Relationship Id="rId5" Type="http://schemas.openxmlformats.org/officeDocument/2006/relationships/image" Target="../media/image514.png"/><Relationship Id="rId4" Type="http://schemas.openxmlformats.org/officeDocument/2006/relationships/image" Target="../media/image513.png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6.png"/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3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8.png"/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9.png"/><Relationship Id="rId4" Type="http://schemas.openxmlformats.org/officeDocument/2006/relationships/image" Target="../media/image51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0.png"/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1.png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2.png"/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0.png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1.png"/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3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3.png"/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4.png"/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5.png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4.png"/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7.png"/><Relationship Id="rId5" Type="http://schemas.openxmlformats.org/officeDocument/2006/relationships/image" Target="../media/image526.png"/><Relationship Id="rId4" Type="http://schemas.openxmlformats.org/officeDocument/2006/relationships/image" Target="../media/image525.png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4.png"/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9.png"/><Relationship Id="rId5" Type="http://schemas.openxmlformats.org/officeDocument/2006/relationships/image" Target="../media/image528.png"/><Relationship Id="rId4" Type="http://schemas.openxmlformats.org/officeDocument/2006/relationships/image" Target="../media/image525.png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4.png"/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1.png"/><Relationship Id="rId5" Type="http://schemas.openxmlformats.org/officeDocument/2006/relationships/image" Target="../media/image530.png"/><Relationship Id="rId4" Type="http://schemas.openxmlformats.org/officeDocument/2006/relationships/image" Target="../media/image525.png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4.xml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5.xml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6.xml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7.xml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8.xml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9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0.xml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1.xml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2.xml"/><Relationship Id="rId1" Type="http://schemas.openxmlformats.org/officeDocument/2006/relationships/slideLayout" Target="../slideLayouts/slideLayout3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1.png"/><Relationship Id="rId2" Type="http://schemas.openxmlformats.org/officeDocument/2006/relationships/notesSlide" Target="../notesSlides/notesSlide173.xml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2.png"/><Relationship Id="rId2" Type="http://schemas.openxmlformats.org/officeDocument/2006/relationships/notesSlide" Target="../notesSlides/notesSlide174.xml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5.xml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6.xml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7.xml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8.xml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5" Type="http://schemas.openxmlformats.org/officeDocument/2006/relationships/image" Target="../media/image4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Relationship Id="rId14" Type="http://schemas.openxmlformats.org/officeDocument/2006/relationships/image" Target="../media/image40.png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0.xml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1.xml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2.xml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3.xml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4.xml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5.xml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6.xml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7.xml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8.xml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5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38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5" Type="http://schemas.openxmlformats.org/officeDocument/2006/relationships/image" Target="../media/image47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44.png"/><Relationship Id="rId14" Type="http://schemas.openxmlformats.org/officeDocument/2006/relationships/image" Target="../media/image46.png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0.xml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1.xml"/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2.xml"/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3.xml"/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4.xml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5.xml"/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6.xml"/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7.xml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8.xml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0.png"/><Relationship Id="rId3" Type="http://schemas.openxmlformats.org/officeDocument/2006/relationships/image" Target="../media/image29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0.xml"/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1.xml"/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2.xml"/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3.xml"/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3.png"/><Relationship Id="rId2" Type="http://schemas.openxmlformats.org/officeDocument/2006/relationships/notesSlide" Target="../notesSlides/notesSlide20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4.png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5.xml"/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6.xml"/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7.xml"/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8.xml"/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12" Type="http://schemas.openxmlformats.org/officeDocument/2006/relationships/image" Target="../media/image5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5" Type="http://schemas.openxmlformats.org/officeDocument/2006/relationships/image" Target="../media/image50.png"/><Relationship Id="rId10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0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0.png"/><Relationship Id="rId4" Type="http://schemas.openxmlformats.org/officeDocument/2006/relationships/image" Target="../media/image560.png"/><Relationship Id="rId9" Type="http://schemas.openxmlformats.org/officeDocument/2006/relationships/image" Target="../media/image6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13" Type="http://schemas.openxmlformats.org/officeDocument/2006/relationships/image" Target="../media/image79.pn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12" Type="http://schemas.openxmlformats.org/officeDocument/2006/relationships/image" Target="../media/image78.png"/><Relationship Id="rId17" Type="http://schemas.openxmlformats.org/officeDocument/2006/relationships/image" Target="../media/image83.png"/><Relationship Id="rId2" Type="http://schemas.openxmlformats.org/officeDocument/2006/relationships/notesSlide" Target="../notesSlides/notesSlide28.xml"/><Relationship Id="rId16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11" Type="http://schemas.openxmlformats.org/officeDocument/2006/relationships/image" Target="../media/image77.png"/><Relationship Id="rId5" Type="http://schemas.openxmlformats.org/officeDocument/2006/relationships/image" Target="../media/image71.png"/><Relationship Id="rId15" Type="http://schemas.openxmlformats.org/officeDocument/2006/relationships/image" Target="../media/image81.png"/><Relationship Id="rId10" Type="http://schemas.openxmlformats.org/officeDocument/2006/relationships/image" Target="../media/image76.png"/><Relationship Id="rId4" Type="http://schemas.openxmlformats.org/officeDocument/2006/relationships/image" Target="../media/image70.png"/><Relationship Id="rId9" Type="http://schemas.openxmlformats.org/officeDocument/2006/relationships/image" Target="../media/image75.png"/><Relationship Id="rId14" Type="http://schemas.openxmlformats.org/officeDocument/2006/relationships/image" Target="../media/image8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13" Type="http://schemas.openxmlformats.org/officeDocument/2006/relationships/image" Target="../media/image94.png"/><Relationship Id="rId3" Type="http://schemas.openxmlformats.org/officeDocument/2006/relationships/image" Target="../media/image84.png"/><Relationship Id="rId7" Type="http://schemas.openxmlformats.org/officeDocument/2006/relationships/image" Target="../media/image88.png"/><Relationship Id="rId12" Type="http://schemas.openxmlformats.org/officeDocument/2006/relationships/image" Target="../media/image93.png"/><Relationship Id="rId17" Type="http://schemas.openxmlformats.org/officeDocument/2006/relationships/image" Target="../media/image98.png"/><Relationship Id="rId2" Type="http://schemas.openxmlformats.org/officeDocument/2006/relationships/notesSlide" Target="../notesSlides/notesSlide29.xml"/><Relationship Id="rId16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11" Type="http://schemas.openxmlformats.org/officeDocument/2006/relationships/image" Target="../media/image92.png"/><Relationship Id="rId5" Type="http://schemas.openxmlformats.org/officeDocument/2006/relationships/image" Target="../media/image86.png"/><Relationship Id="rId15" Type="http://schemas.openxmlformats.org/officeDocument/2006/relationships/image" Target="../media/image96.png"/><Relationship Id="rId10" Type="http://schemas.openxmlformats.org/officeDocument/2006/relationships/image" Target="../media/image91.png"/><Relationship Id="rId4" Type="http://schemas.openxmlformats.org/officeDocument/2006/relationships/image" Target="../media/image85.png"/><Relationship Id="rId9" Type="http://schemas.openxmlformats.org/officeDocument/2006/relationships/image" Target="../media/image90.png"/><Relationship Id="rId14" Type="http://schemas.openxmlformats.org/officeDocument/2006/relationships/image" Target="../media/image9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mguru-mooc/AI_Basic/tree/master/%EC%9D%B8%EA%B3%B5%EC%A7%80%EB%8A%A5(%EC%98%A4%EC%A0%84%EB%B0%98)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4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13" Type="http://schemas.openxmlformats.org/officeDocument/2006/relationships/image" Target="../media/image127.png"/><Relationship Id="rId3" Type="http://schemas.openxmlformats.org/officeDocument/2006/relationships/image" Target="../media/image117.png"/><Relationship Id="rId7" Type="http://schemas.openxmlformats.org/officeDocument/2006/relationships/image" Target="../media/image121.png"/><Relationship Id="rId12" Type="http://schemas.openxmlformats.org/officeDocument/2006/relationships/image" Target="../media/image12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11" Type="http://schemas.openxmlformats.org/officeDocument/2006/relationships/image" Target="../media/image125.png"/><Relationship Id="rId5" Type="http://schemas.openxmlformats.org/officeDocument/2006/relationships/image" Target="../media/image119.png"/><Relationship Id="rId15" Type="http://schemas.openxmlformats.org/officeDocument/2006/relationships/image" Target="../media/image129.png"/><Relationship Id="rId10" Type="http://schemas.openxmlformats.org/officeDocument/2006/relationships/image" Target="../media/image124.png"/><Relationship Id="rId4" Type="http://schemas.openxmlformats.org/officeDocument/2006/relationships/image" Target="../media/image118.png"/><Relationship Id="rId9" Type="http://schemas.openxmlformats.org/officeDocument/2006/relationships/image" Target="../media/image123.png"/><Relationship Id="rId14" Type="http://schemas.openxmlformats.org/officeDocument/2006/relationships/image" Target="../media/image128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13" Type="http://schemas.openxmlformats.org/officeDocument/2006/relationships/image" Target="../media/image141.png"/><Relationship Id="rId3" Type="http://schemas.openxmlformats.org/officeDocument/2006/relationships/image" Target="../media/image130.png"/><Relationship Id="rId7" Type="http://schemas.openxmlformats.org/officeDocument/2006/relationships/image" Target="../media/image135.png"/><Relationship Id="rId12" Type="http://schemas.openxmlformats.org/officeDocument/2006/relationships/image" Target="../media/image140.png"/><Relationship Id="rId17" Type="http://schemas.openxmlformats.org/officeDocument/2006/relationships/image" Target="../media/image145.png"/><Relationship Id="rId2" Type="http://schemas.openxmlformats.org/officeDocument/2006/relationships/notesSlide" Target="../notesSlides/notesSlide46.xml"/><Relationship Id="rId16" Type="http://schemas.openxmlformats.org/officeDocument/2006/relationships/image" Target="../media/image1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11" Type="http://schemas.openxmlformats.org/officeDocument/2006/relationships/image" Target="../media/image139.png"/><Relationship Id="rId5" Type="http://schemas.openxmlformats.org/officeDocument/2006/relationships/image" Target="../media/image132.png"/><Relationship Id="rId15" Type="http://schemas.openxmlformats.org/officeDocument/2006/relationships/image" Target="../media/image143.png"/><Relationship Id="rId10" Type="http://schemas.openxmlformats.org/officeDocument/2006/relationships/image" Target="../media/image138.png"/><Relationship Id="rId4" Type="http://schemas.openxmlformats.org/officeDocument/2006/relationships/image" Target="../media/image134.png"/><Relationship Id="rId9" Type="http://schemas.openxmlformats.org/officeDocument/2006/relationships/image" Target="../media/image137.png"/><Relationship Id="rId14" Type="http://schemas.openxmlformats.org/officeDocument/2006/relationships/image" Target="../media/image142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13" Type="http://schemas.openxmlformats.org/officeDocument/2006/relationships/image" Target="../media/image1450.png"/><Relationship Id="rId3" Type="http://schemas.openxmlformats.org/officeDocument/2006/relationships/image" Target="../media/image1400.png"/><Relationship Id="rId7" Type="http://schemas.openxmlformats.org/officeDocument/2006/relationships/image" Target="../media/image135.png"/><Relationship Id="rId12" Type="http://schemas.openxmlformats.org/officeDocument/2006/relationships/image" Target="../media/image144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11" Type="http://schemas.openxmlformats.org/officeDocument/2006/relationships/image" Target="../media/image1430.png"/><Relationship Id="rId5" Type="http://schemas.openxmlformats.org/officeDocument/2006/relationships/image" Target="../media/image132.png"/><Relationship Id="rId10" Type="http://schemas.openxmlformats.org/officeDocument/2006/relationships/image" Target="../media/image1420.png"/><Relationship Id="rId4" Type="http://schemas.openxmlformats.org/officeDocument/2006/relationships/image" Target="../media/image1410.png"/><Relationship Id="rId9" Type="http://schemas.openxmlformats.org/officeDocument/2006/relationships/image" Target="../media/image137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13" Type="http://schemas.openxmlformats.org/officeDocument/2006/relationships/image" Target="../media/image1450.png"/><Relationship Id="rId18" Type="http://schemas.openxmlformats.org/officeDocument/2006/relationships/image" Target="../media/image151.png"/><Relationship Id="rId3" Type="http://schemas.openxmlformats.org/officeDocument/2006/relationships/image" Target="../media/image1400.png"/><Relationship Id="rId7" Type="http://schemas.openxmlformats.org/officeDocument/2006/relationships/image" Target="../media/image135.png"/><Relationship Id="rId12" Type="http://schemas.openxmlformats.org/officeDocument/2006/relationships/image" Target="../media/image1440.png"/><Relationship Id="rId17" Type="http://schemas.openxmlformats.org/officeDocument/2006/relationships/image" Target="../media/image150.png"/><Relationship Id="rId2" Type="http://schemas.openxmlformats.org/officeDocument/2006/relationships/notesSlide" Target="../notesSlides/notesSlide48.xml"/><Relationship Id="rId16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11" Type="http://schemas.openxmlformats.org/officeDocument/2006/relationships/image" Target="../media/image146.png"/><Relationship Id="rId5" Type="http://schemas.openxmlformats.org/officeDocument/2006/relationships/image" Target="../media/image132.png"/><Relationship Id="rId15" Type="http://schemas.openxmlformats.org/officeDocument/2006/relationships/image" Target="../media/image148.png"/><Relationship Id="rId10" Type="http://schemas.openxmlformats.org/officeDocument/2006/relationships/image" Target="../media/image1420.png"/><Relationship Id="rId4" Type="http://schemas.openxmlformats.org/officeDocument/2006/relationships/image" Target="../media/image1410.png"/><Relationship Id="rId9" Type="http://schemas.openxmlformats.org/officeDocument/2006/relationships/image" Target="../media/image137.png"/><Relationship Id="rId14" Type="http://schemas.openxmlformats.org/officeDocument/2006/relationships/image" Target="../media/image147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png"/><Relationship Id="rId13" Type="http://schemas.openxmlformats.org/officeDocument/2006/relationships/image" Target="../media/image162.png"/><Relationship Id="rId18" Type="http://schemas.openxmlformats.org/officeDocument/2006/relationships/image" Target="../media/image167.png"/><Relationship Id="rId3" Type="http://schemas.openxmlformats.org/officeDocument/2006/relationships/image" Target="../media/image152.png"/><Relationship Id="rId21" Type="http://schemas.openxmlformats.org/officeDocument/2006/relationships/image" Target="../media/image170.png"/><Relationship Id="rId7" Type="http://schemas.openxmlformats.org/officeDocument/2006/relationships/image" Target="../media/image156.png"/><Relationship Id="rId12" Type="http://schemas.openxmlformats.org/officeDocument/2006/relationships/image" Target="../media/image161.png"/><Relationship Id="rId17" Type="http://schemas.openxmlformats.org/officeDocument/2006/relationships/image" Target="../media/image166.png"/><Relationship Id="rId2" Type="http://schemas.openxmlformats.org/officeDocument/2006/relationships/notesSlide" Target="../notesSlides/notesSlide49.xml"/><Relationship Id="rId16" Type="http://schemas.openxmlformats.org/officeDocument/2006/relationships/image" Target="../media/image165.png"/><Relationship Id="rId20" Type="http://schemas.openxmlformats.org/officeDocument/2006/relationships/image" Target="../media/image1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5.png"/><Relationship Id="rId11" Type="http://schemas.openxmlformats.org/officeDocument/2006/relationships/image" Target="../media/image160.png"/><Relationship Id="rId5" Type="http://schemas.openxmlformats.org/officeDocument/2006/relationships/image" Target="../media/image154.png"/><Relationship Id="rId15" Type="http://schemas.openxmlformats.org/officeDocument/2006/relationships/image" Target="../media/image164.png"/><Relationship Id="rId10" Type="http://schemas.openxmlformats.org/officeDocument/2006/relationships/image" Target="../media/image159.png"/><Relationship Id="rId19" Type="http://schemas.openxmlformats.org/officeDocument/2006/relationships/image" Target="../media/image168.png"/><Relationship Id="rId4" Type="http://schemas.openxmlformats.org/officeDocument/2006/relationships/image" Target="../media/image153.png"/><Relationship Id="rId9" Type="http://schemas.openxmlformats.org/officeDocument/2006/relationships/image" Target="../media/image158.png"/><Relationship Id="rId14" Type="http://schemas.openxmlformats.org/officeDocument/2006/relationships/image" Target="../media/image16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png"/><Relationship Id="rId13" Type="http://schemas.openxmlformats.org/officeDocument/2006/relationships/image" Target="../media/image165.png"/><Relationship Id="rId3" Type="http://schemas.openxmlformats.org/officeDocument/2006/relationships/image" Target="../media/image152.png"/><Relationship Id="rId7" Type="http://schemas.openxmlformats.org/officeDocument/2006/relationships/image" Target="../media/image156.png"/><Relationship Id="rId12" Type="http://schemas.openxmlformats.org/officeDocument/2006/relationships/image" Target="../media/image16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5.png"/><Relationship Id="rId11" Type="http://schemas.openxmlformats.org/officeDocument/2006/relationships/image" Target="../media/image161.png"/><Relationship Id="rId5" Type="http://schemas.openxmlformats.org/officeDocument/2006/relationships/image" Target="../media/image154.png"/><Relationship Id="rId10" Type="http://schemas.openxmlformats.org/officeDocument/2006/relationships/image" Target="../media/image159.png"/><Relationship Id="rId4" Type="http://schemas.openxmlformats.org/officeDocument/2006/relationships/image" Target="../media/image153.png"/><Relationship Id="rId9" Type="http://schemas.openxmlformats.org/officeDocument/2006/relationships/image" Target="../media/image158.png"/><Relationship Id="rId14" Type="http://schemas.openxmlformats.org/officeDocument/2006/relationships/image" Target="../media/image166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5.png"/><Relationship Id="rId13" Type="http://schemas.openxmlformats.org/officeDocument/2006/relationships/image" Target="../media/image180.png"/><Relationship Id="rId18" Type="http://schemas.openxmlformats.org/officeDocument/2006/relationships/image" Target="../media/image185.png"/><Relationship Id="rId26" Type="http://schemas.openxmlformats.org/officeDocument/2006/relationships/image" Target="../media/image193.png"/><Relationship Id="rId3" Type="http://schemas.openxmlformats.org/officeDocument/2006/relationships/image" Target="../media/image171.png"/><Relationship Id="rId21" Type="http://schemas.openxmlformats.org/officeDocument/2006/relationships/image" Target="../media/image188.png"/><Relationship Id="rId7" Type="http://schemas.openxmlformats.org/officeDocument/2006/relationships/image" Target="../media/image174.png"/><Relationship Id="rId12" Type="http://schemas.openxmlformats.org/officeDocument/2006/relationships/image" Target="../media/image179.png"/><Relationship Id="rId17" Type="http://schemas.openxmlformats.org/officeDocument/2006/relationships/image" Target="../media/image184.png"/><Relationship Id="rId25" Type="http://schemas.openxmlformats.org/officeDocument/2006/relationships/image" Target="../media/image192.png"/><Relationship Id="rId2" Type="http://schemas.openxmlformats.org/officeDocument/2006/relationships/notesSlide" Target="../notesSlides/notesSlide51.xml"/><Relationship Id="rId16" Type="http://schemas.openxmlformats.org/officeDocument/2006/relationships/image" Target="../media/image183.png"/><Relationship Id="rId20" Type="http://schemas.openxmlformats.org/officeDocument/2006/relationships/image" Target="../media/image1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3.png"/><Relationship Id="rId11" Type="http://schemas.openxmlformats.org/officeDocument/2006/relationships/image" Target="../media/image178.png"/><Relationship Id="rId24" Type="http://schemas.openxmlformats.org/officeDocument/2006/relationships/image" Target="../media/image191.png"/><Relationship Id="rId5" Type="http://schemas.openxmlformats.org/officeDocument/2006/relationships/image" Target="../media/image1720.png"/><Relationship Id="rId15" Type="http://schemas.openxmlformats.org/officeDocument/2006/relationships/image" Target="../media/image182.png"/><Relationship Id="rId23" Type="http://schemas.openxmlformats.org/officeDocument/2006/relationships/image" Target="../media/image190.png"/><Relationship Id="rId28" Type="http://schemas.openxmlformats.org/officeDocument/2006/relationships/image" Target="../media/image195.png"/><Relationship Id="rId10" Type="http://schemas.openxmlformats.org/officeDocument/2006/relationships/image" Target="../media/image177.png"/><Relationship Id="rId19" Type="http://schemas.openxmlformats.org/officeDocument/2006/relationships/image" Target="../media/image186.png"/><Relationship Id="rId4" Type="http://schemas.openxmlformats.org/officeDocument/2006/relationships/image" Target="../media/image172.png"/><Relationship Id="rId9" Type="http://schemas.openxmlformats.org/officeDocument/2006/relationships/image" Target="../media/image176.png"/><Relationship Id="rId14" Type="http://schemas.openxmlformats.org/officeDocument/2006/relationships/image" Target="../media/image181.png"/><Relationship Id="rId22" Type="http://schemas.openxmlformats.org/officeDocument/2006/relationships/image" Target="../media/image189.png"/><Relationship Id="rId27" Type="http://schemas.openxmlformats.org/officeDocument/2006/relationships/image" Target="../media/image194.png"/></Relationships>
</file>

<file path=ppt/slides/_rels/slide5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84.png"/><Relationship Id="rId18" Type="http://schemas.openxmlformats.org/officeDocument/2006/relationships/image" Target="../media/image189.png"/><Relationship Id="rId26" Type="http://schemas.openxmlformats.org/officeDocument/2006/relationships/image" Target="../media/image203.png"/><Relationship Id="rId3" Type="http://schemas.openxmlformats.org/officeDocument/2006/relationships/image" Target="../media/image1720.png"/><Relationship Id="rId21" Type="http://schemas.openxmlformats.org/officeDocument/2006/relationships/image" Target="../media/image198.png"/><Relationship Id="rId34" Type="http://schemas.openxmlformats.org/officeDocument/2006/relationships/image" Target="../media/image211.png"/><Relationship Id="rId7" Type="http://schemas.openxmlformats.org/officeDocument/2006/relationships/image" Target="../media/image178.png"/><Relationship Id="rId12" Type="http://schemas.openxmlformats.org/officeDocument/2006/relationships/image" Target="../media/image183.png"/><Relationship Id="rId17" Type="http://schemas.openxmlformats.org/officeDocument/2006/relationships/image" Target="../media/image188.png"/><Relationship Id="rId25" Type="http://schemas.openxmlformats.org/officeDocument/2006/relationships/image" Target="../media/image202.png"/><Relationship Id="rId33" Type="http://schemas.openxmlformats.org/officeDocument/2006/relationships/image" Target="../media/image210.png"/><Relationship Id="rId2" Type="http://schemas.openxmlformats.org/officeDocument/2006/relationships/notesSlide" Target="../notesSlides/notesSlide52.xml"/><Relationship Id="rId16" Type="http://schemas.openxmlformats.org/officeDocument/2006/relationships/image" Target="../media/image187.png"/><Relationship Id="rId20" Type="http://schemas.openxmlformats.org/officeDocument/2006/relationships/image" Target="../media/image197.png"/><Relationship Id="rId29" Type="http://schemas.openxmlformats.org/officeDocument/2006/relationships/image" Target="../media/image20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7.png"/><Relationship Id="rId11" Type="http://schemas.openxmlformats.org/officeDocument/2006/relationships/image" Target="../media/image182.png"/><Relationship Id="rId24" Type="http://schemas.openxmlformats.org/officeDocument/2006/relationships/image" Target="../media/image201.png"/><Relationship Id="rId32" Type="http://schemas.openxmlformats.org/officeDocument/2006/relationships/image" Target="../media/image209.png"/><Relationship Id="rId5" Type="http://schemas.openxmlformats.org/officeDocument/2006/relationships/image" Target="../media/image176.png"/><Relationship Id="rId15" Type="http://schemas.openxmlformats.org/officeDocument/2006/relationships/image" Target="../media/image186.png"/><Relationship Id="rId23" Type="http://schemas.openxmlformats.org/officeDocument/2006/relationships/image" Target="../media/image200.png"/><Relationship Id="rId28" Type="http://schemas.openxmlformats.org/officeDocument/2006/relationships/image" Target="../media/image205.png"/><Relationship Id="rId10" Type="http://schemas.openxmlformats.org/officeDocument/2006/relationships/image" Target="../media/image181.png"/><Relationship Id="rId19" Type="http://schemas.openxmlformats.org/officeDocument/2006/relationships/image" Target="../media/image196.png"/><Relationship Id="rId31" Type="http://schemas.openxmlformats.org/officeDocument/2006/relationships/image" Target="../media/image208.png"/><Relationship Id="rId4" Type="http://schemas.openxmlformats.org/officeDocument/2006/relationships/image" Target="../media/image173.png"/><Relationship Id="rId9" Type="http://schemas.openxmlformats.org/officeDocument/2006/relationships/image" Target="../media/image180.png"/><Relationship Id="rId14" Type="http://schemas.openxmlformats.org/officeDocument/2006/relationships/image" Target="../media/image185.png"/><Relationship Id="rId22" Type="http://schemas.openxmlformats.org/officeDocument/2006/relationships/image" Target="../media/image199.png"/><Relationship Id="rId27" Type="http://schemas.openxmlformats.org/officeDocument/2006/relationships/image" Target="../media/image204.png"/><Relationship Id="rId30" Type="http://schemas.openxmlformats.org/officeDocument/2006/relationships/image" Target="../media/image207.png"/><Relationship Id="rId8" Type="http://schemas.openxmlformats.org/officeDocument/2006/relationships/image" Target="../media/image179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9.png"/><Relationship Id="rId13" Type="http://schemas.openxmlformats.org/officeDocument/2006/relationships/image" Target="../media/image184.png"/><Relationship Id="rId18" Type="http://schemas.openxmlformats.org/officeDocument/2006/relationships/image" Target="../media/image189.png"/><Relationship Id="rId26" Type="http://schemas.openxmlformats.org/officeDocument/2006/relationships/image" Target="../media/image214.png"/><Relationship Id="rId3" Type="http://schemas.openxmlformats.org/officeDocument/2006/relationships/image" Target="../media/image1720.png"/><Relationship Id="rId21" Type="http://schemas.openxmlformats.org/officeDocument/2006/relationships/image" Target="../media/image198.png"/><Relationship Id="rId7" Type="http://schemas.openxmlformats.org/officeDocument/2006/relationships/image" Target="../media/image178.png"/><Relationship Id="rId12" Type="http://schemas.openxmlformats.org/officeDocument/2006/relationships/image" Target="../media/image183.png"/><Relationship Id="rId17" Type="http://schemas.openxmlformats.org/officeDocument/2006/relationships/image" Target="../media/image188.png"/><Relationship Id="rId25" Type="http://schemas.openxmlformats.org/officeDocument/2006/relationships/image" Target="../media/image213.png"/><Relationship Id="rId2" Type="http://schemas.openxmlformats.org/officeDocument/2006/relationships/notesSlide" Target="../notesSlides/notesSlide53.xml"/><Relationship Id="rId16" Type="http://schemas.openxmlformats.org/officeDocument/2006/relationships/image" Target="../media/image187.png"/><Relationship Id="rId20" Type="http://schemas.openxmlformats.org/officeDocument/2006/relationships/image" Target="../media/image197.png"/><Relationship Id="rId29" Type="http://schemas.openxmlformats.org/officeDocument/2006/relationships/image" Target="../media/image2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7.png"/><Relationship Id="rId11" Type="http://schemas.openxmlformats.org/officeDocument/2006/relationships/image" Target="../media/image182.png"/><Relationship Id="rId24" Type="http://schemas.openxmlformats.org/officeDocument/2006/relationships/image" Target="../media/image212.png"/><Relationship Id="rId5" Type="http://schemas.openxmlformats.org/officeDocument/2006/relationships/image" Target="../media/image176.png"/><Relationship Id="rId15" Type="http://schemas.openxmlformats.org/officeDocument/2006/relationships/image" Target="../media/image186.png"/><Relationship Id="rId23" Type="http://schemas.openxmlformats.org/officeDocument/2006/relationships/image" Target="../media/image200.png"/><Relationship Id="rId28" Type="http://schemas.openxmlformats.org/officeDocument/2006/relationships/image" Target="../media/image216.png"/><Relationship Id="rId10" Type="http://schemas.openxmlformats.org/officeDocument/2006/relationships/image" Target="../media/image181.png"/><Relationship Id="rId19" Type="http://schemas.openxmlformats.org/officeDocument/2006/relationships/image" Target="../media/image196.png"/><Relationship Id="rId31" Type="http://schemas.openxmlformats.org/officeDocument/2006/relationships/image" Target="../media/image219.png"/><Relationship Id="rId4" Type="http://schemas.openxmlformats.org/officeDocument/2006/relationships/image" Target="../media/image173.png"/><Relationship Id="rId9" Type="http://schemas.openxmlformats.org/officeDocument/2006/relationships/image" Target="../media/image180.png"/><Relationship Id="rId14" Type="http://schemas.openxmlformats.org/officeDocument/2006/relationships/image" Target="../media/image185.png"/><Relationship Id="rId22" Type="http://schemas.openxmlformats.org/officeDocument/2006/relationships/image" Target="../media/image199.png"/><Relationship Id="rId27" Type="http://schemas.openxmlformats.org/officeDocument/2006/relationships/image" Target="../media/image215.png"/><Relationship Id="rId30" Type="http://schemas.openxmlformats.org/officeDocument/2006/relationships/image" Target="../media/image218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9.png"/><Relationship Id="rId39" Type="http://schemas.openxmlformats.org/officeDocument/2006/relationships/image" Target="../media/image227.png"/><Relationship Id="rId3" Type="http://schemas.openxmlformats.org/officeDocument/2006/relationships/image" Target="../media/image1720.png"/><Relationship Id="rId34" Type="http://schemas.openxmlformats.org/officeDocument/2006/relationships/image" Target="../media/image222.png"/><Relationship Id="rId42" Type="http://schemas.openxmlformats.org/officeDocument/2006/relationships/image" Target="../media/image230.png"/><Relationship Id="rId33" Type="http://schemas.openxmlformats.org/officeDocument/2006/relationships/image" Target="../media/image221.png"/><Relationship Id="rId38" Type="http://schemas.openxmlformats.org/officeDocument/2006/relationships/image" Target="../media/image226.png"/><Relationship Id="rId2" Type="http://schemas.openxmlformats.org/officeDocument/2006/relationships/notesSlide" Target="../notesSlides/notesSlide54.xml"/><Relationship Id="rId29" Type="http://schemas.openxmlformats.org/officeDocument/2006/relationships/image" Target="../media/image217.png"/><Relationship Id="rId41" Type="http://schemas.openxmlformats.org/officeDocument/2006/relationships/image" Target="../media/image229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182.png"/><Relationship Id="rId32" Type="http://schemas.openxmlformats.org/officeDocument/2006/relationships/image" Target="../media/image220.png"/><Relationship Id="rId37" Type="http://schemas.openxmlformats.org/officeDocument/2006/relationships/image" Target="../media/image225.png"/><Relationship Id="rId40" Type="http://schemas.openxmlformats.org/officeDocument/2006/relationships/image" Target="../media/image228.png"/><Relationship Id="rId28" Type="http://schemas.openxmlformats.org/officeDocument/2006/relationships/image" Target="../media/image216.png"/><Relationship Id="rId36" Type="http://schemas.openxmlformats.org/officeDocument/2006/relationships/image" Target="../media/image224.png"/><Relationship Id="rId31" Type="http://schemas.openxmlformats.org/officeDocument/2006/relationships/image" Target="../media/image219.png"/><Relationship Id="rId4" Type="http://schemas.openxmlformats.org/officeDocument/2006/relationships/image" Target="../media/image173.png"/><Relationship Id="rId22" Type="http://schemas.openxmlformats.org/officeDocument/2006/relationships/image" Target="../media/image199.png"/><Relationship Id="rId35" Type="http://schemas.openxmlformats.org/officeDocument/2006/relationships/image" Target="../media/image223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50.png"/><Relationship Id="rId3" Type="http://schemas.openxmlformats.org/officeDocument/2006/relationships/image" Target="../media/image2200.png"/><Relationship Id="rId7" Type="http://schemas.openxmlformats.org/officeDocument/2006/relationships/image" Target="../media/image2240.png"/><Relationship Id="rId12" Type="http://schemas.openxmlformats.org/officeDocument/2006/relationships/image" Target="../media/image229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30.png"/><Relationship Id="rId11" Type="http://schemas.openxmlformats.org/officeDocument/2006/relationships/image" Target="../media/image2280.png"/><Relationship Id="rId5" Type="http://schemas.openxmlformats.org/officeDocument/2006/relationships/image" Target="../media/image2220.png"/><Relationship Id="rId10" Type="http://schemas.openxmlformats.org/officeDocument/2006/relationships/image" Target="../media/image2270.png"/><Relationship Id="rId4" Type="http://schemas.openxmlformats.org/officeDocument/2006/relationships/image" Target="../media/image2210.png"/><Relationship Id="rId9" Type="http://schemas.openxmlformats.org/officeDocument/2006/relationships/image" Target="../media/image226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0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2.png"/><Relationship Id="rId4" Type="http://schemas.openxmlformats.org/officeDocument/2006/relationships/image" Target="../media/image231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8.png"/><Relationship Id="rId3" Type="http://schemas.openxmlformats.org/officeDocument/2006/relationships/image" Target="../media/image233.png"/><Relationship Id="rId7" Type="http://schemas.openxmlformats.org/officeDocument/2006/relationships/image" Target="../media/image237.png"/><Relationship Id="rId12" Type="http://schemas.openxmlformats.org/officeDocument/2006/relationships/image" Target="../media/image242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6.png"/><Relationship Id="rId11" Type="http://schemas.openxmlformats.org/officeDocument/2006/relationships/image" Target="../media/image241.png"/><Relationship Id="rId5" Type="http://schemas.openxmlformats.org/officeDocument/2006/relationships/image" Target="../media/image235.png"/><Relationship Id="rId10" Type="http://schemas.openxmlformats.org/officeDocument/2006/relationships/image" Target="../media/image240.png"/><Relationship Id="rId4" Type="http://schemas.openxmlformats.org/officeDocument/2006/relationships/image" Target="../media/image234.png"/><Relationship Id="rId9" Type="http://schemas.openxmlformats.org/officeDocument/2006/relationships/image" Target="../media/image239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8.png"/><Relationship Id="rId3" Type="http://schemas.openxmlformats.org/officeDocument/2006/relationships/image" Target="../media/image233.png"/><Relationship Id="rId7" Type="http://schemas.openxmlformats.org/officeDocument/2006/relationships/image" Target="../media/image237.png"/><Relationship Id="rId12" Type="http://schemas.openxmlformats.org/officeDocument/2006/relationships/image" Target="../media/image245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6.png"/><Relationship Id="rId11" Type="http://schemas.openxmlformats.org/officeDocument/2006/relationships/image" Target="../media/image244.png"/><Relationship Id="rId5" Type="http://schemas.openxmlformats.org/officeDocument/2006/relationships/image" Target="../media/image235.png"/><Relationship Id="rId10" Type="http://schemas.openxmlformats.org/officeDocument/2006/relationships/image" Target="../media/image240.png"/><Relationship Id="rId4" Type="http://schemas.openxmlformats.org/officeDocument/2006/relationships/image" Target="../media/image234.png"/><Relationship Id="rId9" Type="http://schemas.openxmlformats.org/officeDocument/2006/relationships/image" Target="../media/image243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6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7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8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9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9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3.png"/><Relationship Id="rId4" Type="http://schemas.openxmlformats.org/officeDocument/2006/relationships/image" Target="../media/image252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6.png"/><Relationship Id="rId4" Type="http://schemas.openxmlformats.org/officeDocument/2006/relationships/image" Target="../media/image255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6.png"/><Relationship Id="rId4" Type="http://schemas.openxmlformats.org/officeDocument/2006/relationships/image" Target="../media/image25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8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9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1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jpe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3.png"/><Relationship Id="rId4" Type="http://schemas.openxmlformats.org/officeDocument/2006/relationships/image" Target="../media/image262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jpe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5.png"/><Relationship Id="rId4" Type="http://schemas.openxmlformats.org/officeDocument/2006/relationships/image" Target="../media/image264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9.png"/><Relationship Id="rId3" Type="http://schemas.openxmlformats.org/officeDocument/2006/relationships/image" Target="../media/image250.jpeg"/><Relationship Id="rId7" Type="http://schemas.openxmlformats.org/officeDocument/2006/relationships/image" Target="../media/image268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1.jpeg"/><Relationship Id="rId5" Type="http://schemas.openxmlformats.org/officeDocument/2006/relationships/image" Target="../media/image266.png"/><Relationship Id="rId4" Type="http://schemas.openxmlformats.org/officeDocument/2006/relationships/image" Target="../media/image264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1.jpeg"/><Relationship Id="rId3" Type="http://schemas.openxmlformats.org/officeDocument/2006/relationships/image" Target="../media/image250.jpeg"/><Relationship Id="rId7" Type="http://schemas.openxmlformats.org/officeDocument/2006/relationships/image" Target="../media/image252.jpe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9.png"/><Relationship Id="rId5" Type="http://schemas.openxmlformats.org/officeDocument/2006/relationships/image" Target="../media/image266.png"/><Relationship Id="rId4" Type="http://schemas.openxmlformats.org/officeDocument/2006/relationships/image" Target="../media/image264.png"/><Relationship Id="rId9" Type="http://schemas.openxmlformats.org/officeDocument/2006/relationships/image" Target="../media/image253.jpe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jpe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5.png"/><Relationship Id="rId4" Type="http://schemas.openxmlformats.org/officeDocument/2006/relationships/image" Target="../media/image264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7.png"/><Relationship Id="rId3" Type="http://schemas.openxmlformats.org/officeDocument/2006/relationships/image" Target="../media/image272.png"/><Relationship Id="rId7" Type="http://schemas.openxmlformats.org/officeDocument/2006/relationships/image" Target="../media/image276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5.png"/><Relationship Id="rId5" Type="http://schemas.openxmlformats.org/officeDocument/2006/relationships/image" Target="../media/image274.png"/><Relationship Id="rId4" Type="http://schemas.openxmlformats.org/officeDocument/2006/relationships/image" Target="../media/image27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4.png"/><Relationship Id="rId5" Type="http://schemas.openxmlformats.org/officeDocument/2006/relationships/image" Target="../media/image5.png"/><Relationship Id="rId10" Type="http://schemas.openxmlformats.org/officeDocument/2006/relationships/image" Target="../media/image13.png"/><Relationship Id="rId4" Type="http://schemas.openxmlformats.org/officeDocument/2006/relationships/image" Target="../media/image4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3.png"/><Relationship Id="rId3" Type="http://schemas.openxmlformats.org/officeDocument/2006/relationships/image" Target="../media/image278.png"/><Relationship Id="rId7" Type="http://schemas.openxmlformats.org/officeDocument/2006/relationships/image" Target="../media/image282.png"/><Relationship Id="rId12" Type="http://schemas.openxmlformats.org/officeDocument/2006/relationships/image" Target="../media/image287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1.png"/><Relationship Id="rId11" Type="http://schemas.openxmlformats.org/officeDocument/2006/relationships/image" Target="../media/image286.png"/><Relationship Id="rId5" Type="http://schemas.openxmlformats.org/officeDocument/2006/relationships/image" Target="../media/image280.png"/><Relationship Id="rId10" Type="http://schemas.openxmlformats.org/officeDocument/2006/relationships/image" Target="../media/image285.png"/><Relationship Id="rId4" Type="http://schemas.openxmlformats.org/officeDocument/2006/relationships/image" Target="../media/image279.png"/><Relationship Id="rId9" Type="http://schemas.openxmlformats.org/officeDocument/2006/relationships/image" Target="../media/image284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8.png"/><Relationship Id="rId13" Type="http://schemas.openxmlformats.org/officeDocument/2006/relationships/image" Target="../media/image293.png"/><Relationship Id="rId18" Type="http://schemas.openxmlformats.org/officeDocument/2006/relationships/image" Target="../media/image298.png"/><Relationship Id="rId26" Type="http://schemas.openxmlformats.org/officeDocument/2006/relationships/image" Target="../media/image306.png"/><Relationship Id="rId3" Type="http://schemas.openxmlformats.org/officeDocument/2006/relationships/image" Target="../media/image278.png"/><Relationship Id="rId21" Type="http://schemas.openxmlformats.org/officeDocument/2006/relationships/image" Target="../media/image301.png"/><Relationship Id="rId7" Type="http://schemas.openxmlformats.org/officeDocument/2006/relationships/image" Target="../media/image287.png"/><Relationship Id="rId12" Type="http://schemas.openxmlformats.org/officeDocument/2006/relationships/image" Target="../media/image292.png"/><Relationship Id="rId17" Type="http://schemas.openxmlformats.org/officeDocument/2006/relationships/image" Target="../media/image297.png"/><Relationship Id="rId25" Type="http://schemas.openxmlformats.org/officeDocument/2006/relationships/image" Target="../media/image305.png"/><Relationship Id="rId2" Type="http://schemas.openxmlformats.org/officeDocument/2006/relationships/notesSlide" Target="../notesSlides/notesSlide81.xml"/><Relationship Id="rId16" Type="http://schemas.openxmlformats.org/officeDocument/2006/relationships/image" Target="../media/image296.png"/><Relationship Id="rId20" Type="http://schemas.openxmlformats.org/officeDocument/2006/relationships/image" Target="../media/image3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6.png"/><Relationship Id="rId11" Type="http://schemas.openxmlformats.org/officeDocument/2006/relationships/image" Target="../media/image291.png"/><Relationship Id="rId24" Type="http://schemas.openxmlformats.org/officeDocument/2006/relationships/image" Target="../media/image304.png"/><Relationship Id="rId5" Type="http://schemas.openxmlformats.org/officeDocument/2006/relationships/image" Target="../media/image285.png"/><Relationship Id="rId15" Type="http://schemas.openxmlformats.org/officeDocument/2006/relationships/image" Target="../media/image295.png"/><Relationship Id="rId23" Type="http://schemas.openxmlformats.org/officeDocument/2006/relationships/image" Target="../media/image303.png"/><Relationship Id="rId10" Type="http://schemas.openxmlformats.org/officeDocument/2006/relationships/image" Target="../media/image290.png"/><Relationship Id="rId19" Type="http://schemas.openxmlformats.org/officeDocument/2006/relationships/image" Target="../media/image299.png"/><Relationship Id="rId4" Type="http://schemas.openxmlformats.org/officeDocument/2006/relationships/image" Target="../media/image280.png"/><Relationship Id="rId9" Type="http://schemas.openxmlformats.org/officeDocument/2006/relationships/image" Target="../media/image289.png"/><Relationship Id="rId14" Type="http://schemas.openxmlformats.org/officeDocument/2006/relationships/image" Target="../media/image294.png"/><Relationship Id="rId22" Type="http://schemas.openxmlformats.org/officeDocument/2006/relationships/image" Target="../media/image302.pn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0.png"/><Relationship Id="rId13" Type="http://schemas.openxmlformats.org/officeDocument/2006/relationships/image" Target="../media/image315.png"/><Relationship Id="rId3" Type="http://schemas.openxmlformats.org/officeDocument/2006/relationships/image" Target="../media/image307.png"/><Relationship Id="rId7" Type="http://schemas.openxmlformats.org/officeDocument/2006/relationships/image" Target="../media/image309.png"/><Relationship Id="rId12" Type="http://schemas.openxmlformats.org/officeDocument/2006/relationships/image" Target="../media/image314.png"/><Relationship Id="rId2" Type="http://schemas.openxmlformats.org/officeDocument/2006/relationships/notesSlide" Target="../notesSlides/notesSlide83.xml"/><Relationship Id="rId16" Type="http://schemas.openxmlformats.org/officeDocument/2006/relationships/image" Target="../media/image3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1.png"/><Relationship Id="rId11" Type="http://schemas.openxmlformats.org/officeDocument/2006/relationships/image" Target="../media/image313.png"/><Relationship Id="rId5" Type="http://schemas.openxmlformats.org/officeDocument/2006/relationships/image" Target="../media/image308.png"/><Relationship Id="rId15" Type="http://schemas.openxmlformats.org/officeDocument/2006/relationships/image" Target="../media/image317.png"/><Relationship Id="rId10" Type="http://schemas.openxmlformats.org/officeDocument/2006/relationships/image" Target="../media/image312.png"/><Relationship Id="rId4" Type="http://schemas.openxmlformats.org/officeDocument/2006/relationships/image" Target="../media/image289.png"/><Relationship Id="rId9" Type="http://schemas.openxmlformats.org/officeDocument/2006/relationships/image" Target="../media/image311.png"/><Relationship Id="rId14" Type="http://schemas.openxmlformats.org/officeDocument/2006/relationships/image" Target="../media/image316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4.png"/><Relationship Id="rId13" Type="http://schemas.openxmlformats.org/officeDocument/2006/relationships/image" Target="../media/image329.png"/><Relationship Id="rId3" Type="http://schemas.openxmlformats.org/officeDocument/2006/relationships/image" Target="../media/image319.png"/><Relationship Id="rId7" Type="http://schemas.openxmlformats.org/officeDocument/2006/relationships/image" Target="../media/image323.png"/><Relationship Id="rId12" Type="http://schemas.openxmlformats.org/officeDocument/2006/relationships/image" Target="../media/image328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2.png"/><Relationship Id="rId11" Type="http://schemas.openxmlformats.org/officeDocument/2006/relationships/image" Target="../media/image327.png"/><Relationship Id="rId5" Type="http://schemas.openxmlformats.org/officeDocument/2006/relationships/image" Target="../media/image321.png"/><Relationship Id="rId15" Type="http://schemas.openxmlformats.org/officeDocument/2006/relationships/image" Target="../media/image331.png"/><Relationship Id="rId10" Type="http://schemas.openxmlformats.org/officeDocument/2006/relationships/image" Target="../media/image326.png"/><Relationship Id="rId4" Type="http://schemas.openxmlformats.org/officeDocument/2006/relationships/image" Target="../media/image320.png"/><Relationship Id="rId9" Type="http://schemas.openxmlformats.org/officeDocument/2006/relationships/image" Target="../media/image325.png"/><Relationship Id="rId14" Type="http://schemas.openxmlformats.org/officeDocument/2006/relationships/image" Target="../media/image330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4.png"/><Relationship Id="rId13" Type="http://schemas.openxmlformats.org/officeDocument/2006/relationships/image" Target="../media/image338.png"/><Relationship Id="rId3" Type="http://schemas.openxmlformats.org/officeDocument/2006/relationships/image" Target="../media/image332.png"/><Relationship Id="rId7" Type="http://schemas.openxmlformats.org/officeDocument/2006/relationships/image" Target="../media/image309.png"/><Relationship Id="rId12" Type="http://schemas.openxmlformats.org/officeDocument/2006/relationships/image" Target="../media/image337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1.png"/><Relationship Id="rId11" Type="http://schemas.openxmlformats.org/officeDocument/2006/relationships/image" Target="../media/image336.png"/><Relationship Id="rId5" Type="http://schemas.openxmlformats.org/officeDocument/2006/relationships/image" Target="../media/image308.png"/><Relationship Id="rId10" Type="http://schemas.openxmlformats.org/officeDocument/2006/relationships/image" Target="../media/image335.png"/><Relationship Id="rId4" Type="http://schemas.openxmlformats.org/officeDocument/2006/relationships/image" Target="../media/image333.png"/><Relationship Id="rId9" Type="http://schemas.openxmlformats.org/officeDocument/2006/relationships/image" Target="../media/image267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4.png"/><Relationship Id="rId13" Type="http://schemas.openxmlformats.org/officeDocument/2006/relationships/image" Target="../media/image343.png"/><Relationship Id="rId3" Type="http://schemas.openxmlformats.org/officeDocument/2006/relationships/image" Target="../media/image339.png"/><Relationship Id="rId7" Type="http://schemas.openxmlformats.org/officeDocument/2006/relationships/image" Target="../media/image340.png"/><Relationship Id="rId12" Type="http://schemas.openxmlformats.org/officeDocument/2006/relationships/image" Target="../media/image328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2.png"/><Relationship Id="rId11" Type="http://schemas.openxmlformats.org/officeDocument/2006/relationships/image" Target="../media/image342.png"/><Relationship Id="rId5" Type="http://schemas.openxmlformats.org/officeDocument/2006/relationships/image" Target="../media/image321.png"/><Relationship Id="rId15" Type="http://schemas.openxmlformats.org/officeDocument/2006/relationships/image" Target="../media/image345.png"/><Relationship Id="rId10" Type="http://schemas.openxmlformats.org/officeDocument/2006/relationships/image" Target="../media/image326.png"/><Relationship Id="rId4" Type="http://schemas.openxmlformats.org/officeDocument/2006/relationships/image" Target="../media/image320.png"/><Relationship Id="rId9" Type="http://schemas.openxmlformats.org/officeDocument/2006/relationships/image" Target="../media/image341.png"/><Relationship Id="rId14" Type="http://schemas.openxmlformats.org/officeDocument/2006/relationships/image" Target="../media/image344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jpe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5.png"/><Relationship Id="rId4" Type="http://schemas.openxmlformats.org/officeDocument/2006/relationships/image" Target="../media/image264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9.png"/><Relationship Id="rId3" Type="http://schemas.openxmlformats.org/officeDocument/2006/relationships/image" Target="../media/image250.jpeg"/><Relationship Id="rId7" Type="http://schemas.openxmlformats.org/officeDocument/2006/relationships/image" Target="../media/image268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1.jpeg"/><Relationship Id="rId5" Type="http://schemas.openxmlformats.org/officeDocument/2006/relationships/image" Target="../media/image266.png"/><Relationship Id="rId4" Type="http://schemas.openxmlformats.org/officeDocument/2006/relationships/image" Target="../media/image264.pn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4.png"/><Relationship Id="rId5" Type="http://schemas.openxmlformats.org/officeDocument/2006/relationships/image" Target="../media/image5.png"/><Relationship Id="rId10" Type="http://schemas.openxmlformats.org/officeDocument/2006/relationships/image" Target="../media/image13.png"/><Relationship Id="rId4" Type="http://schemas.openxmlformats.org/officeDocument/2006/relationships/image" Target="../media/image4.png"/><Relationship Id="rId9" Type="http://schemas.openxmlformats.org/officeDocument/2006/relationships/image" Target="../media/image12.png"/><Relationship Id="rId14" Type="http://schemas.openxmlformats.org/officeDocument/2006/relationships/image" Target="../media/image18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1.png"/><Relationship Id="rId13" Type="http://schemas.openxmlformats.org/officeDocument/2006/relationships/image" Target="../media/image356.png"/><Relationship Id="rId3" Type="http://schemas.openxmlformats.org/officeDocument/2006/relationships/image" Target="../media/image346.png"/><Relationship Id="rId7" Type="http://schemas.openxmlformats.org/officeDocument/2006/relationships/image" Target="../media/image350.png"/><Relationship Id="rId12" Type="http://schemas.openxmlformats.org/officeDocument/2006/relationships/image" Target="../media/image355.png"/><Relationship Id="rId2" Type="http://schemas.openxmlformats.org/officeDocument/2006/relationships/notesSlide" Target="../notesSlides/notesSlide97.xml"/><Relationship Id="rId16" Type="http://schemas.openxmlformats.org/officeDocument/2006/relationships/image" Target="../media/image3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9.png"/><Relationship Id="rId11" Type="http://schemas.openxmlformats.org/officeDocument/2006/relationships/image" Target="../media/image354.png"/><Relationship Id="rId5" Type="http://schemas.openxmlformats.org/officeDocument/2006/relationships/image" Target="../media/image348.png"/><Relationship Id="rId15" Type="http://schemas.openxmlformats.org/officeDocument/2006/relationships/image" Target="../media/image358.png"/><Relationship Id="rId10" Type="http://schemas.openxmlformats.org/officeDocument/2006/relationships/image" Target="../media/image353.png"/><Relationship Id="rId4" Type="http://schemas.openxmlformats.org/officeDocument/2006/relationships/image" Target="../media/image347.png"/><Relationship Id="rId9" Type="http://schemas.openxmlformats.org/officeDocument/2006/relationships/image" Target="../media/image352.png"/><Relationship Id="rId14" Type="http://schemas.openxmlformats.org/officeDocument/2006/relationships/image" Target="../media/image357.png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3.png"/><Relationship Id="rId13" Type="http://schemas.openxmlformats.org/officeDocument/2006/relationships/image" Target="../media/image368.png"/><Relationship Id="rId3" Type="http://schemas.openxmlformats.org/officeDocument/2006/relationships/image" Target="../media/image360.png"/><Relationship Id="rId7" Type="http://schemas.openxmlformats.org/officeDocument/2006/relationships/image" Target="../media/image362.png"/><Relationship Id="rId12" Type="http://schemas.openxmlformats.org/officeDocument/2006/relationships/image" Target="../media/image367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1.png"/><Relationship Id="rId11" Type="http://schemas.openxmlformats.org/officeDocument/2006/relationships/image" Target="../media/image366.png"/><Relationship Id="rId5" Type="http://schemas.openxmlformats.org/officeDocument/2006/relationships/image" Target="../media/image271.png"/><Relationship Id="rId10" Type="http://schemas.openxmlformats.org/officeDocument/2006/relationships/image" Target="../media/image365.png"/><Relationship Id="rId4" Type="http://schemas.openxmlformats.org/officeDocument/2006/relationships/image" Target="../media/image270.png"/><Relationship Id="rId9" Type="http://schemas.openxmlformats.org/officeDocument/2006/relationships/image" Target="../media/image364.png"/><Relationship Id="rId14" Type="http://schemas.openxmlformats.org/officeDocument/2006/relationships/image" Target="../media/image36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2">
            <a:extLst>
              <a:ext uri="{FF2B5EF4-FFF2-40B4-BE49-F238E27FC236}">
                <a16:creationId xmlns:a16="http://schemas.microsoft.com/office/drawing/2014/main" id="{F8DEAAC6-1AF0-4AE2-9105-7F0C6D76A155}"/>
              </a:ext>
            </a:extLst>
          </p:cNvPr>
          <p:cNvSpPr txBox="1">
            <a:spLocks/>
          </p:cNvSpPr>
          <p:nvPr/>
        </p:nvSpPr>
        <p:spPr bwMode="auto">
          <a:xfrm>
            <a:off x="1288227" y="949498"/>
            <a:ext cx="7864533" cy="1039812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lvl="0" algn="ctr">
              <a:defRPr/>
            </a:pPr>
            <a:r>
              <a:rPr kumimoji="0" lang="ko-KR" altLang="en-US" sz="5400" b="1">
                <a:solidFill>
                  <a:srgbClr val="C5003D"/>
                </a:solidFill>
                <a:latin typeface="+mj-lt"/>
                <a:ea typeface="+mj-ea"/>
                <a:cs typeface="+mj-cs"/>
              </a:rPr>
              <a:t>인공지능</a:t>
            </a:r>
            <a:r>
              <a:rPr kumimoji="0" lang="en-US" altLang="ko-KR" sz="5400" b="1">
                <a:solidFill>
                  <a:srgbClr val="C5003D"/>
                </a:solidFill>
                <a:latin typeface="+mj-lt"/>
                <a:ea typeface="+mj-ea"/>
                <a:cs typeface="+mj-cs"/>
              </a:rPr>
              <a:t>_2</a:t>
            </a:r>
            <a:endParaRPr kumimoji="0" lang="ko-KR" altLang="en-US" sz="5400" b="1" i="0" u="none" strike="noStrike" kern="1200" cap="none" spc="0" normalizeH="0" baseline="0" noProof="0">
              <a:ln>
                <a:noFill/>
              </a:ln>
              <a:solidFill>
                <a:srgbClr val="C5003D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15174F-3A43-4A1F-9610-32DE3108805F}"/>
              </a:ext>
            </a:extLst>
          </p:cNvPr>
          <p:cNvSpPr txBox="1"/>
          <p:nvPr/>
        </p:nvSpPr>
        <p:spPr>
          <a:xfrm>
            <a:off x="2134394" y="2720051"/>
            <a:ext cx="4602542" cy="10117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강사명 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: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김정인</a:t>
            </a:r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email : jikim@imguru.co.kr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259714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OR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게이트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2.2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단순한 논리 회로</a:t>
            </a:r>
            <a:endParaRPr lang="en-US" altLang="ko-KR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51EEF627-7BF5-406D-B24A-D043F26D0A1E}"/>
              </a:ext>
            </a:extLst>
          </p:cNvPr>
          <p:cNvSpPr/>
          <p:nvPr/>
        </p:nvSpPr>
        <p:spPr>
          <a:xfrm>
            <a:off x="1014622" y="1211721"/>
            <a:ext cx="667569" cy="6675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B4546E76-8B28-4214-B2AF-5D70EBCAEB1C}"/>
              </a:ext>
            </a:extLst>
          </p:cNvPr>
          <p:cNvSpPr/>
          <p:nvPr/>
        </p:nvSpPr>
        <p:spPr>
          <a:xfrm>
            <a:off x="1014621" y="2619785"/>
            <a:ext cx="667569" cy="6675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DE9CCE9C-258C-4EE8-B74E-7E78A9A55227}"/>
              </a:ext>
            </a:extLst>
          </p:cNvPr>
          <p:cNvSpPr/>
          <p:nvPr/>
        </p:nvSpPr>
        <p:spPr>
          <a:xfrm>
            <a:off x="3129521" y="1952216"/>
            <a:ext cx="667569" cy="6675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3C3DA9C-163F-432E-92EA-A0CDD84D0CD4}"/>
              </a:ext>
            </a:extLst>
          </p:cNvPr>
          <p:cNvCxnSpPr>
            <a:stCxn id="3" idx="6"/>
            <a:endCxn id="7" idx="2"/>
          </p:cNvCxnSpPr>
          <p:nvPr/>
        </p:nvCxnSpPr>
        <p:spPr>
          <a:xfrm>
            <a:off x="1682191" y="1545506"/>
            <a:ext cx="1447330" cy="7404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A47788B-E0D5-4D0E-B596-6BD43DF28BD2}"/>
              </a:ext>
            </a:extLst>
          </p:cNvPr>
          <p:cNvCxnSpPr>
            <a:cxnSpLocks/>
            <a:stCxn id="6" idx="6"/>
            <a:endCxn id="7" idx="2"/>
          </p:cNvCxnSpPr>
          <p:nvPr/>
        </p:nvCxnSpPr>
        <p:spPr>
          <a:xfrm flipV="1">
            <a:off x="1682190" y="2286001"/>
            <a:ext cx="1447331" cy="667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EA897C0-5060-42E2-B921-92C4B8AC50BF}"/>
                  </a:ext>
                </a:extLst>
              </p:cNvPr>
              <p:cNvSpPr txBox="1"/>
              <p:nvPr/>
            </p:nvSpPr>
            <p:spPr>
              <a:xfrm>
                <a:off x="1132899" y="1318306"/>
                <a:ext cx="4658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EA897C0-5060-42E2-B921-92C4B8AC50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2899" y="1318306"/>
                <a:ext cx="465897" cy="369332"/>
              </a:xfrm>
              <a:prstGeom prst="rect">
                <a:avLst/>
              </a:prstGeom>
              <a:blipFill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99A4BD5-E6C1-4B20-BDDB-5BDF1EA5E0A1}"/>
                  </a:ext>
                </a:extLst>
              </p:cNvPr>
              <p:cNvSpPr txBox="1"/>
              <p:nvPr/>
            </p:nvSpPr>
            <p:spPr>
              <a:xfrm>
                <a:off x="1129341" y="2768903"/>
                <a:ext cx="47301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99A4BD5-E6C1-4B20-BDDB-5BDF1EA5E0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9341" y="2768903"/>
                <a:ext cx="473014" cy="369332"/>
              </a:xfrm>
              <a:prstGeom prst="rect">
                <a:avLst/>
              </a:prstGeom>
              <a:blipFill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3E98C19-2063-48AE-8485-9D9678189293}"/>
                  </a:ext>
                </a:extLst>
              </p:cNvPr>
              <p:cNvSpPr txBox="1"/>
              <p:nvPr/>
            </p:nvSpPr>
            <p:spPr>
              <a:xfrm>
                <a:off x="2172907" y="1424893"/>
                <a:ext cx="52283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3E98C19-2063-48AE-8485-9D96781892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1424893"/>
                <a:ext cx="522835" cy="369332"/>
              </a:xfrm>
              <a:prstGeom prst="rect">
                <a:avLst/>
              </a:prstGeom>
              <a:blipFill>
                <a:blip r:embed="rId5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079FEDE-A8A4-4ECB-B813-7FF088A5B2A2}"/>
                  </a:ext>
                </a:extLst>
              </p:cNvPr>
              <p:cNvSpPr txBox="1"/>
              <p:nvPr/>
            </p:nvSpPr>
            <p:spPr>
              <a:xfrm>
                <a:off x="2172907" y="2645028"/>
                <a:ext cx="52995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079FEDE-A8A4-4ECB-B813-7FF088A5B2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2645028"/>
                <a:ext cx="529952" cy="369332"/>
              </a:xfrm>
              <a:prstGeom prst="rect">
                <a:avLst/>
              </a:prstGeom>
              <a:blipFill>
                <a:blip r:embed="rId6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797E4CF-0822-4A60-A6FB-8637468BCA61}"/>
                  </a:ext>
                </a:extLst>
              </p:cNvPr>
              <p:cNvSpPr txBox="1"/>
              <p:nvPr/>
            </p:nvSpPr>
            <p:spPr>
              <a:xfrm>
                <a:off x="3319015" y="2101334"/>
                <a:ext cx="34669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797E4CF-0822-4A60-A6FB-8637468BCA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9015" y="2101334"/>
                <a:ext cx="346698" cy="369332"/>
              </a:xfrm>
              <a:prstGeom prst="rect">
                <a:avLst/>
              </a:prstGeom>
              <a:blipFill>
                <a:blip r:embed="rId7"/>
                <a:stretch>
                  <a:fillRect l="-7018" r="-526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E1F8AD8A-E960-4A1A-9817-C6A843D4A83B}"/>
                  </a:ext>
                </a:extLst>
              </p:cNvPr>
              <p:cNvSpPr/>
              <p:nvPr/>
            </p:nvSpPr>
            <p:spPr>
              <a:xfrm>
                <a:off x="5586413" y="1144457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E1F8AD8A-E960-4A1A-9817-C6A843D4A8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6413" y="1144457"/>
                <a:ext cx="987328" cy="49177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362A3684-5BC0-40E3-92E5-57B12ED51C13}"/>
                  </a:ext>
                </a:extLst>
              </p:cNvPr>
              <p:cNvSpPr/>
              <p:nvPr/>
            </p:nvSpPr>
            <p:spPr>
              <a:xfrm>
                <a:off x="6573741" y="1144457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362A3684-5BC0-40E3-92E5-57B12ED51C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3741" y="1144457"/>
                <a:ext cx="987328" cy="49177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2F5D0E76-5CFE-48B7-B49E-30A42EF0A4CA}"/>
                  </a:ext>
                </a:extLst>
              </p:cNvPr>
              <p:cNvSpPr/>
              <p:nvPr/>
            </p:nvSpPr>
            <p:spPr>
              <a:xfrm>
                <a:off x="7561069" y="1144457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2F5D0E76-5CFE-48B7-B49E-30A42EF0A4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1069" y="1144457"/>
                <a:ext cx="987328" cy="491776"/>
              </a:xfrm>
              <a:prstGeom prst="rect">
                <a:avLst/>
              </a:prstGeom>
              <a:blipFill>
                <a:blip r:embed="rId10"/>
                <a:stretch>
                  <a:fillRect b="-7500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직사각형 23">
            <a:extLst>
              <a:ext uri="{FF2B5EF4-FFF2-40B4-BE49-F238E27FC236}">
                <a16:creationId xmlns:a16="http://schemas.microsoft.com/office/drawing/2014/main" id="{92F549A1-3632-404B-9406-5932F6253ED1}"/>
              </a:ext>
            </a:extLst>
          </p:cNvPr>
          <p:cNvSpPr/>
          <p:nvPr/>
        </p:nvSpPr>
        <p:spPr>
          <a:xfrm>
            <a:off x="5586413" y="163623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0FC012B-06A0-4FE8-899D-9F046E6F6009}"/>
              </a:ext>
            </a:extLst>
          </p:cNvPr>
          <p:cNvSpPr/>
          <p:nvPr/>
        </p:nvSpPr>
        <p:spPr>
          <a:xfrm>
            <a:off x="6573741" y="163623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5C88850-325C-4776-BD79-BAA2CAF9318B}"/>
              </a:ext>
            </a:extLst>
          </p:cNvPr>
          <p:cNvSpPr/>
          <p:nvPr/>
        </p:nvSpPr>
        <p:spPr>
          <a:xfrm>
            <a:off x="7561069" y="163623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D2E9E3D-5B5A-468B-9070-AC9D02E61A9F}"/>
              </a:ext>
            </a:extLst>
          </p:cNvPr>
          <p:cNvSpPr/>
          <p:nvPr/>
        </p:nvSpPr>
        <p:spPr>
          <a:xfrm>
            <a:off x="5586413" y="2128009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C042CF7-789F-40B9-AA41-0ECA706B0207}"/>
              </a:ext>
            </a:extLst>
          </p:cNvPr>
          <p:cNvSpPr/>
          <p:nvPr/>
        </p:nvSpPr>
        <p:spPr>
          <a:xfrm>
            <a:off x="6573741" y="2128009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1A0987A-6D3B-4D6D-87E7-89B30CD831CA}"/>
              </a:ext>
            </a:extLst>
          </p:cNvPr>
          <p:cNvSpPr/>
          <p:nvPr/>
        </p:nvSpPr>
        <p:spPr>
          <a:xfrm>
            <a:off x="7561069" y="2128009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078A50A-7D93-4B13-AF1C-544F71142CCE}"/>
              </a:ext>
            </a:extLst>
          </p:cNvPr>
          <p:cNvSpPr/>
          <p:nvPr/>
        </p:nvSpPr>
        <p:spPr>
          <a:xfrm>
            <a:off x="5586413" y="261978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FCFF55B-B8C8-435D-B144-ABAE249238F3}"/>
              </a:ext>
            </a:extLst>
          </p:cNvPr>
          <p:cNvSpPr/>
          <p:nvPr/>
        </p:nvSpPr>
        <p:spPr>
          <a:xfrm>
            <a:off x="6573741" y="261978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E7DC647-4062-47D7-8494-F7DFF4F61B43}"/>
              </a:ext>
            </a:extLst>
          </p:cNvPr>
          <p:cNvSpPr/>
          <p:nvPr/>
        </p:nvSpPr>
        <p:spPr>
          <a:xfrm>
            <a:off x="7561069" y="261978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BE52887-C017-4810-8257-C46004DD4BEF}"/>
              </a:ext>
            </a:extLst>
          </p:cNvPr>
          <p:cNvSpPr/>
          <p:nvPr/>
        </p:nvSpPr>
        <p:spPr>
          <a:xfrm>
            <a:off x="5586413" y="311156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9D590F1-8EFA-424F-8496-E0F920E79A76}"/>
              </a:ext>
            </a:extLst>
          </p:cNvPr>
          <p:cNvSpPr/>
          <p:nvPr/>
        </p:nvSpPr>
        <p:spPr>
          <a:xfrm>
            <a:off x="6573741" y="311156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E74E7BF-5914-4E89-BA78-00EAF95BC340}"/>
              </a:ext>
            </a:extLst>
          </p:cNvPr>
          <p:cNvSpPr/>
          <p:nvPr/>
        </p:nvSpPr>
        <p:spPr>
          <a:xfrm>
            <a:off x="7561069" y="311156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F3FE572-C5CD-49FC-B75B-9171F28E94B2}"/>
                  </a:ext>
                </a:extLst>
              </p:cNvPr>
              <p:cNvSpPr txBox="1"/>
              <p:nvPr/>
            </p:nvSpPr>
            <p:spPr>
              <a:xfrm>
                <a:off x="2172907" y="4033850"/>
                <a:ext cx="27557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F3FE572-C5CD-49FC-B75B-9171F28E94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4033850"/>
                <a:ext cx="2755754" cy="369332"/>
              </a:xfrm>
              <a:prstGeom prst="rect">
                <a:avLst/>
              </a:prstGeom>
              <a:blipFill>
                <a:blip r:embed="rId11"/>
                <a:stretch>
                  <a:fillRect l="-1545" r="-1545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742A305-1A77-4054-8A13-E76C27690A34}"/>
                  </a:ext>
                </a:extLst>
              </p:cNvPr>
              <p:cNvSpPr txBox="1"/>
              <p:nvPr/>
            </p:nvSpPr>
            <p:spPr>
              <a:xfrm>
                <a:off x="1102806" y="4008103"/>
                <a:ext cx="1070101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742A305-1A77-4054-8A13-E76C27690A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2806" y="4008103"/>
                <a:ext cx="1070101" cy="82381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96052A2-71B2-458B-8DD2-5CE48B5B9A5C}"/>
                  </a:ext>
                </a:extLst>
              </p:cNvPr>
              <p:cNvSpPr txBox="1"/>
              <p:nvPr/>
            </p:nvSpPr>
            <p:spPr>
              <a:xfrm>
                <a:off x="2172907" y="4405986"/>
                <a:ext cx="27557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96052A2-71B2-458B-8DD2-5CE48B5B9A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4405986"/>
                <a:ext cx="2755754" cy="369332"/>
              </a:xfrm>
              <a:prstGeom prst="rect">
                <a:avLst/>
              </a:prstGeom>
              <a:blipFill>
                <a:blip r:embed="rId13"/>
                <a:stretch>
                  <a:fillRect l="-1545" r="-1545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F7FD0FD-DFDB-4AA8-B863-359C7E5FE34B}"/>
                  </a:ext>
                </a:extLst>
              </p:cNvPr>
              <p:cNvSpPr txBox="1"/>
              <p:nvPr/>
            </p:nvSpPr>
            <p:spPr>
              <a:xfrm>
                <a:off x="1521828" y="5060246"/>
                <a:ext cx="519873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ko-KR" alt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1.0,1.0, 0.7</m:t>
                          </m:r>
                        </m:e>
                      </m:d>
                    </m:oMath>
                  </m:oMathPara>
                </a14:m>
                <a:endParaRPr lang="en-US" altLang="ko-KR" sz="2800" b="0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F7FD0FD-DFDB-4AA8-B863-359C7E5FE3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1828" y="5060246"/>
                <a:ext cx="5198730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5055017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Sigmoid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67D7E35-5A9D-4C83-AE65-AEC0B8110FEF}"/>
                  </a:ext>
                </a:extLst>
              </p:cNvPr>
              <p:cNvSpPr txBox="1"/>
              <p:nvPr/>
            </p:nvSpPr>
            <p:spPr>
              <a:xfrm>
                <a:off x="491811" y="1450792"/>
                <a:ext cx="2421753" cy="7593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⁡(−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67D7E35-5A9D-4C83-AE65-AEC0B8110F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811" y="1450792"/>
                <a:ext cx="2421753" cy="7593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타원 48">
            <a:extLst>
              <a:ext uri="{FF2B5EF4-FFF2-40B4-BE49-F238E27FC236}">
                <a16:creationId xmlns:a16="http://schemas.microsoft.com/office/drawing/2014/main" id="{8ADF77CB-AB9C-4F17-81AB-E64FFC5B8564}"/>
              </a:ext>
            </a:extLst>
          </p:cNvPr>
          <p:cNvSpPr/>
          <p:nvPr/>
        </p:nvSpPr>
        <p:spPr>
          <a:xfrm>
            <a:off x="1810300" y="3794760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CA1B60B-F6B7-4A78-8B39-C22A5DF3F91D}"/>
                  </a:ext>
                </a:extLst>
              </p:cNvPr>
              <p:cNvSpPr txBox="1"/>
              <p:nvPr/>
            </p:nvSpPr>
            <p:spPr>
              <a:xfrm>
                <a:off x="1930094" y="3891363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CA1B60B-F6B7-4A78-8B39-C22A5DF3F9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0094" y="3891363"/>
                <a:ext cx="389529" cy="369332"/>
              </a:xfrm>
              <a:prstGeom prst="rect">
                <a:avLst/>
              </a:prstGeom>
              <a:blipFill>
                <a:blip r:embed="rId4"/>
                <a:stretch>
                  <a:fillRect l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93DF33AB-13D6-4300-929F-85EE714491E0}"/>
              </a:ext>
            </a:extLst>
          </p:cNvPr>
          <p:cNvCxnSpPr>
            <a:cxnSpLocks/>
            <a:endCxn id="49" idx="2"/>
          </p:cNvCxnSpPr>
          <p:nvPr/>
        </p:nvCxnSpPr>
        <p:spPr>
          <a:xfrm>
            <a:off x="434342" y="4099560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6133DA12-7F3E-4385-B8A1-4CBC48EE1C4D}"/>
              </a:ext>
            </a:extLst>
          </p:cNvPr>
          <p:cNvCxnSpPr>
            <a:cxnSpLocks/>
            <a:endCxn id="49" idx="3"/>
          </p:cNvCxnSpPr>
          <p:nvPr/>
        </p:nvCxnSpPr>
        <p:spPr>
          <a:xfrm flipV="1">
            <a:off x="1331020" y="4315086"/>
            <a:ext cx="568554" cy="3810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78D51D2B-EC63-46C4-A391-3B19DBA8B173}"/>
              </a:ext>
            </a:extLst>
          </p:cNvPr>
          <p:cNvCxnSpPr>
            <a:cxnSpLocks/>
          </p:cNvCxnSpPr>
          <p:nvPr/>
        </p:nvCxnSpPr>
        <p:spPr>
          <a:xfrm>
            <a:off x="448390" y="4696092"/>
            <a:ext cx="897740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AFD781A-2918-4126-A73E-E794317F6753}"/>
                  </a:ext>
                </a:extLst>
              </p:cNvPr>
              <p:cNvSpPr txBox="1"/>
              <p:nvPr/>
            </p:nvSpPr>
            <p:spPr>
              <a:xfrm>
                <a:off x="591752" y="3653000"/>
                <a:ext cx="3427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AFD781A-2918-4126-A73E-E794317F67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752" y="3653000"/>
                <a:ext cx="34272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51CDE302-A8AC-49F2-8639-F016A5838D99}"/>
              </a:ext>
            </a:extLst>
          </p:cNvPr>
          <p:cNvCxnSpPr>
            <a:cxnSpLocks/>
          </p:cNvCxnSpPr>
          <p:nvPr/>
        </p:nvCxnSpPr>
        <p:spPr>
          <a:xfrm>
            <a:off x="2419900" y="4099560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6448866C-6DC6-4C62-A1CD-11154F000BB5}"/>
                  </a:ext>
                </a:extLst>
              </p:cNvPr>
              <p:cNvSpPr txBox="1"/>
              <p:nvPr/>
            </p:nvSpPr>
            <p:spPr>
              <a:xfrm>
                <a:off x="2765155" y="3653000"/>
                <a:ext cx="57195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6448866C-6DC6-4C62-A1CD-11154F000B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5155" y="3653000"/>
                <a:ext cx="57195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37375304-88BF-40E0-AD20-239470932F1C}"/>
                  </a:ext>
                </a:extLst>
              </p:cNvPr>
              <p:cNvSpPr txBox="1"/>
              <p:nvPr/>
            </p:nvSpPr>
            <p:spPr>
              <a:xfrm>
                <a:off x="422955" y="4348585"/>
                <a:ext cx="57195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37375304-88BF-40E0-AD20-239470932F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955" y="4348585"/>
                <a:ext cx="571951" cy="369332"/>
              </a:xfrm>
              <a:prstGeom prst="rect">
                <a:avLst/>
              </a:prstGeom>
              <a:blipFill>
                <a:blip r:embed="rId7"/>
                <a:stretch>
                  <a:fillRect r="-4255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타원 64">
            <a:extLst>
              <a:ext uri="{FF2B5EF4-FFF2-40B4-BE49-F238E27FC236}">
                <a16:creationId xmlns:a16="http://schemas.microsoft.com/office/drawing/2014/main" id="{2ED9DC60-A66C-484D-9876-D489DDF5E716}"/>
              </a:ext>
            </a:extLst>
          </p:cNvPr>
          <p:cNvSpPr/>
          <p:nvPr/>
        </p:nvSpPr>
        <p:spPr>
          <a:xfrm>
            <a:off x="3795858" y="3794760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514CDC3F-3EB9-46AD-B2A6-90613798579E}"/>
                  </a:ext>
                </a:extLst>
              </p:cNvPr>
              <p:cNvSpPr txBox="1"/>
              <p:nvPr/>
            </p:nvSpPr>
            <p:spPr>
              <a:xfrm>
                <a:off x="3795858" y="3891363"/>
                <a:ext cx="66101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𝑒𝑥𝑝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514CDC3F-3EB9-46AD-B2A6-9061379857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5858" y="3891363"/>
                <a:ext cx="661015" cy="369332"/>
              </a:xfrm>
              <a:prstGeom prst="rect">
                <a:avLst/>
              </a:prstGeom>
              <a:blipFill>
                <a:blip r:embed="rId8"/>
                <a:stretch>
                  <a:fillRect l="-3704" r="-3704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07291576-243D-434E-B5B0-4BDF0348E2D0}"/>
                  </a:ext>
                </a:extLst>
              </p:cNvPr>
              <p:cNvSpPr txBox="1"/>
              <p:nvPr/>
            </p:nvSpPr>
            <p:spPr>
              <a:xfrm>
                <a:off x="4553353" y="3635722"/>
                <a:ext cx="108016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⁡(−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07291576-243D-434E-B5B0-4BDF0348E2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3353" y="3635722"/>
                <a:ext cx="1080167" cy="307777"/>
              </a:xfrm>
              <a:prstGeom prst="rect">
                <a:avLst/>
              </a:prstGeom>
              <a:blipFill>
                <a:blip r:embed="rId9"/>
                <a:stretch>
                  <a:fillRect l="-1695" t="-1961" r="-4520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45C984C8-1DB6-4FA7-AEFB-05B327C250E1}"/>
              </a:ext>
            </a:extLst>
          </p:cNvPr>
          <p:cNvCxnSpPr>
            <a:cxnSpLocks/>
          </p:cNvCxnSpPr>
          <p:nvPr/>
        </p:nvCxnSpPr>
        <p:spPr>
          <a:xfrm>
            <a:off x="4405458" y="4099560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3AAD0DA1-3E3B-4357-B89E-84E81C61620C}"/>
              </a:ext>
            </a:extLst>
          </p:cNvPr>
          <p:cNvSpPr/>
          <p:nvPr/>
        </p:nvSpPr>
        <p:spPr>
          <a:xfrm>
            <a:off x="5781416" y="3794760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6B79229E-FA57-4148-98E2-2C205B1ADABE}"/>
                  </a:ext>
                </a:extLst>
              </p:cNvPr>
              <p:cNvSpPr txBox="1"/>
              <p:nvPr/>
            </p:nvSpPr>
            <p:spPr>
              <a:xfrm>
                <a:off x="5901210" y="3891363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6B79229E-FA57-4148-98E2-2C205B1ADA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1210" y="3891363"/>
                <a:ext cx="399147" cy="369332"/>
              </a:xfrm>
              <a:prstGeom prst="rect">
                <a:avLst/>
              </a:prstGeom>
              <a:blipFill>
                <a:blip r:embed="rId10"/>
                <a:stretch>
                  <a:fillRect l="-3030" r="-1515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B54CAF47-E200-4D03-91A1-AEA146734AB3}"/>
              </a:ext>
            </a:extLst>
          </p:cNvPr>
          <p:cNvCxnSpPr>
            <a:cxnSpLocks/>
            <a:endCxn id="69" idx="3"/>
          </p:cNvCxnSpPr>
          <p:nvPr/>
        </p:nvCxnSpPr>
        <p:spPr>
          <a:xfrm flipV="1">
            <a:off x="5302136" y="4315086"/>
            <a:ext cx="568554" cy="3810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0863662A-DC32-4B9C-9C1C-EC9B82739E98}"/>
              </a:ext>
            </a:extLst>
          </p:cNvPr>
          <p:cNvCxnSpPr>
            <a:cxnSpLocks/>
          </p:cNvCxnSpPr>
          <p:nvPr/>
        </p:nvCxnSpPr>
        <p:spPr>
          <a:xfrm>
            <a:off x="4419506" y="4696092"/>
            <a:ext cx="897740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E4087313-239E-4E86-8F60-82AB6F20E504}"/>
                  </a:ext>
                </a:extLst>
              </p:cNvPr>
              <p:cNvSpPr txBox="1"/>
              <p:nvPr/>
            </p:nvSpPr>
            <p:spPr>
              <a:xfrm>
                <a:off x="4748692" y="4340434"/>
                <a:ext cx="3398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E4087313-239E-4E86-8F60-82AB6F20E5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8692" y="4340434"/>
                <a:ext cx="339837" cy="369332"/>
              </a:xfrm>
              <a:prstGeom prst="rect">
                <a:avLst/>
              </a:prstGeom>
              <a:blipFill>
                <a:blip r:embed="rId11"/>
                <a:stretch>
                  <a:fillRect l="-7143" r="-5357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AD151BF5-1887-473D-BD6C-81EAFC366312}"/>
                  </a:ext>
                </a:extLst>
              </p:cNvPr>
              <p:cNvSpPr txBox="1"/>
              <p:nvPr/>
            </p:nvSpPr>
            <p:spPr>
              <a:xfrm>
                <a:off x="6314395" y="3627617"/>
                <a:ext cx="152920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1+</m:t>
                      </m:r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⁡(−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AD151BF5-1887-473D-BD6C-81EAFC3663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4395" y="3627617"/>
                <a:ext cx="1529200" cy="307777"/>
              </a:xfrm>
              <a:prstGeom prst="rect">
                <a:avLst/>
              </a:prstGeom>
              <a:blipFill>
                <a:blip r:embed="rId12"/>
                <a:stretch>
                  <a:fillRect l="-797" t="-1961" r="-2789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E55FE45D-2F4B-4E7D-894E-BB94A278AA7E}"/>
              </a:ext>
            </a:extLst>
          </p:cNvPr>
          <p:cNvCxnSpPr>
            <a:cxnSpLocks/>
          </p:cNvCxnSpPr>
          <p:nvPr/>
        </p:nvCxnSpPr>
        <p:spPr>
          <a:xfrm>
            <a:off x="6391016" y="4076029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타원 76">
            <a:extLst>
              <a:ext uri="{FF2B5EF4-FFF2-40B4-BE49-F238E27FC236}">
                <a16:creationId xmlns:a16="http://schemas.microsoft.com/office/drawing/2014/main" id="{A3107FE3-701D-4D1E-BEC4-B157336560B2}"/>
              </a:ext>
            </a:extLst>
          </p:cNvPr>
          <p:cNvSpPr/>
          <p:nvPr/>
        </p:nvSpPr>
        <p:spPr>
          <a:xfrm>
            <a:off x="7766974" y="3771229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02A6B9B-FE18-4C3D-902B-491C6911A626}"/>
                  </a:ext>
                </a:extLst>
              </p:cNvPr>
              <p:cNvSpPr txBox="1"/>
              <p:nvPr/>
            </p:nvSpPr>
            <p:spPr>
              <a:xfrm>
                <a:off x="7886768" y="3867832"/>
                <a:ext cx="32060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02A6B9B-FE18-4C3D-902B-491C6911A6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6768" y="3867832"/>
                <a:ext cx="320601" cy="369332"/>
              </a:xfrm>
              <a:prstGeom prst="rect">
                <a:avLst/>
              </a:prstGeom>
              <a:blipFill>
                <a:blip r:embed="rId13"/>
                <a:stretch>
                  <a:fillRect l="-19231" r="-19231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A3F0AADA-2144-4551-A36F-FC442B72E812}"/>
                  </a:ext>
                </a:extLst>
              </p:cNvPr>
              <p:cNvSpPr txBox="1"/>
              <p:nvPr/>
            </p:nvSpPr>
            <p:spPr>
              <a:xfrm>
                <a:off x="8458360" y="3327363"/>
                <a:ext cx="1496112" cy="7251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⁡(−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A3F0AADA-2144-4551-A36F-FC442B72E8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8360" y="3327363"/>
                <a:ext cx="1496112" cy="72513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077B627E-8C86-4C12-828D-40FD401962CF}"/>
              </a:ext>
            </a:extLst>
          </p:cNvPr>
          <p:cNvCxnSpPr>
            <a:cxnSpLocks/>
          </p:cNvCxnSpPr>
          <p:nvPr/>
        </p:nvCxnSpPr>
        <p:spPr>
          <a:xfrm>
            <a:off x="8376574" y="4073834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DDCAB5C-4666-4E6A-A7FA-57424C840051}"/>
              </a:ext>
            </a:extLst>
          </p:cNvPr>
          <p:cNvSpPr txBox="1"/>
          <p:nvPr/>
        </p:nvSpPr>
        <p:spPr>
          <a:xfrm>
            <a:off x="4602257" y="879048"/>
            <a:ext cx="966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18E58D6-CAD3-47FB-803F-A175F609C522}"/>
                  </a:ext>
                </a:extLst>
              </p:cNvPr>
              <p:cNvSpPr txBox="1"/>
              <p:nvPr/>
            </p:nvSpPr>
            <p:spPr>
              <a:xfrm>
                <a:off x="5902240" y="2166962"/>
                <a:ext cx="2876000" cy="7946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18E58D6-CAD3-47FB-803F-A175F609C5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2240" y="2166962"/>
                <a:ext cx="2876000" cy="79464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타원 32">
            <a:extLst>
              <a:ext uri="{FF2B5EF4-FFF2-40B4-BE49-F238E27FC236}">
                <a16:creationId xmlns:a16="http://schemas.microsoft.com/office/drawing/2014/main" id="{6C107D59-8A22-4996-B14A-3C362B7B19E5}"/>
              </a:ext>
            </a:extLst>
          </p:cNvPr>
          <p:cNvSpPr/>
          <p:nvPr/>
        </p:nvSpPr>
        <p:spPr>
          <a:xfrm>
            <a:off x="7028005" y="829375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4AD9359A-78E9-4EFA-9F2D-30359E656483}"/>
                  </a:ext>
                </a:extLst>
              </p:cNvPr>
              <p:cNvSpPr txBox="1"/>
              <p:nvPr/>
            </p:nvSpPr>
            <p:spPr>
              <a:xfrm>
                <a:off x="7184335" y="949508"/>
                <a:ext cx="32060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4AD9359A-78E9-4EFA-9F2D-30359E6564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4335" y="949508"/>
                <a:ext cx="320601" cy="369332"/>
              </a:xfrm>
              <a:prstGeom prst="rect">
                <a:avLst/>
              </a:prstGeom>
              <a:blipFill>
                <a:blip r:embed="rId16"/>
                <a:stretch>
                  <a:fillRect l="-19231" r="-19231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6B2B09A-E698-4581-81A6-169760822325}"/>
              </a:ext>
            </a:extLst>
          </p:cNvPr>
          <p:cNvCxnSpPr>
            <a:cxnSpLocks/>
          </p:cNvCxnSpPr>
          <p:nvPr/>
        </p:nvCxnSpPr>
        <p:spPr>
          <a:xfrm>
            <a:off x="7637605" y="1141976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6E633E4-5A45-45EC-8F09-1989144FC37B}"/>
                  </a:ext>
                </a:extLst>
              </p:cNvPr>
              <p:cNvSpPr txBox="1"/>
              <p:nvPr/>
            </p:nvSpPr>
            <p:spPr>
              <a:xfrm>
                <a:off x="7982861" y="748669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6E633E4-5A45-45EC-8F09-1989144FC3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2861" y="748669"/>
                <a:ext cx="346697" cy="369332"/>
              </a:xfrm>
              <a:prstGeom prst="rect">
                <a:avLst/>
              </a:prstGeom>
              <a:blipFill>
                <a:blip r:embed="rId17"/>
                <a:stretch>
                  <a:fillRect l="-7143" r="-714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5E9D9AD-4B7D-4975-A00D-E304BBD66197}"/>
                  </a:ext>
                </a:extLst>
              </p:cNvPr>
              <p:cNvSpPr txBox="1"/>
              <p:nvPr/>
            </p:nvSpPr>
            <p:spPr>
              <a:xfrm>
                <a:off x="6335332" y="764842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5E9D9AD-4B7D-4975-A00D-E304BBD661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5332" y="764842"/>
                <a:ext cx="346697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37572030-E28F-43AD-AD89-769F0609AC54}"/>
              </a:ext>
            </a:extLst>
          </p:cNvPr>
          <p:cNvCxnSpPr>
            <a:cxnSpLocks/>
          </p:cNvCxnSpPr>
          <p:nvPr/>
        </p:nvCxnSpPr>
        <p:spPr>
          <a:xfrm>
            <a:off x="5647353" y="1134174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39D4E05-34C2-440A-910F-DC49C5E71CD9}"/>
                  </a:ext>
                </a:extLst>
              </p:cNvPr>
              <p:cNvSpPr txBox="1"/>
              <p:nvPr/>
            </p:nvSpPr>
            <p:spPr>
              <a:xfrm>
                <a:off x="6105983" y="1396820"/>
                <a:ext cx="919675" cy="6939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39D4E05-34C2-440A-910F-DC49C5E71C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5983" y="1396820"/>
                <a:ext cx="919675" cy="693908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C7C91B2-2575-4CEA-AD8D-DC8897DFCBBF}"/>
                  </a:ext>
                </a:extLst>
              </p:cNvPr>
              <p:cNvSpPr txBox="1"/>
              <p:nvPr/>
            </p:nvSpPr>
            <p:spPr>
              <a:xfrm>
                <a:off x="8708286" y="4260695"/>
                <a:ext cx="687979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C7C91B2-2575-4CEA-AD8D-DC8897DFCB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8286" y="4260695"/>
                <a:ext cx="687979" cy="666336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E244D7B-E263-4B18-8D21-B2BAA4FAB51F}"/>
                  </a:ext>
                </a:extLst>
              </p:cNvPr>
              <p:cNvSpPr txBox="1"/>
              <p:nvPr/>
            </p:nvSpPr>
            <p:spPr>
              <a:xfrm>
                <a:off x="6774143" y="4236777"/>
                <a:ext cx="687979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E244D7B-E263-4B18-8D21-B2BAA4FAB5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4143" y="4236777"/>
                <a:ext cx="687979" cy="666336"/>
              </a:xfrm>
              <a:prstGeom prst="rect">
                <a:avLst/>
              </a:prstGeom>
              <a:blipFill>
                <a:blip r:embed="rId21"/>
                <a:stretch>
                  <a:fillRect r="-1946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7D50881F-7657-4319-A91C-74C68D52438D}"/>
              </a:ext>
            </a:extLst>
          </p:cNvPr>
          <p:cNvCxnSpPr>
            <a:cxnSpLocks/>
          </p:cNvCxnSpPr>
          <p:nvPr/>
        </p:nvCxnSpPr>
        <p:spPr>
          <a:xfrm flipH="1">
            <a:off x="8352636" y="4186532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BBE3717E-87BE-427E-91E8-1D7AA1134664}"/>
              </a:ext>
            </a:extLst>
          </p:cNvPr>
          <p:cNvCxnSpPr>
            <a:cxnSpLocks/>
          </p:cNvCxnSpPr>
          <p:nvPr/>
        </p:nvCxnSpPr>
        <p:spPr>
          <a:xfrm flipH="1">
            <a:off x="6358798" y="4186532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065967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Sigmoid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67D7E35-5A9D-4C83-AE65-AEC0B8110FEF}"/>
                  </a:ext>
                </a:extLst>
              </p:cNvPr>
              <p:cNvSpPr txBox="1"/>
              <p:nvPr/>
            </p:nvSpPr>
            <p:spPr>
              <a:xfrm>
                <a:off x="491811" y="1450792"/>
                <a:ext cx="2421753" cy="7593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⁡(−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67D7E35-5A9D-4C83-AE65-AEC0B8110F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811" y="1450792"/>
                <a:ext cx="2421753" cy="7593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타원 48">
            <a:extLst>
              <a:ext uri="{FF2B5EF4-FFF2-40B4-BE49-F238E27FC236}">
                <a16:creationId xmlns:a16="http://schemas.microsoft.com/office/drawing/2014/main" id="{8ADF77CB-AB9C-4F17-81AB-E64FFC5B8564}"/>
              </a:ext>
            </a:extLst>
          </p:cNvPr>
          <p:cNvSpPr/>
          <p:nvPr/>
        </p:nvSpPr>
        <p:spPr>
          <a:xfrm>
            <a:off x="2052257" y="3872649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CA1B60B-F6B7-4A78-8B39-C22A5DF3F91D}"/>
                  </a:ext>
                </a:extLst>
              </p:cNvPr>
              <p:cNvSpPr txBox="1"/>
              <p:nvPr/>
            </p:nvSpPr>
            <p:spPr>
              <a:xfrm>
                <a:off x="2172051" y="3969252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CA1B60B-F6B7-4A78-8B39-C22A5DF3F9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051" y="3969252"/>
                <a:ext cx="389529" cy="369332"/>
              </a:xfrm>
              <a:prstGeom prst="rect">
                <a:avLst/>
              </a:prstGeom>
              <a:blipFill>
                <a:blip r:embed="rId4"/>
                <a:stretch>
                  <a:fillRect r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93DF33AB-13D6-4300-929F-85EE714491E0}"/>
              </a:ext>
            </a:extLst>
          </p:cNvPr>
          <p:cNvCxnSpPr>
            <a:cxnSpLocks/>
            <a:endCxn id="49" idx="2"/>
          </p:cNvCxnSpPr>
          <p:nvPr/>
        </p:nvCxnSpPr>
        <p:spPr>
          <a:xfrm>
            <a:off x="676299" y="4177449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6133DA12-7F3E-4385-B8A1-4CBC48EE1C4D}"/>
              </a:ext>
            </a:extLst>
          </p:cNvPr>
          <p:cNvCxnSpPr>
            <a:cxnSpLocks/>
            <a:endCxn id="49" idx="3"/>
          </p:cNvCxnSpPr>
          <p:nvPr/>
        </p:nvCxnSpPr>
        <p:spPr>
          <a:xfrm flipV="1">
            <a:off x="1615306" y="4392975"/>
            <a:ext cx="526225" cy="9013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78D51D2B-EC63-46C4-A391-3B19DBA8B173}"/>
              </a:ext>
            </a:extLst>
          </p:cNvPr>
          <p:cNvCxnSpPr>
            <a:cxnSpLocks/>
          </p:cNvCxnSpPr>
          <p:nvPr/>
        </p:nvCxnSpPr>
        <p:spPr>
          <a:xfrm>
            <a:off x="727562" y="5294308"/>
            <a:ext cx="897740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AFD781A-2918-4126-A73E-E794317F6753}"/>
                  </a:ext>
                </a:extLst>
              </p:cNvPr>
              <p:cNvSpPr txBox="1"/>
              <p:nvPr/>
            </p:nvSpPr>
            <p:spPr>
              <a:xfrm>
                <a:off x="833709" y="3730889"/>
                <a:ext cx="3427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AFD781A-2918-4126-A73E-E794317F67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709" y="3730889"/>
                <a:ext cx="34272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51CDE302-A8AC-49F2-8639-F016A5838D99}"/>
              </a:ext>
            </a:extLst>
          </p:cNvPr>
          <p:cNvCxnSpPr>
            <a:cxnSpLocks/>
          </p:cNvCxnSpPr>
          <p:nvPr/>
        </p:nvCxnSpPr>
        <p:spPr>
          <a:xfrm>
            <a:off x="2661857" y="4177449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6448866C-6DC6-4C62-A1CD-11154F000BB5}"/>
                  </a:ext>
                </a:extLst>
              </p:cNvPr>
              <p:cNvSpPr txBox="1"/>
              <p:nvPr/>
            </p:nvSpPr>
            <p:spPr>
              <a:xfrm>
                <a:off x="3007112" y="3730889"/>
                <a:ext cx="57195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6448866C-6DC6-4C62-A1CD-11154F000B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7112" y="3730889"/>
                <a:ext cx="57195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37375304-88BF-40E0-AD20-239470932F1C}"/>
                  </a:ext>
                </a:extLst>
              </p:cNvPr>
              <p:cNvSpPr txBox="1"/>
              <p:nvPr/>
            </p:nvSpPr>
            <p:spPr>
              <a:xfrm>
                <a:off x="604481" y="5251611"/>
                <a:ext cx="57195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37375304-88BF-40E0-AD20-239470932F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481" y="5251611"/>
                <a:ext cx="571951" cy="369332"/>
              </a:xfrm>
              <a:prstGeom prst="rect">
                <a:avLst/>
              </a:prstGeom>
              <a:blipFill>
                <a:blip r:embed="rId7"/>
                <a:stretch>
                  <a:fillRect r="-4255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타원 64">
            <a:extLst>
              <a:ext uri="{FF2B5EF4-FFF2-40B4-BE49-F238E27FC236}">
                <a16:creationId xmlns:a16="http://schemas.microsoft.com/office/drawing/2014/main" id="{2ED9DC60-A66C-484D-9876-D489DDF5E716}"/>
              </a:ext>
            </a:extLst>
          </p:cNvPr>
          <p:cNvSpPr/>
          <p:nvPr/>
        </p:nvSpPr>
        <p:spPr>
          <a:xfrm>
            <a:off x="4037815" y="3872649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514CDC3F-3EB9-46AD-B2A6-90613798579E}"/>
                  </a:ext>
                </a:extLst>
              </p:cNvPr>
              <p:cNvSpPr txBox="1"/>
              <p:nvPr/>
            </p:nvSpPr>
            <p:spPr>
              <a:xfrm>
                <a:off x="4037815" y="3969252"/>
                <a:ext cx="66101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𝑒𝑥𝑝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514CDC3F-3EB9-46AD-B2A6-9061379857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7815" y="3969252"/>
                <a:ext cx="661015" cy="369332"/>
              </a:xfrm>
              <a:prstGeom prst="rect">
                <a:avLst/>
              </a:prstGeom>
              <a:blipFill>
                <a:blip r:embed="rId8"/>
                <a:stretch>
                  <a:fillRect l="-3670" r="-2752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07291576-243D-434E-B5B0-4BDF0348E2D0}"/>
                  </a:ext>
                </a:extLst>
              </p:cNvPr>
              <p:cNvSpPr txBox="1"/>
              <p:nvPr/>
            </p:nvSpPr>
            <p:spPr>
              <a:xfrm>
                <a:off x="4795310" y="3713611"/>
                <a:ext cx="108016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⁡(−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07291576-243D-434E-B5B0-4BDF0348E2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5310" y="3713611"/>
                <a:ext cx="1080167" cy="307777"/>
              </a:xfrm>
              <a:prstGeom prst="rect">
                <a:avLst/>
              </a:prstGeom>
              <a:blipFill>
                <a:blip r:embed="rId9"/>
                <a:stretch>
                  <a:fillRect l="-1695" t="-1961" r="-4520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45C984C8-1DB6-4FA7-AEFB-05B327C250E1}"/>
              </a:ext>
            </a:extLst>
          </p:cNvPr>
          <p:cNvCxnSpPr>
            <a:cxnSpLocks/>
          </p:cNvCxnSpPr>
          <p:nvPr/>
        </p:nvCxnSpPr>
        <p:spPr>
          <a:xfrm>
            <a:off x="4647415" y="4177449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3AAD0DA1-3E3B-4357-B89E-84E81C61620C}"/>
              </a:ext>
            </a:extLst>
          </p:cNvPr>
          <p:cNvSpPr/>
          <p:nvPr/>
        </p:nvSpPr>
        <p:spPr>
          <a:xfrm>
            <a:off x="6023373" y="3872649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6B79229E-FA57-4148-98E2-2C205B1ADABE}"/>
                  </a:ext>
                </a:extLst>
              </p:cNvPr>
              <p:cNvSpPr txBox="1"/>
              <p:nvPr/>
            </p:nvSpPr>
            <p:spPr>
              <a:xfrm>
                <a:off x="6143167" y="3969252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6B79229E-FA57-4148-98E2-2C205B1ADA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3167" y="3969252"/>
                <a:ext cx="399147" cy="369332"/>
              </a:xfrm>
              <a:prstGeom prst="rect">
                <a:avLst/>
              </a:prstGeom>
              <a:blipFill>
                <a:blip r:embed="rId10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B54CAF47-E200-4D03-91A1-AEA146734AB3}"/>
              </a:ext>
            </a:extLst>
          </p:cNvPr>
          <p:cNvCxnSpPr>
            <a:cxnSpLocks/>
            <a:endCxn id="69" idx="3"/>
          </p:cNvCxnSpPr>
          <p:nvPr/>
        </p:nvCxnSpPr>
        <p:spPr>
          <a:xfrm flipV="1">
            <a:off x="5544093" y="4392975"/>
            <a:ext cx="568554" cy="8382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0863662A-DC32-4B9C-9C1C-EC9B82739E98}"/>
              </a:ext>
            </a:extLst>
          </p:cNvPr>
          <p:cNvCxnSpPr>
            <a:cxnSpLocks/>
          </p:cNvCxnSpPr>
          <p:nvPr/>
        </p:nvCxnSpPr>
        <p:spPr>
          <a:xfrm>
            <a:off x="4647415" y="5231181"/>
            <a:ext cx="897740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E4087313-239E-4E86-8F60-82AB6F20E504}"/>
                  </a:ext>
                </a:extLst>
              </p:cNvPr>
              <p:cNvSpPr txBox="1"/>
              <p:nvPr/>
            </p:nvSpPr>
            <p:spPr>
              <a:xfrm>
                <a:off x="4966301" y="4843475"/>
                <a:ext cx="3398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E4087313-239E-4E86-8F60-82AB6F20E5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6301" y="4843475"/>
                <a:ext cx="339837" cy="369332"/>
              </a:xfrm>
              <a:prstGeom prst="rect">
                <a:avLst/>
              </a:prstGeom>
              <a:blipFill>
                <a:blip r:embed="rId11"/>
                <a:stretch>
                  <a:fillRect l="-7273" r="-7273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AD151BF5-1887-473D-BD6C-81EAFC366312}"/>
                  </a:ext>
                </a:extLst>
              </p:cNvPr>
              <p:cNvSpPr txBox="1"/>
              <p:nvPr/>
            </p:nvSpPr>
            <p:spPr>
              <a:xfrm>
                <a:off x="6556352" y="3705506"/>
                <a:ext cx="152920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1+</m:t>
                      </m:r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⁡(−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AD151BF5-1887-473D-BD6C-81EAFC3663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6352" y="3705506"/>
                <a:ext cx="1529200" cy="307777"/>
              </a:xfrm>
              <a:prstGeom prst="rect">
                <a:avLst/>
              </a:prstGeom>
              <a:blipFill>
                <a:blip r:embed="rId12"/>
                <a:stretch>
                  <a:fillRect l="-800" t="-2000" r="-3200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E55FE45D-2F4B-4E7D-894E-BB94A278AA7E}"/>
              </a:ext>
            </a:extLst>
          </p:cNvPr>
          <p:cNvCxnSpPr>
            <a:cxnSpLocks/>
          </p:cNvCxnSpPr>
          <p:nvPr/>
        </p:nvCxnSpPr>
        <p:spPr>
          <a:xfrm>
            <a:off x="6632973" y="4153918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타원 76">
            <a:extLst>
              <a:ext uri="{FF2B5EF4-FFF2-40B4-BE49-F238E27FC236}">
                <a16:creationId xmlns:a16="http://schemas.microsoft.com/office/drawing/2014/main" id="{A3107FE3-701D-4D1E-BEC4-B157336560B2}"/>
              </a:ext>
            </a:extLst>
          </p:cNvPr>
          <p:cNvSpPr/>
          <p:nvPr/>
        </p:nvSpPr>
        <p:spPr>
          <a:xfrm>
            <a:off x="8008931" y="3849118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02A6B9B-FE18-4C3D-902B-491C6911A626}"/>
                  </a:ext>
                </a:extLst>
              </p:cNvPr>
              <p:cNvSpPr txBox="1"/>
              <p:nvPr/>
            </p:nvSpPr>
            <p:spPr>
              <a:xfrm>
                <a:off x="8128725" y="3945721"/>
                <a:ext cx="32060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02A6B9B-FE18-4C3D-902B-491C6911A6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8725" y="3945721"/>
                <a:ext cx="320601" cy="369332"/>
              </a:xfrm>
              <a:prstGeom prst="rect">
                <a:avLst/>
              </a:prstGeom>
              <a:blipFill>
                <a:blip r:embed="rId13"/>
                <a:stretch>
                  <a:fillRect l="-16981" r="-18868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A3F0AADA-2144-4551-A36F-FC442B72E812}"/>
                  </a:ext>
                </a:extLst>
              </p:cNvPr>
              <p:cNvSpPr txBox="1"/>
              <p:nvPr/>
            </p:nvSpPr>
            <p:spPr>
              <a:xfrm>
                <a:off x="8700317" y="3405252"/>
                <a:ext cx="1496112" cy="7251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⁡(−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A3F0AADA-2144-4551-A36F-FC442B72E8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0317" y="3405252"/>
                <a:ext cx="1496112" cy="72513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077B627E-8C86-4C12-828D-40FD401962CF}"/>
              </a:ext>
            </a:extLst>
          </p:cNvPr>
          <p:cNvCxnSpPr>
            <a:cxnSpLocks/>
          </p:cNvCxnSpPr>
          <p:nvPr/>
        </p:nvCxnSpPr>
        <p:spPr>
          <a:xfrm>
            <a:off x="8618531" y="4151723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DDCAB5C-4666-4E6A-A7FA-57424C840051}"/>
              </a:ext>
            </a:extLst>
          </p:cNvPr>
          <p:cNvSpPr txBox="1"/>
          <p:nvPr/>
        </p:nvSpPr>
        <p:spPr>
          <a:xfrm>
            <a:off x="4602257" y="879048"/>
            <a:ext cx="10086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18E58D6-CAD3-47FB-803F-A175F609C522}"/>
                  </a:ext>
                </a:extLst>
              </p:cNvPr>
              <p:cNvSpPr txBox="1"/>
              <p:nvPr/>
            </p:nvSpPr>
            <p:spPr>
              <a:xfrm>
                <a:off x="5902240" y="2166962"/>
                <a:ext cx="1984528" cy="7946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18E58D6-CAD3-47FB-803F-A175F609C5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2240" y="2166962"/>
                <a:ext cx="1984528" cy="79464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타원 32">
            <a:extLst>
              <a:ext uri="{FF2B5EF4-FFF2-40B4-BE49-F238E27FC236}">
                <a16:creationId xmlns:a16="http://schemas.microsoft.com/office/drawing/2014/main" id="{6C107D59-8A22-4996-B14A-3C362B7B19E5}"/>
              </a:ext>
            </a:extLst>
          </p:cNvPr>
          <p:cNvSpPr/>
          <p:nvPr/>
        </p:nvSpPr>
        <p:spPr>
          <a:xfrm>
            <a:off x="7028005" y="829375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6B2B09A-E698-4581-81A6-169760822325}"/>
              </a:ext>
            </a:extLst>
          </p:cNvPr>
          <p:cNvCxnSpPr>
            <a:cxnSpLocks/>
          </p:cNvCxnSpPr>
          <p:nvPr/>
        </p:nvCxnSpPr>
        <p:spPr>
          <a:xfrm>
            <a:off x="7637605" y="1141976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6E633E4-5A45-45EC-8F09-1989144FC37B}"/>
                  </a:ext>
                </a:extLst>
              </p:cNvPr>
              <p:cNvSpPr txBox="1"/>
              <p:nvPr/>
            </p:nvSpPr>
            <p:spPr>
              <a:xfrm>
                <a:off x="7982861" y="748669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6E633E4-5A45-45EC-8F09-1989144FC3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2861" y="748669"/>
                <a:ext cx="346697" cy="369332"/>
              </a:xfrm>
              <a:prstGeom prst="rect">
                <a:avLst/>
              </a:prstGeom>
              <a:blipFill>
                <a:blip r:embed="rId16"/>
                <a:stretch>
                  <a:fillRect l="-7143" r="-714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5E9D9AD-4B7D-4975-A00D-E304BBD66197}"/>
                  </a:ext>
                </a:extLst>
              </p:cNvPr>
              <p:cNvSpPr txBox="1"/>
              <p:nvPr/>
            </p:nvSpPr>
            <p:spPr>
              <a:xfrm>
                <a:off x="6335332" y="764842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5E9D9AD-4B7D-4975-A00D-E304BBD661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5332" y="764842"/>
                <a:ext cx="346697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37572030-E28F-43AD-AD89-769F0609AC54}"/>
              </a:ext>
            </a:extLst>
          </p:cNvPr>
          <p:cNvCxnSpPr>
            <a:cxnSpLocks/>
          </p:cNvCxnSpPr>
          <p:nvPr/>
        </p:nvCxnSpPr>
        <p:spPr>
          <a:xfrm>
            <a:off x="5647353" y="1134174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39D4E05-34C2-440A-910F-DC49C5E71CD9}"/>
                  </a:ext>
                </a:extLst>
              </p:cNvPr>
              <p:cNvSpPr txBox="1"/>
              <p:nvPr/>
            </p:nvSpPr>
            <p:spPr>
              <a:xfrm>
                <a:off x="6056640" y="1659122"/>
                <a:ext cx="164743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39D4E05-34C2-440A-910F-DC49C5E71C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6640" y="1659122"/>
                <a:ext cx="1647438" cy="369332"/>
              </a:xfrm>
              <a:prstGeom prst="rect">
                <a:avLst/>
              </a:prstGeom>
              <a:blipFill>
                <a:blip r:embed="rId18"/>
                <a:stretch>
                  <a:fillRect l="-1111" r="-2963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C7C91B2-2575-4CEA-AD8D-DC8897DFCBBF}"/>
                  </a:ext>
                </a:extLst>
              </p:cNvPr>
              <p:cNvSpPr txBox="1"/>
              <p:nvPr/>
            </p:nvSpPr>
            <p:spPr>
              <a:xfrm>
                <a:off x="8950243" y="4338584"/>
                <a:ext cx="687979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C7C91B2-2575-4CEA-AD8D-DC8897DFCB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0243" y="4338584"/>
                <a:ext cx="687979" cy="666336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E244D7B-E263-4B18-8D21-B2BAA4FAB51F}"/>
                  </a:ext>
                </a:extLst>
              </p:cNvPr>
              <p:cNvSpPr txBox="1"/>
              <p:nvPr/>
            </p:nvSpPr>
            <p:spPr>
              <a:xfrm>
                <a:off x="7016100" y="4314666"/>
                <a:ext cx="687979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E244D7B-E263-4B18-8D21-B2BAA4FAB5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6100" y="4314666"/>
                <a:ext cx="687979" cy="666336"/>
              </a:xfrm>
              <a:prstGeom prst="rect">
                <a:avLst/>
              </a:prstGeom>
              <a:blipFill>
                <a:blip r:embed="rId20"/>
                <a:stretch>
                  <a:fillRect r="-1946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9651BAE-0FD3-40E8-8EFE-8C5F9FDB7C7B}"/>
                  </a:ext>
                </a:extLst>
              </p:cNvPr>
              <p:cNvSpPr txBox="1"/>
              <p:nvPr/>
            </p:nvSpPr>
            <p:spPr>
              <a:xfrm>
                <a:off x="4919337" y="4314665"/>
                <a:ext cx="687979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9651BAE-0FD3-40E8-8EFE-8C5F9FDB7C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9337" y="4314665"/>
                <a:ext cx="687979" cy="666336"/>
              </a:xfrm>
              <a:prstGeom prst="rect">
                <a:avLst/>
              </a:prstGeom>
              <a:blipFill>
                <a:blip r:embed="rId21"/>
                <a:stretch>
                  <a:fillRect r="-1946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D8ED18B-48C8-455C-9300-A2AF421EFAE5}"/>
                  </a:ext>
                </a:extLst>
              </p:cNvPr>
              <p:cNvSpPr txBox="1"/>
              <p:nvPr/>
            </p:nvSpPr>
            <p:spPr>
              <a:xfrm>
                <a:off x="7043064" y="894834"/>
                <a:ext cx="66101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𝑒𝑥𝑝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D8ED18B-48C8-455C-9300-A2AF421EFA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3064" y="894834"/>
                <a:ext cx="661015" cy="369332"/>
              </a:xfrm>
              <a:prstGeom prst="rect">
                <a:avLst/>
              </a:prstGeom>
              <a:blipFill>
                <a:blip r:embed="rId22"/>
                <a:stretch>
                  <a:fillRect l="-3670" r="-2752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8A97CFB-13D6-4844-BAC8-AF61122C7487}"/>
                  </a:ext>
                </a:extLst>
              </p:cNvPr>
              <p:cNvSpPr txBox="1"/>
              <p:nvPr/>
            </p:nvSpPr>
            <p:spPr>
              <a:xfrm>
                <a:off x="2319184" y="4277972"/>
                <a:ext cx="2186764" cy="9433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 altLang="ko-KR" sz="18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⁡(−</m:t>
                      </m:r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  <a:p>
                <a:endParaRPr lang="ko-KR" altLang="en-US" sz="180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8A97CFB-13D6-4844-BAC8-AF61122C74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9184" y="4277972"/>
                <a:ext cx="2186764" cy="943335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78D6495-1622-4A85-BEE8-31F2ED4BE649}"/>
                  </a:ext>
                </a:extLst>
              </p:cNvPr>
              <p:cNvSpPr txBox="1"/>
              <p:nvPr/>
            </p:nvSpPr>
            <p:spPr>
              <a:xfrm>
                <a:off x="-9047" y="4176166"/>
                <a:ext cx="2186764" cy="9433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 altLang="ko-KR" sz="18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⁡(−</m:t>
                      </m:r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  <a:p>
                <a:endParaRPr lang="ko-KR" altLang="en-US" sz="180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78D6495-1622-4A85-BEE8-31F2ED4BE6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9047" y="4176166"/>
                <a:ext cx="2186764" cy="943335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EB006ECC-02FF-489B-9B47-7B67F8299004}"/>
              </a:ext>
            </a:extLst>
          </p:cNvPr>
          <p:cNvCxnSpPr>
            <a:cxnSpLocks/>
          </p:cNvCxnSpPr>
          <p:nvPr/>
        </p:nvCxnSpPr>
        <p:spPr>
          <a:xfrm flipH="1">
            <a:off x="8618531" y="4277972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1B4CABB1-0CDD-4DAA-B670-CF4F5545E9D6}"/>
              </a:ext>
            </a:extLst>
          </p:cNvPr>
          <p:cNvCxnSpPr>
            <a:cxnSpLocks/>
          </p:cNvCxnSpPr>
          <p:nvPr/>
        </p:nvCxnSpPr>
        <p:spPr>
          <a:xfrm flipH="1">
            <a:off x="6600755" y="4277972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4913B3C5-0285-45B2-8FAC-7FFA403462BA}"/>
              </a:ext>
            </a:extLst>
          </p:cNvPr>
          <p:cNvCxnSpPr>
            <a:cxnSpLocks/>
          </p:cNvCxnSpPr>
          <p:nvPr/>
        </p:nvCxnSpPr>
        <p:spPr>
          <a:xfrm flipH="1">
            <a:off x="4615197" y="4270456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F3042093-0E4F-4664-8E50-331E880F360A}"/>
              </a:ext>
            </a:extLst>
          </p:cNvPr>
          <p:cNvCxnSpPr>
            <a:cxnSpLocks/>
          </p:cNvCxnSpPr>
          <p:nvPr/>
        </p:nvCxnSpPr>
        <p:spPr>
          <a:xfrm flipH="1">
            <a:off x="2661857" y="4277972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020E18C5-0FB0-4D77-B66A-7C1AB46D51F2}"/>
              </a:ext>
            </a:extLst>
          </p:cNvPr>
          <p:cNvCxnSpPr>
            <a:cxnSpLocks/>
          </p:cNvCxnSpPr>
          <p:nvPr/>
        </p:nvCxnSpPr>
        <p:spPr>
          <a:xfrm flipH="1">
            <a:off x="676299" y="4277972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799039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Sigmoid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67D7E35-5A9D-4C83-AE65-AEC0B8110FEF}"/>
                  </a:ext>
                </a:extLst>
              </p:cNvPr>
              <p:cNvSpPr txBox="1"/>
              <p:nvPr/>
            </p:nvSpPr>
            <p:spPr>
              <a:xfrm>
                <a:off x="491811" y="1450792"/>
                <a:ext cx="2421753" cy="7593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⁡(−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67D7E35-5A9D-4C83-AE65-AEC0B8110F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811" y="1450792"/>
                <a:ext cx="2421753" cy="7593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타원 48">
            <a:extLst>
              <a:ext uri="{FF2B5EF4-FFF2-40B4-BE49-F238E27FC236}">
                <a16:creationId xmlns:a16="http://schemas.microsoft.com/office/drawing/2014/main" id="{8ADF77CB-AB9C-4F17-81AB-E64FFC5B8564}"/>
              </a:ext>
            </a:extLst>
          </p:cNvPr>
          <p:cNvSpPr/>
          <p:nvPr/>
        </p:nvSpPr>
        <p:spPr>
          <a:xfrm>
            <a:off x="2015298" y="2910762"/>
            <a:ext cx="1205312" cy="120531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CA1B60B-F6B7-4A78-8B39-C22A5DF3F91D}"/>
                  </a:ext>
                </a:extLst>
              </p:cNvPr>
              <p:cNvSpPr txBox="1"/>
              <p:nvPr/>
            </p:nvSpPr>
            <p:spPr>
              <a:xfrm>
                <a:off x="2127788" y="3356604"/>
                <a:ext cx="98033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𝑠𝑖𝑔𝑚𝑜𝑖𝑑</m:t>
                      </m:r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CA1B60B-F6B7-4A78-8B39-C22A5DF3F9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7788" y="3356604"/>
                <a:ext cx="980332" cy="276999"/>
              </a:xfrm>
              <a:prstGeom prst="rect">
                <a:avLst/>
              </a:prstGeom>
              <a:blipFill>
                <a:blip r:embed="rId4"/>
                <a:stretch>
                  <a:fillRect l="-4348" t="-4444" r="-3727" b="-3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93DF33AB-13D6-4300-929F-85EE714491E0}"/>
              </a:ext>
            </a:extLst>
          </p:cNvPr>
          <p:cNvCxnSpPr>
            <a:cxnSpLocks/>
            <a:endCxn id="49" idx="2"/>
          </p:cNvCxnSpPr>
          <p:nvPr/>
        </p:nvCxnSpPr>
        <p:spPr>
          <a:xfrm>
            <a:off x="682752" y="3513418"/>
            <a:ext cx="13325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AFD781A-2918-4126-A73E-E794317F6753}"/>
                  </a:ext>
                </a:extLst>
              </p:cNvPr>
              <p:cNvSpPr txBox="1"/>
              <p:nvPr/>
            </p:nvSpPr>
            <p:spPr>
              <a:xfrm>
                <a:off x="790616" y="3108612"/>
                <a:ext cx="3427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AFD781A-2918-4126-A73E-E794317F67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616" y="3108612"/>
                <a:ext cx="34272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78D6495-1622-4A85-BEE8-31F2ED4BE649}"/>
                  </a:ext>
                </a:extLst>
              </p:cNvPr>
              <p:cNvSpPr txBox="1"/>
              <p:nvPr/>
            </p:nvSpPr>
            <p:spPr>
              <a:xfrm>
                <a:off x="129390" y="3704499"/>
                <a:ext cx="2186764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(1−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78D6495-1622-4A85-BEE8-31F2ED4BE6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390" y="3704499"/>
                <a:ext cx="2186764" cy="66633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4ADD51B8-06E8-496F-BE8A-A09B40D0E066}"/>
              </a:ext>
            </a:extLst>
          </p:cNvPr>
          <p:cNvCxnSpPr>
            <a:cxnSpLocks/>
          </p:cNvCxnSpPr>
          <p:nvPr/>
        </p:nvCxnSpPr>
        <p:spPr>
          <a:xfrm>
            <a:off x="3220610" y="3499280"/>
            <a:ext cx="13617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164BDEC2-F39F-4D7F-8BD1-8FC1FD51F336}"/>
                  </a:ext>
                </a:extLst>
              </p:cNvPr>
              <p:cNvSpPr txBox="1"/>
              <p:nvPr/>
            </p:nvSpPr>
            <p:spPr>
              <a:xfrm>
                <a:off x="4102569" y="3018456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164BDEC2-F39F-4D7F-8BD1-8FC1FD51F3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2569" y="3018456"/>
                <a:ext cx="346697" cy="369332"/>
              </a:xfrm>
              <a:prstGeom prst="rect">
                <a:avLst/>
              </a:prstGeom>
              <a:blipFill>
                <a:blip r:embed="rId7"/>
                <a:stretch>
                  <a:fillRect l="-7018" r="-5263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CF8D3457-60A1-4BF6-8246-F4B91F938E29}"/>
                  </a:ext>
                </a:extLst>
              </p:cNvPr>
              <p:cNvSpPr txBox="1"/>
              <p:nvPr/>
            </p:nvSpPr>
            <p:spPr>
              <a:xfrm>
                <a:off x="3598462" y="3754631"/>
                <a:ext cx="687979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CF8D3457-60A1-4BF6-8246-F4B91F938E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8462" y="3754631"/>
                <a:ext cx="687979" cy="66633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C678DC87-61DD-4448-8939-AC6008408C9F}"/>
              </a:ext>
            </a:extLst>
          </p:cNvPr>
          <p:cNvCxnSpPr>
            <a:cxnSpLocks/>
          </p:cNvCxnSpPr>
          <p:nvPr/>
        </p:nvCxnSpPr>
        <p:spPr>
          <a:xfrm flipH="1">
            <a:off x="3220610" y="3633603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C186448C-0BC3-4918-A527-7D3844D9B8C7}"/>
              </a:ext>
            </a:extLst>
          </p:cNvPr>
          <p:cNvCxnSpPr>
            <a:cxnSpLocks/>
          </p:cNvCxnSpPr>
          <p:nvPr/>
        </p:nvCxnSpPr>
        <p:spPr>
          <a:xfrm flipH="1">
            <a:off x="607122" y="3633603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D89ED8F0-F2A5-4240-9AAB-F79B2BC2B470}"/>
                  </a:ext>
                </a:extLst>
              </p:cNvPr>
              <p:cNvSpPr txBox="1"/>
              <p:nvPr/>
            </p:nvSpPr>
            <p:spPr>
              <a:xfrm>
                <a:off x="5430696" y="1138217"/>
                <a:ext cx="2186764" cy="12270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func>
                        <m:func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  <a:p>
                <a:endParaRPr lang="ko-KR" altLang="en-US" sz="240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D89ED8F0-F2A5-4240-9AAB-F79B2BC2B4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0696" y="1138217"/>
                <a:ext cx="2186764" cy="122706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7E74DF4E-CA05-47E1-BC98-B407A072A89F}"/>
                  </a:ext>
                </a:extLst>
              </p:cNvPr>
              <p:cNvSpPr txBox="1"/>
              <p:nvPr/>
            </p:nvSpPr>
            <p:spPr>
              <a:xfrm>
                <a:off x="5430696" y="2160721"/>
                <a:ext cx="4219676" cy="8601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1+</m:t>
                                  </m:r>
                                  <m:func>
                                    <m:funcPr>
                                      <m:ctrlP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24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exp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altLang="ko-KR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ko-KR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altLang="ko-KR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e>
                                  </m:func>
                                </m:e>
                              </m:d>
                            </m:e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func>
                        <m:func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7E74DF4E-CA05-47E1-BC98-B407A072A8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0696" y="2160721"/>
                <a:ext cx="4219676" cy="86010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E04A4A8E-E8BE-4686-8091-8ECEC9494B3B}"/>
                  </a:ext>
                </a:extLst>
              </p:cNvPr>
              <p:cNvSpPr txBox="1"/>
              <p:nvPr/>
            </p:nvSpPr>
            <p:spPr>
              <a:xfrm>
                <a:off x="4628786" y="3108612"/>
                <a:ext cx="6413832" cy="8722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func>
                                <m:func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ko-KR" sz="24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den>
                      </m:f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</m:num>
                        <m:den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func>
                                <m:func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ko-KR" sz="24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E04A4A8E-E8BE-4686-8091-8ECEC9494B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8786" y="3108612"/>
                <a:ext cx="6413832" cy="87222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2FFEA994-B5C0-4938-89CB-F5228E974B02}"/>
                  </a:ext>
                </a:extLst>
              </p:cNvPr>
              <p:cNvSpPr txBox="1"/>
              <p:nvPr/>
            </p:nvSpPr>
            <p:spPr>
              <a:xfrm>
                <a:off x="5430696" y="4087799"/>
                <a:ext cx="2287813" cy="8722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(1−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2FFEA994-B5C0-4938-89CB-F5228E974B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0696" y="4087799"/>
                <a:ext cx="2287813" cy="872226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5B20C412-4A2C-455C-95AD-9AB98270F48F}"/>
                  </a:ext>
                </a:extLst>
              </p:cNvPr>
              <p:cNvSpPr txBox="1"/>
              <p:nvPr/>
            </p:nvSpPr>
            <p:spPr>
              <a:xfrm>
                <a:off x="790616" y="5293415"/>
                <a:ext cx="8917441" cy="74892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</m:num>
                        <m:den>
                          <m:d>
                            <m:d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func>
                                <m:func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ko-KR" sz="20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den>
                      </m:f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func>
                            <m:func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func>
                        </m:num>
                        <m:den>
                          <m:d>
                            <m:d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func>
                                <m:func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ko-KR" sz="20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den>
                      </m:f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</m:num>
                        <m:den>
                          <m:d>
                            <m:d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func>
                                <m:func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ko-KR" sz="20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den>
                      </m:f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func>
                                <m:func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ko-KR" sz="20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den>
                      </m:f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(1−</m:t>
                      </m:r>
                      <m:r>
                        <a:rPr lang="en-US" altLang="ko-KR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5B20C412-4A2C-455C-95AD-9AB98270F4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616" y="5293415"/>
                <a:ext cx="8917441" cy="748923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914929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Sigmoid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D3844E-28F4-4B39-8DAB-D18A0FAA50B4}"/>
              </a:ext>
            </a:extLst>
          </p:cNvPr>
          <p:cNvSpPr txBox="1"/>
          <p:nvPr/>
        </p:nvSpPr>
        <p:spPr>
          <a:xfrm>
            <a:off x="323088" y="835152"/>
            <a:ext cx="5503430" cy="3416320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class Sigmoid: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__init__(self):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self.out = None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forward(self, x):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out = 1/(1+np.exp(-x))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self.out = out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return out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backward(self, dout):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dx = dout*self.out*(1.0-self.out);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return dx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4E8F1A7-DAB7-4EE9-A336-8F8096CF5587}"/>
              </a:ext>
            </a:extLst>
          </p:cNvPr>
          <p:cNvSpPr txBox="1"/>
          <p:nvPr/>
        </p:nvSpPr>
        <p:spPr>
          <a:xfrm>
            <a:off x="323088" y="4498848"/>
            <a:ext cx="5503430" cy="1754326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s1 = Sigmoid()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x = np.array([-2,-1,1,2])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y = s1.forward(x)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print(y)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dx = s1.backward(np.array([30,30,30,30]))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print(dx)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471561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3542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계산그래프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연쇄법칙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5.7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오차역전파법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endParaRPr kumimoji="0" lang="ko-KR" altLang="en-US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오차역전파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7952316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Affine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D3844E-28F4-4B39-8DAB-D18A0FAA50B4}"/>
              </a:ext>
            </a:extLst>
          </p:cNvPr>
          <p:cNvSpPr txBox="1"/>
          <p:nvPr/>
        </p:nvSpPr>
        <p:spPr>
          <a:xfrm>
            <a:off x="323088" y="835152"/>
            <a:ext cx="3097323" cy="2585323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X = np.random.rand(2)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W = np.random.rand(2,3)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B = np.random.rand(3)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print(X.shape)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print(W.shape)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print(B.shape)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Y = np.dot(X, W) + B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A15901-26F2-4CDD-B778-B58BC1EEC734}"/>
              </a:ext>
            </a:extLst>
          </p:cNvPr>
          <p:cNvSpPr txBox="1"/>
          <p:nvPr/>
        </p:nvSpPr>
        <p:spPr>
          <a:xfrm>
            <a:off x="4815840" y="121920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D77233-3A44-4DF2-877D-0636D8FA9CA2}"/>
              </a:ext>
            </a:extLst>
          </p:cNvPr>
          <p:cNvSpPr txBox="1"/>
          <p:nvPr/>
        </p:nvSpPr>
        <p:spPr>
          <a:xfrm>
            <a:off x="4560962" y="1735729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6D0316C-E266-41D8-B2DD-648EAF89C693}"/>
              </a:ext>
            </a:extLst>
          </p:cNvPr>
          <p:cNvSpPr txBox="1"/>
          <p:nvPr/>
        </p:nvSpPr>
        <p:spPr>
          <a:xfrm>
            <a:off x="5957883" y="1219199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0682940E-ED7B-48B0-B138-9B98D362D90A}"/>
              </a:ext>
            </a:extLst>
          </p:cNvPr>
          <p:cNvSpPr/>
          <p:nvPr/>
        </p:nvSpPr>
        <p:spPr>
          <a:xfrm>
            <a:off x="5494173" y="1424971"/>
            <a:ext cx="55003" cy="55003"/>
          </a:xfrm>
          <a:prstGeom prst="ellipse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D4E3162-8F68-4A90-B77F-9D69635C776A}"/>
              </a:ext>
            </a:extLst>
          </p:cNvPr>
          <p:cNvSpPr txBox="1"/>
          <p:nvPr/>
        </p:nvSpPr>
        <p:spPr>
          <a:xfrm>
            <a:off x="5618047" y="1735729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24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C20B2E8-2A0A-4339-AE77-57116AD34F78}"/>
              </a:ext>
            </a:extLst>
          </p:cNvPr>
          <p:cNvSpPr txBox="1"/>
          <p:nvPr/>
        </p:nvSpPr>
        <p:spPr>
          <a:xfrm>
            <a:off x="6652304" y="1219199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A19E679-C47B-4747-B7EE-EDC23920E1DF}"/>
              </a:ext>
            </a:extLst>
          </p:cNvPr>
          <p:cNvSpPr txBox="1"/>
          <p:nvPr/>
        </p:nvSpPr>
        <p:spPr>
          <a:xfrm>
            <a:off x="7373693" y="1219199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F75D5DB-9F85-4F92-8D87-CE33156E7479}"/>
              </a:ext>
            </a:extLst>
          </p:cNvPr>
          <p:cNvSpPr txBox="1"/>
          <p:nvPr/>
        </p:nvSpPr>
        <p:spPr>
          <a:xfrm>
            <a:off x="7154239" y="1711654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098439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Affine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D672E0C4-A230-4432-85BE-CC8B81E21413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1420949" y="1250108"/>
            <a:ext cx="763347" cy="598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15063B43-51D0-4361-A1C8-D29561ACE11E}"/>
              </a:ext>
            </a:extLst>
          </p:cNvPr>
          <p:cNvCxnSpPr>
            <a:cxnSpLocks/>
            <a:stCxn id="18" idx="6"/>
          </p:cNvCxnSpPr>
          <p:nvPr/>
        </p:nvCxnSpPr>
        <p:spPr>
          <a:xfrm>
            <a:off x="2704622" y="2064557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7589095D-1658-4FE0-9EBA-181AFC746E8F}"/>
              </a:ext>
            </a:extLst>
          </p:cNvPr>
          <p:cNvCxnSpPr>
            <a:cxnSpLocks/>
            <a:endCxn id="18" idx="3"/>
          </p:cNvCxnSpPr>
          <p:nvPr/>
        </p:nvCxnSpPr>
        <p:spPr>
          <a:xfrm flipV="1">
            <a:off x="1322444" y="2280083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타원 17">
            <a:extLst>
              <a:ext uri="{FF2B5EF4-FFF2-40B4-BE49-F238E27FC236}">
                <a16:creationId xmlns:a16="http://schemas.microsoft.com/office/drawing/2014/main" id="{B0B9ADC5-523B-4A48-A01A-1E8CDB3C2BE1}"/>
              </a:ext>
            </a:extLst>
          </p:cNvPr>
          <p:cNvSpPr/>
          <p:nvPr/>
        </p:nvSpPr>
        <p:spPr>
          <a:xfrm>
            <a:off x="2095022" y="1759757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47304F0-D955-4756-9636-72587629F134}"/>
                  </a:ext>
                </a:extLst>
              </p:cNvPr>
              <p:cNvSpPr txBox="1"/>
              <p:nvPr/>
            </p:nvSpPr>
            <p:spPr>
              <a:xfrm>
                <a:off x="2095022" y="1864461"/>
                <a:ext cx="64068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𝑑𝑜𝑡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47304F0-D955-4756-9636-72587629F1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5022" y="1864461"/>
                <a:ext cx="640688" cy="369332"/>
              </a:xfrm>
              <a:prstGeom prst="rect">
                <a:avLst/>
              </a:prstGeom>
              <a:blipFill>
                <a:blip r:embed="rId3"/>
                <a:stretch>
                  <a:fillRect l="-3810" r="-2857"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D2621E0-7CFC-4417-8C85-DAB6CCF29ACC}"/>
                  </a:ext>
                </a:extLst>
              </p:cNvPr>
              <p:cNvSpPr txBox="1"/>
              <p:nvPr/>
            </p:nvSpPr>
            <p:spPr>
              <a:xfrm>
                <a:off x="1582008" y="1058937"/>
                <a:ext cx="37619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D2621E0-7CFC-4417-8C85-DAB6CCF29A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2008" y="1058937"/>
                <a:ext cx="376192" cy="369332"/>
              </a:xfrm>
              <a:prstGeom prst="rect">
                <a:avLst/>
              </a:prstGeom>
              <a:blipFill>
                <a:blip r:embed="rId4"/>
                <a:stretch>
                  <a:fillRect l="-6557" r="-3279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6218BCF-0CEF-4B7D-9089-5B4374D5D458}"/>
                  </a:ext>
                </a:extLst>
              </p:cNvPr>
              <p:cNvSpPr txBox="1"/>
              <p:nvPr/>
            </p:nvSpPr>
            <p:spPr>
              <a:xfrm>
                <a:off x="1420949" y="2249223"/>
                <a:ext cx="47371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6218BCF-0CEF-4B7D-9089-5B4374D5D4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0949" y="2249223"/>
                <a:ext cx="473719" cy="369332"/>
              </a:xfrm>
              <a:prstGeom prst="rect">
                <a:avLst/>
              </a:prstGeom>
              <a:blipFill>
                <a:blip r:embed="rId5"/>
                <a:stretch>
                  <a:fillRect l="-3846" r="-1282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E8808F4-2CAB-4EBD-B1B1-7895F5A0352A}"/>
                  </a:ext>
                </a:extLst>
              </p:cNvPr>
              <p:cNvSpPr txBox="1"/>
              <p:nvPr/>
            </p:nvSpPr>
            <p:spPr>
              <a:xfrm>
                <a:off x="1474606" y="751160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(2,)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E8808F4-2CAB-4EBD-B1B1-7895F5A035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4606" y="751160"/>
                <a:ext cx="590995" cy="307777"/>
              </a:xfrm>
              <a:prstGeom prst="rect">
                <a:avLst/>
              </a:prstGeom>
              <a:blipFill>
                <a:blip r:embed="rId6"/>
                <a:stretch>
                  <a:fillRect l="-8247" t="-1961" r="-8247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8843E79-7A96-4CCF-B1F2-98A01540C48C}"/>
                  </a:ext>
                </a:extLst>
              </p:cNvPr>
              <p:cNvSpPr txBox="1"/>
              <p:nvPr/>
            </p:nvSpPr>
            <p:spPr>
              <a:xfrm>
                <a:off x="1420949" y="2691084"/>
                <a:ext cx="6908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(2,3)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8843E79-7A96-4CCF-B1F2-98A01540C4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0949" y="2691084"/>
                <a:ext cx="690895" cy="307777"/>
              </a:xfrm>
              <a:prstGeom prst="rect">
                <a:avLst/>
              </a:prstGeom>
              <a:blipFill>
                <a:blip r:embed="rId7"/>
                <a:stretch>
                  <a:fillRect l="-7080" t="-1961" r="-7080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3431401-D698-408F-B431-9D791DA385EA}"/>
                  </a:ext>
                </a:extLst>
              </p:cNvPr>
              <p:cNvSpPr txBox="1"/>
              <p:nvPr/>
            </p:nvSpPr>
            <p:spPr>
              <a:xfrm>
                <a:off x="3002503" y="1585558"/>
                <a:ext cx="9033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3431401-D698-408F-B431-9D791DA385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2503" y="1585558"/>
                <a:ext cx="903389" cy="369332"/>
              </a:xfrm>
              <a:prstGeom prst="rect">
                <a:avLst/>
              </a:prstGeom>
              <a:blipFill>
                <a:blip r:embed="rId8"/>
                <a:stretch>
                  <a:fillRect l="-2027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34D0C67-5920-4B2B-9000-A51D86ABF60B}"/>
                  </a:ext>
                </a:extLst>
              </p:cNvPr>
              <p:cNvSpPr txBox="1"/>
              <p:nvPr/>
            </p:nvSpPr>
            <p:spPr>
              <a:xfrm>
                <a:off x="3108749" y="1177733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(3,)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34D0C67-5920-4B2B-9000-A51D86ABF6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8749" y="1177733"/>
                <a:ext cx="590995" cy="307777"/>
              </a:xfrm>
              <a:prstGeom prst="rect">
                <a:avLst/>
              </a:prstGeom>
              <a:blipFill>
                <a:blip r:embed="rId9"/>
                <a:stretch>
                  <a:fillRect l="-8247" t="-1961" r="-8247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타원 27">
            <a:extLst>
              <a:ext uri="{FF2B5EF4-FFF2-40B4-BE49-F238E27FC236}">
                <a16:creationId xmlns:a16="http://schemas.microsoft.com/office/drawing/2014/main" id="{9409BF97-D06E-40B2-BC3C-F789D29E5C7C}"/>
              </a:ext>
            </a:extLst>
          </p:cNvPr>
          <p:cNvSpPr/>
          <p:nvPr/>
        </p:nvSpPr>
        <p:spPr>
          <a:xfrm>
            <a:off x="3906806" y="1770224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167617A-B020-4EC6-BDBB-DBB85EF0D4B9}"/>
                  </a:ext>
                </a:extLst>
              </p:cNvPr>
              <p:cNvSpPr txBox="1"/>
              <p:nvPr/>
            </p:nvSpPr>
            <p:spPr>
              <a:xfrm>
                <a:off x="4009166" y="1879891"/>
                <a:ext cx="39914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167617A-B020-4EC6-BDBB-DBB85EF0D4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9166" y="1879891"/>
                <a:ext cx="399148" cy="369332"/>
              </a:xfrm>
              <a:prstGeom prst="rect">
                <a:avLst/>
              </a:prstGeom>
              <a:blipFill>
                <a:blip r:embed="rId10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5CCFB02C-1606-4CA5-BF48-4E8FF8EBB423}"/>
              </a:ext>
            </a:extLst>
          </p:cNvPr>
          <p:cNvCxnSpPr>
            <a:cxnSpLocks/>
          </p:cNvCxnSpPr>
          <p:nvPr/>
        </p:nvCxnSpPr>
        <p:spPr>
          <a:xfrm flipV="1">
            <a:off x="3378695" y="2326372"/>
            <a:ext cx="669409" cy="8418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C7400CB0-D68F-4513-AE6F-64CC4CFC6AB2}"/>
              </a:ext>
            </a:extLst>
          </p:cNvPr>
          <p:cNvCxnSpPr/>
          <p:nvPr/>
        </p:nvCxnSpPr>
        <p:spPr>
          <a:xfrm>
            <a:off x="2487168" y="3157728"/>
            <a:ext cx="91707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494F5E9-4A18-4A60-8377-9129E0DF649A}"/>
                  </a:ext>
                </a:extLst>
              </p:cNvPr>
              <p:cNvSpPr txBox="1"/>
              <p:nvPr/>
            </p:nvSpPr>
            <p:spPr>
              <a:xfrm>
                <a:off x="2489814" y="3490939"/>
                <a:ext cx="3801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494F5E9-4A18-4A60-8377-9129E0DF64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9814" y="3490939"/>
                <a:ext cx="380169" cy="369332"/>
              </a:xfrm>
              <a:prstGeom prst="rect">
                <a:avLst/>
              </a:prstGeom>
              <a:blipFill>
                <a:blip r:embed="rId11"/>
                <a:stretch>
                  <a:fillRect l="-4762" r="-3175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118BBE7-D64A-4F5F-9A28-3AD786A4ED70}"/>
                  </a:ext>
                </a:extLst>
              </p:cNvPr>
              <p:cNvSpPr txBox="1"/>
              <p:nvPr/>
            </p:nvSpPr>
            <p:spPr>
              <a:xfrm>
                <a:off x="2382412" y="3183162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(3,)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118BBE7-D64A-4F5F-9A28-3AD786A4ED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2412" y="3183162"/>
                <a:ext cx="590995" cy="307777"/>
              </a:xfrm>
              <a:prstGeom prst="rect">
                <a:avLst/>
              </a:prstGeom>
              <a:blipFill>
                <a:blip r:embed="rId12"/>
                <a:stretch>
                  <a:fillRect l="-8247" t="-1961" r="-8247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B90D9878-5FA0-438B-9835-C0915A43A271}"/>
              </a:ext>
            </a:extLst>
          </p:cNvPr>
          <p:cNvCxnSpPr>
            <a:cxnSpLocks/>
          </p:cNvCxnSpPr>
          <p:nvPr/>
        </p:nvCxnSpPr>
        <p:spPr>
          <a:xfrm>
            <a:off x="4516406" y="2064557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D2654A5-2B78-49BF-B2F6-531E26ABCC6A}"/>
                  </a:ext>
                </a:extLst>
              </p:cNvPr>
              <p:cNvSpPr txBox="1"/>
              <p:nvPr/>
            </p:nvSpPr>
            <p:spPr>
              <a:xfrm>
                <a:off x="4647001" y="1676356"/>
                <a:ext cx="3633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D2654A5-2B78-49BF-B2F6-531E26ABCC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7001" y="1676356"/>
                <a:ext cx="363369" cy="369332"/>
              </a:xfrm>
              <a:prstGeom prst="rect">
                <a:avLst/>
              </a:prstGeom>
              <a:blipFill>
                <a:blip r:embed="rId13"/>
                <a:stretch>
                  <a:fillRect l="-5000" r="-3333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FCE7F98-88F3-4B46-8B77-EDEB6B192A8F}"/>
                  </a:ext>
                </a:extLst>
              </p:cNvPr>
              <p:cNvSpPr txBox="1"/>
              <p:nvPr/>
            </p:nvSpPr>
            <p:spPr>
              <a:xfrm>
                <a:off x="4591482" y="1177733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(3,)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FCE7F98-88F3-4B46-8B77-EDEB6B192A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1482" y="1177733"/>
                <a:ext cx="590995" cy="307777"/>
              </a:xfrm>
              <a:prstGeom prst="rect">
                <a:avLst/>
              </a:prstGeom>
              <a:blipFill>
                <a:blip r:embed="rId14"/>
                <a:stretch>
                  <a:fillRect l="-8247" t="-1961" r="-8247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081751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Affine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D672E0C4-A230-4432-85BE-CC8B81E21413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1457525" y="1329356"/>
            <a:ext cx="763347" cy="598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15063B43-51D0-4361-A1C8-D29561ACE11E}"/>
              </a:ext>
            </a:extLst>
          </p:cNvPr>
          <p:cNvCxnSpPr>
            <a:cxnSpLocks/>
            <a:stCxn id="18" idx="6"/>
          </p:cNvCxnSpPr>
          <p:nvPr/>
        </p:nvCxnSpPr>
        <p:spPr>
          <a:xfrm>
            <a:off x="2741198" y="2143805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7589095D-1658-4FE0-9EBA-181AFC746E8F}"/>
              </a:ext>
            </a:extLst>
          </p:cNvPr>
          <p:cNvCxnSpPr>
            <a:cxnSpLocks/>
            <a:endCxn id="18" idx="3"/>
          </p:cNvCxnSpPr>
          <p:nvPr/>
        </p:nvCxnSpPr>
        <p:spPr>
          <a:xfrm flipV="1">
            <a:off x="1359020" y="2359331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타원 17">
            <a:extLst>
              <a:ext uri="{FF2B5EF4-FFF2-40B4-BE49-F238E27FC236}">
                <a16:creationId xmlns:a16="http://schemas.microsoft.com/office/drawing/2014/main" id="{B0B9ADC5-523B-4A48-A01A-1E8CDB3C2BE1}"/>
              </a:ext>
            </a:extLst>
          </p:cNvPr>
          <p:cNvSpPr/>
          <p:nvPr/>
        </p:nvSpPr>
        <p:spPr>
          <a:xfrm>
            <a:off x="2131598" y="1839005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47304F0-D955-4756-9636-72587629F134}"/>
                  </a:ext>
                </a:extLst>
              </p:cNvPr>
              <p:cNvSpPr txBox="1"/>
              <p:nvPr/>
            </p:nvSpPr>
            <p:spPr>
              <a:xfrm>
                <a:off x="2131598" y="1943709"/>
                <a:ext cx="64068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𝑑𝑜𝑡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47304F0-D955-4756-9636-72587629F1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1598" y="1943709"/>
                <a:ext cx="640688" cy="369332"/>
              </a:xfrm>
              <a:prstGeom prst="rect">
                <a:avLst/>
              </a:prstGeom>
              <a:blipFill>
                <a:blip r:embed="rId3"/>
                <a:stretch>
                  <a:fillRect l="-3810" r="-2857"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D2621E0-7CFC-4417-8C85-DAB6CCF29ACC}"/>
                  </a:ext>
                </a:extLst>
              </p:cNvPr>
              <p:cNvSpPr txBox="1"/>
              <p:nvPr/>
            </p:nvSpPr>
            <p:spPr>
              <a:xfrm>
                <a:off x="1618584" y="1138185"/>
                <a:ext cx="37619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D2621E0-7CFC-4417-8C85-DAB6CCF29A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8584" y="1138185"/>
                <a:ext cx="376192" cy="369332"/>
              </a:xfrm>
              <a:prstGeom prst="rect">
                <a:avLst/>
              </a:prstGeom>
              <a:blipFill>
                <a:blip r:embed="rId4"/>
                <a:stretch>
                  <a:fillRect l="-6557" r="-3279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6218BCF-0CEF-4B7D-9089-5B4374D5D458}"/>
                  </a:ext>
                </a:extLst>
              </p:cNvPr>
              <p:cNvSpPr txBox="1"/>
              <p:nvPr/>
            </p:nvSpPr>
            <p:spPr>
              <a:xfrm>
                <a:off x="1079131" y="2117958"/>
                <a:ext cx="47371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6218BCF-0CEF-4B7D-9089-5B4374D5D4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9131" y="2117958"/>
                <a:ext cx="473719" cy="369332"/>
              </a:xfrm>
              <a:prstGeom prst="rect">
                <a:avLst/>
              </a:prstGeom>
              <a:blipFill>
                <a:blip r:embed="rId5"/>
                <a:stretch>
                  <a:fillRect l="-3846" r="-1282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E8808F4-2CAB-4EBD-B1B1-7895F5A0352A}"/>
                  </a:ext>
                </a:extLst>
              </p:cNvPr>
              <p:cNvSpPr txBox="1"/>
              <p:nvPr/>
            </p:nvSpPr>
            <p:spPr>
              <a:xfrm>
                <a:off x="1511182" y="830408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(2,)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E8808F4-2CAB-4EBD-B1B1-7895F5A035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1182" y="830408"/>
                <a:ext cx="590995" cy="307777"/>
              </a:xfrm>
              <a:prstGeom prst="rect">
                <a:avLst/>
              </a:prstGeom>
              <a:blipFill>
                <a:blip r:embed="rId6"/>
                <a:stretch>
                  <a:fillRect l="-8247" t="-1961" r="-8247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8843E79-7A96-4CCF-B1F2-98A01540C48C}"/>
                  </a:ext>
                </a:extLst>
              </p:cNvPr>
              <p:cNvSpPr txBox="1"/>
              <p:nvPr/>
            </p:nvSpPr>
            <p:spPr>
              <a:xfrm>
                <a:off x="957188" y="2436389"/>
                <a:ext cx="6908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(2,3)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8843E79-7A96-4CCF-B1F2-98A01540C4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188" y="2436389"/>
                <a:ext cx="690895" cy="307777"/>
              </a:xfrm>
              <a:prstGeom prst="rect">
                <a:avLst/>
              </a:prstGeom>
              <a:blipFill>
                <a:blip r:embed="rId7"/>
                <a:stretch>
                  <a:fillRect l="-7080" t="-4000" r="-7080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3431401-D698-408F-B431-9D791DA385EA}"/>
                  </a:ext>
                </a:extLst>
              </p:cNvPr>
              <p:cNvSpPr txBox="1"/>
              <p:nvPr/>
            </p:nvSpPr>
            <p:spPr>
              <a:xfrm>
                <a:off x="3039079" y="1664806"/>
                <a:ext cx="9033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3431401-D698-408F-B431-9D791DA385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9079" y="1664806"/>
                <a:ext cx="903389" cy="369332"/>
              </a:xfrm>
              <a:prstGeom prst="rect">
                <a:avLst/>
              </a:prstGeom>
              <a:blipFill>
                <a:blip r:embed="rId8"/>
                <a:stretch>
                  <a:fillRect l="-2027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34D0C67-5920-4B2B-9000-A51D86ABF60B}"/>
                  </a:ext>
                </a:extLst>
              </p:cNvPr>
              <p:cNvSpPr txBox="1"/>
              <p:nvPr/>
            </p:nvSpPr>
            <p:spPr>
              <a:xfrm>
                <a:off x="3145325" y="1256981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(3,)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34D0C67-5920-4B2B-9000-A51D86ABF6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5325" y="1256981"/>
                <a:ext cx="590995" cy="307777"/>
              </a:xfrm>
              <a:prstGeom prst="rect">
                <a:avLst/>
              </a:prstGeom>
              <a:blipFill>
                <a:blip r:embed="rId9"/>
                <a:stretch>
                  <a:fillRect l="-8247" t="-1961" r="-8247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타원 27">
            <a:extLst>
              <a:ext uri="{FF2B5EF4-FFF2-40B4-BE49-F238E27FC236}">
                <a16:creationId xmlns:a16="http://schemas.microsoft.com/office/drawing/2014/main" id="{9409BF97-D06E-40B2-BC3C-F789D29E5C7C}"/>
              </a:ext>
            </a:extLst>
          </p:cNvPr>
          <p:cNvSpPr/>
          <p:nvPr/>
        </p:nvSpPr>
        <p:spPr>
          <a:xfrm>
            <a:off x="3943382" y="1849472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167617A-B020-4EC6-BDBB-DBB85EF0D4B9}"/>
                  </a:ext>
                </a:extLst>
              </p:cNvPr>
              <p:cNvSpPr txBox="1"/>
              <p:nvPr/>
            </p:nvSpPr>
            <p:spPr>
              <a:xfrm>
                <a:off x="4045742" y="1959139"/>
                <a:ext cx="39914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167617A-B020-4EC6-BDBB-DBB85EF0D4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5742" y="1959139"/>
                <a:ext cx="399148" cy="369332"/>
              </a:xfrm>
              <a:prstGeom prst="rect">
                <a:avLst/>
              </a:prstGeom>
              <a:blipFill>
                <a:blip r:embed="rId10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5CCFB02C-1606-4CA5-BF48-4E8FF8EBB423}"/>
              </a:ext>
            </a:extLst>
          </p:cNvPr>
          <p:cNvCxnSpPr>
            <a:cxnSpLocks/>
          </p:cNvCxnSpPr>
          <p:nvPr/>
        </p:nvCxnSpPr>
        <p:spPr>
          <a:xfrm flipV="1">
            <a:off x="3415271" y="2405620"/>
            <a:ext cx="669409" cy="8418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C7400CB0-D68F-4513-AE6F-64CC4CFC6AB2}"/>
              </a:ext>
            </a:extLst>
          </p:cNvPr>
          <p:cNvCxnSpPr/>
          <p:nvPr/>
        </p:nvCxnSpPr>
        <p:spPr>
          <a:xfrm>
            <a:off x="2523744" y="3236976"/>
            <a:ext cx="91707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494F5E9-4A18-4A60-8377-9129E0DF649A}"/>
                  </a:ext>
                </a:extLst>
              </p:cNvPr>
              <p:cNvSpPr txBox="1"/>
              <p:nvPr/>
            </p:nvSpPr>
            <p:spPr>
              <a:xfrm>
                <a:off x="2715817" y="2910558"/>
                <a:ext cx="3801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494F5E9-4A18-4A60-8377-9129E0DF64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5817" y="2910558"/>
                <a:ext cx="380169" cy="369332"/>
              </a:xfrm>
              <a:prstGeom prst="rect">
                <a:avLst/>
              </a:prstGeom>
              <a:blipFill>
                <a:blip r:embed="rId11"/>
                <a:stretch>
                  <a:fillRect l="-6452" r="-3226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118BBE7-D64A-4F5F-9A28-3AD786A4ED70}"/>
                  </a:ext>
                </a:extLst>
              </p:cNvPr>
              <p:cNvSpPr txBox="1"/>
              <p:nvPr/>
            </p:nvSpPr>
            <p:spPr>
              <a:xfrm>
                <a:off x="2608415" y="2602781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(3,)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118BBE7-D64A-4F5F-9A28-3AD786A4ED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8415" y="2602781"/>
                <a:ext cx="590995" cy="307777"/>
              </a:xfrm>
              <a:prstGeom prst="rect">
                <a:avLst/>
              </a:prstGeom>
              <a:blipFill>
                <a:blip r:embed="rId12"/>
                <a:stretch>
                  <a:fillRect l="-8247" t="-2000" r="-8247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B90D9878-5FA0-438B-9835-C0915A43A271}"/>
              </a:ext>
            </a:extLst>
          </p:cNvPr>
          <p:cNvCxnSpPr>
            <a:cxnSpLocks/>
          </p:cNvCxnSpPr>
          <p:nvPr/>
        </p:nvCxnSpPr>
        <p:spPr>
          <a:xfrm>
            <a:off x="4552982" y="2143805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D2654A5-2B78-49BF-B2F6-531E26ABCC6A}"/>
                  </a:ext>
                </a:extLst>
              </p:cNvPr>
              <p:cNvSpPr txBox="1"/>
              <p:nvPr/>
            </p:nvSpPr>
            <p:spPr>
              <a:xfrm>
                <a:off x="4683577" y="1755604"/>
                <a:ext cx="3633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D2654A5-2B78-49BF-B2F6-531E26ABCC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3577" y="1755604"/>
                <a:ext cx="363369" cy="369332"/>
              </a:xfrm>
              <a:prstGeom prst="rect">
                <a:avLst/>
              </a:prstGeom>
              <a:blipFill>
                <a:blip r:embed="rId13"/>
                <a:stretch>
                  <a:fillRect l="-5000" r="-3333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FCE7F98-88F3-4B46-8B77-EDEB6B192A8F}"/>
                  </a:ext>
                </a:extLst>
              </p:cNvPr>
              <p:cNvSpPr txBox="1"/>
              <p:nvPr/>
            </p:nvSpPr>
            <p:spPr>
              <a:xfrm>
                <a:off x="4628058" y="1256981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(3,)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FCE7F98-88F3-4B46-8B77-EDEB6B192A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8058" y="1256981"/>
                <a:ext cx="590995" cy="307777"/>
              </a:xfrm>
              <a:prstGeom prst="rect">
                <a:avLst/>
              </a:prstGeom>
              <a:blipFill>
                <a:blip r:embed="rId14"/>
                <a:stretch>
                  <a:fillRect l="-8247" t="-1961" r="-8247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D2367BDB-4A8E-442A-A41C-BCE0243D2794}"/>
              </a:ext>
            </a:extLst>
          </p:cNvPr>
          <p:cNvCxnSpPr>
            <a:cxnSpLocks/>
          </p:cNvCxnSpPr>
          <p:nvPr/>
        </p:nvCxnSpPr>
        <p:spPr>
          <a:xfrm flipH="1">
            <a:off x="4552982" y="2289044"/>
            <a:ext cx="1202184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2B5211EF-3DBE-4CE4-8D7B-C1D25A3659F3}"/>
              </a:ext>
            </a:extLst>
          </p:cNvPr>
          <p:cNvCxnSpPr>
            <a:cxnSpLocks/>
          </p:cNvCxnSpPr>
          <p:nvPr/>
        </p:nvCxnSpPr>
        <p:spPr>
          <a:xfrm flipH="1">
            <a:off x="2523744" y="3407002"/>
            <a:ext cx="993848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CF09ED8-937C-413A-9E2B-A7992D79B667}"/>
                  </a:ext>
                </a:extLst>
              </p:cNvPr>
              <p:cNvSpPr txBox="1"/>
              <p:nvPr/>
            </p:nvSpPr>
            <p:spPr>
              <a:xfrm>
                <a:off x="4778439" y="2364635"/>
                <a:ext cx="687979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CF09ED8-937C-413A-9E2B-A7992D79B6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8439" y="2364635"/>
                <a:ext cx="687979" cy="666336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3035E72-B81C-4E7F-84A1-89A179F75A76}"/>
                  </a:ext>
                </a:extLst>
              </p:cNvPr>
              <p:cNvSpPr txBox="1"/>
              <p:nvPr/>
            </p:nvSpPr>
            <p:spPr>
              <a:xfrm>
                <a:off x="4826930" y="3030971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(3,)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3035E72-B81C-4E7F-84A1-89A179F75A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6930" y="3030971"/>
                <a:ext cx="590995" cy="307777"/>
              </a:xfrm>
              <a:prstGeom prst="rect">
                <a:avLst/>
              </a:prstGeom>
              <a:blipFill>
                <a:blip r:embed="rId16"/>
                <a:stretch>
                  <a:fillRect l="-8247" t="-1961" r="-8247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5D67C72E-6EA4-4027-A679-8E0D325BEF93}"/>
              </a:ext>
            </a:extLst>
          </p:cNvPr>
          <p:cNvCxnSpPr>
            <a:cxnSpLocks/>
            <a:stCxn id="28" idx="4"/>
          </p:cNvCxnSpPr>
          <p:nvPr/>
        </p:nvCxnSpPr>
        <p:spPr>
          <a:xfrm flipH="1">
            <a:off x="3490773" y="2459072"/>
            <a:ext cx="757409" cy="947930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3F3192C-55EE-49F1-9E53-BB973AE45092}"/>
                  </a:ext>
                </a:extLst>
              </p:cNvPr>
              <p:cNvSpPr txBox="1"/>
              <p:nvPr/>
            </p:nvSpPr>
            <p:spPr>
              <a:xfrm>
                <a:off x="2568035" y="3401925"/>
                <a:ext cx="687979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3F3192C-55EE-49F1-9E53-BB973AE450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8035" y="3401925"/>
                <a:ext cx="687979" cy="666336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F5A2340A-8C8A-4FE9-96A1-5DF0FEFC8B72}"/>
              </a:ext>
            </a:extLst>
          </p:cNvPr>
          <p:cNvCxnSpPr>
            <a:cxnSpLocks/>
          </p:cNvCxnSpPr>
          <p:nvPr/>
        </p:nvCxnSpPr>
        <p:spPr>
          <a:xfrm flipH="1">
            <a:off x="2740284" y="2265841"/>
            <a:ext cx="1202184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82A7822-772F-467E-8FD2-831296AB1F31}"/>
                  </a:ext>
                </a:extLst>
              </p:cNvPr>
              <p:cNvSpPr txBox="1"/>
              <p:nvPr/>
            </p:nvSpPr>
            <p:spPr>
              <a:xfrm>
                <a:off x="3146783" y="2265841"/>
                <a:ext cx="687979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82A7822-772F-467E-8FD2-831296AB1F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6783" y="2265841"/>
                <a:ext cx="687979" cy="666336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E6C644BB-946F-4775-A785-B7200CCF38C3}"/>
              </a:ext>
            </a:extLst>
          </p:cNvPr>
          <p:cNvCxnSpPr>
            <a:cxnSpLocks/>
          </p:cNvCxnSpPr>
          <p:nvPr/>
        </p:nvCxnSpPr>
        <p:spPr>
          <a:xfrm flipH="1" flipV="1">
            <a:off x="1349433" y="1422899"/>
            <a:ext cx="798988" cy="611239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3ECA16EC-1AE1-4583-BC90-A04521DB69B6}"/>
              </a:ext>
            </a:extLst>
          </p:cNvPr>
          <p:cNvCxnSpPr>
            <a:cxnSpLocks/>
          </p:cNvCxnSpPr>
          <p:nvPr/>
        </p:nvCxnSpPr>
        <p:spPr>
          <a:xfrm flipH="1">
            <a:off x="1435251" y="2459072"/>
            <a:ext cx="871206" cy="571899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CEC7733-3E8D-489E-A11C-0C5EDFD0A4A6}"/>
                  </a:ext>
                </a:extLst>
              </p:cNvPr>
              <p:cNvSpPr txBox="1"/>
              <p:nvPr/>
            </p:nvSpPr>
            <p:spPr>
              <a:xfrm>
                <a:off x="6758115" y="1089268"/>
                <a:ext cx="2298500" cy="6190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den>
                      </m:f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CEC7733-3E8D-489E-A11C-0C5EDFD0A4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8115" y="1089268"/>
                <a:ext cx="2298500" cy="619016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AB4A623D-2145-4632-9785-19A2569E66B2}"/>
                  </a:ext>
                </a:extLst>
              </p:cNvPr>
              <p:cNvSpPr txBox="1"/>
              <p:nvPr/>
            </p:nvSpPr>
            <p:spPr>
              <a:xfrm>
                <a:off x="2245695" y="862316"/>
                <a:ext cx="9033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AB4A623D-2145-4632-9785-19A2569E66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5695" y="862316"/>
                <a:ext cx="903389" cy="369332"/>
              </a:xfrm>
              <a:prstGeom prst="rect">
                <a:avLst/>
              </a:prstGeom>
              <a:blipFill>
                <a:blip r:embed="rId20"/>
                <a:stretch>
                  <a:fillRect l="-1342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D68B9715-E80F-42EB-85DD-A58FE02CFE1D}"/>
                  </a:ext>
                </a:extLst>
              </p:cNvPr>
              <p:cNvSpPr txBox="1"/>
              <p:nvPr/>
            </p:nvSpPr>
            <p:spPr>
              <a:xfrm>
                <a:off x="7571018" y="1708284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D68B9715-E80F-42EB-85DD-A58FE02CFE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1018" y="1708284"/>
                <a:ext cx="590995" cy="307777"/>
              </a:xfrm>
              <a:prstGeom prst="rect">
                <a:avLst/>
              </a:prstGeom>
              <a:blipFill>
                <a:blip r:embed="rId21"/>
                <a:stretch>
                  <a:fillRect l="-8247" t="-1961" r="-8247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86541638-F5E9-4BE1-B54F-9B7F0028187D}"/>
                  </a:ext>
                </a:extLst>
              </p:cNvPr>
              <p:cNvSpPr txBox="1"/>
              <p:nvPr/>
            </p:nvSpPr>
            <p:spPr>
              <a:xfrm>
                <a:off x="8084501" y="1708283"/>
                <a:ext cx="6908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86541638-F5E9-4BE1-B54F-9B7F002818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4501" y="1708283"/>
                <a:ext cx="690895" cy="307777"/>
              </a:xfrm>
              <a:prstGeom prst="rect">
                <a:avLst/>
              </a:prstGeom>
              <a:blipFill>
                <a:blip r:embed="rId22"/>
                <a:stretch>
                  <a:fillRect l="-7018" t="-1961" r="-6140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F032FF86-6B3E-4521-8380-87B0D1962498}"/>
                  </a:ext>
                </a:extLst>
              </p:cNvPr>
              <p:cNvSpPr txBox="1"/>
              <p:nvPr/>
            </p:nvSpPr>
            <p:spPr>
              <a:xfrm>
                <a:off x="7014031" y="1712155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2,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F032FF86-6B3E-4521-8380-87B0D19624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4031" y="1712155"/>
                <a:ext cx="590995" cy="307777"/>
              </a:xfrm>
              <a:prstGeom prst="rect">
                <a:avLst/>
              </a:prstGeom>
              <a:blipFill>
                <a:blip r:embed="rId23"/>
                <a:stretch>
                  <a:fillRect l="-8247" t="-2000" r="-8247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512D47C-BAA2-45DE-8D26-F525BE331476}"/>
                  </a:ext>
                </a:extLst>
              </p:cNvPr>
              <p:cNvSpPr txBox="1"/>
              <p:nvPr/>
            </p:nvSpPr>
            <p:spPr>
              <a:xfrm>
                <a:off x="799883" y="1467482"/>
                <a:ext cx="990480" cy="5605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  <m:r>
                        <a:rPr lang="en-US" altLang="ko-KR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512D47C-BAA2-45DE-8D26-F525BE3314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883" y="1467482"/>
                <a:ext cx="990480" cy="560538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1E7430F-0999-45BA-BC0B-650DE36CFE11}"/>
                  </a:ext>
                </a:extLst>
              </p:cNvPr>
              <p:cNvSpPr txBox="1"/>
              <p:nvPr/>
            </p:nvSpPr>
            <p:spPr>
              <a:xfrm>
                <a:off x="6792123" y="2565843"/>
                <a:ext cx="2298500" cy="6190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1E7430F-0999-45BA-BC0B-650DE36CFE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2123" y="2565843"/>
                <a:ext cx="2298500" cy="619016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59E07F58-36EE-4360-9628-882D94E37145}"/>
                  </a:ext>
                </a:extLst>
              </p:cNvPr>
              <p:cNvSpPr txBox="1"/>
              <p:nvPr/>
            </p:nvSpPr>
            <p:spPr>
              <a:xfrm>
                <a:off x="7605026" y="3184859"/>
                <a:ext cx="6908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59E07F58-36EE-4360-9628-882D94E371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5026" y="3184859"/>
                <a:ext cx="690895" cy="307777"/>
              </a:xfrm>
              <a:prstGeom prst="rect">
                <a:avLst/>
              </a:prstGeom>
              <a:blipFill>
                <a:blip r:embed="rId26"/>
                <a:stretch>
                  <a:fillRect l="-7080" t="-1961" r="-7080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2F982376-5928-4DCD-B1C9-B99FF957C9D9}"/>
                  </a:ext>
                </a:extLst>
              </p:cNvPr>
              <p:cNvSpPr txBox="1"/>
              <p:nvPr/>
            </p:nvSpPr>
            <p:spPr>
              <a:xfrm>
                <a:off x="8118509" y="3184858"/>
                <a:ext cx="6908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2F982376-5928-4DCD-B1C9-B99FF957C9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8509" y="3184858"/>
                <a:ext cx="690895" cy="307777"/>
              </a:xfrm>
              <a:prstGeom prst="rect">
                <a:avLst/>
              </a:prstGeom>
              <a:blipFill>
                <a:blip r:embed="rId27"/>
                <a:stretch>
                  <a:fillRect l="-7080" t="-1961" r="-7080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CE3AF738-8D78-4064-A4D5-3DC07CC4B5A0}"/>
                  </a:ext>
                </a:extLst>
              </p:cNvPr>
              <p:cNvSpPr txBox="1"/>
              <p:nvPr/>
            </p:nvSpPr>
            <p:spPr>
              <a:xfrm>
                <a:off x="7014031" y="3184857"/>
                <a:ext cx="6908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2,3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CE3AF738-8D78-4064-A4D5-3DC07CC4B5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4031" y="3184857"/>
                <a:ext cx="690895" cy="307777"/>
              </a:xfrm>
              <a:prstGeom prst="rect">
                <a:avLst/>
              </a:prstGeom>
              <a:blipFill>
                <a:blip r:embed="rId28"/>
                <a:stretch>
                  <a:fillRect l="-7080" t="-1961" r="-7080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825A9A3-5856-4923-A728-AB1D0BDBCAC1}"/>
                  </a:ext>
                </a:extLst>
              </p:cNvPr>
              <p:cNvSpPr txBox="1"/>
              <p:nvPr/>
            </p:nvSpPr>
            <p:spPr>
              <a:xfrm>
                <a:off x="1549578" y="2697803"/>
                <a:ext cx="902417" cy="5605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ko-KR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825A9A3-5856-4923-A728-AB1D0BDBCA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9578" y="2697803"/>
                <a:ext cx="902417" cy="560538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6995710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배치용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Affine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D672E0C4-A230-4432-85BE-CC8B81E21413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1457525" y="1329356"/>
            <a:ext cx="763347" cy="598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15063B43-51D0-4361-A1C8-D29561ACE11E}"/>
              </a:ext>
            </a:extLst>
          </p:cNvPr>
          <p:cNvCxnSpPr>
            <a:cxnSpLocks/>
            <a:stCxn id="18" idx="6"/>
          </p:cNvCxnSpPr>
          <p:nvPr/>
        </p:nvCxnSpPr>
        <p:spPr>
          <a:xfrm>
            <a:off x="2741198" y="2143805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7589095D-1658-4FE0-9EBA-181AFC746E8F}"/>
              </a:ext>
            </a:extLst>
          </p:cNvPr>
          <p:cNvCxnSpPr>
            <a:cxnSpLocks/>
            <a:endCxn id="18" idx="3"/>
          </p:cNvCxnSpPr>
          <p:nvPr/>
        </p:nvCxnSpPr>
        <p:spPr>
          <a:xfrm flipV="1">
            <a:off x="1359020" y="2359331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타원 17">
            <a:extLst>
              <a:ext uri="{FF2B5EF4-FFF2-40B4-BE49-F238E27FC236}">
                <a16:creationId xmlns:a16="http://schemas.microsoft.com/office/drawing/2014/main" id="{B0B9ADC5-523B-4A48-A01A-1E8CDB3C2BE1}"/>
              </a:ext>
            </a:extLst>
          </p:cNvPr>
          <p:cNvSpPr/>
          <p:nvPr/>
        </p:nvSpPr>
        <p:spPr>
          <a:xfrm>
            <a:off x="2131598" y="1839005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47304F0-D955-4756-9636-72587629F134}"/>
                  </a:ext>
                </a:extLst>
              </p:cNvPr>
              <p:cNvSpPr txBox="1"/>
              <p:nvPr/>
            </p:nvSpPr>
            <p:spPr>
              <a:xfrm>
                <a:off x="2131598" y="1943709"/>
                <a:ext cx="64068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𝑑𝑜𝑡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47304F0-D955-4756-9636-72587629F1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1598" y="1943709"/>
                <a:ext cx="640688" cy="369332"/>
              </a:xfrm>
              <a:prstGeom prst="rect">
                <a:avLst/>
              </a:prstGeom>
              <a:blipFill>
                <a:blip r:embed="rId3"/>
                <a:stretch>
                  <a:fillRect l="-3810" r="-2857"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D2621E0-7CFC-4417-8C85-DAB6CCF29ACC}"/>
                  </a:ext>
                </a:extLst>
              </p:cNvPr>
              <p:cNvSpPr txBox="1"/>
              <p:nvPr/>
            </p:nvSpPr>
            <p:spPr>
              <a:xfrm>
                <a:off x="1618584" y="1138185"/>
                <a:ext cx="37619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D2621E0-7CFC-4417-8C85-DAB6CCF29A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8584" y="1138185"/>
                <a:ext cx="376192" cy="369332"/>
              </a:xfrm>
              <a:prstGeom prst="rect">
                <a:avLst/>
              </a:prstGeom>
              <a:blipFill>
                <a:blip r:embed="rId4"/>
                <a:stretch>
                  <a:fillRect l="-6557" r="-3279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6218BCF-0CEF-4B7D-9089-5B4374D5D458}"/>
                  </a:ext>
                </a:extLst>
              </p:cNvPr>
              <p:cNvSpPr txBox="1"/>
              <p:nvPr/>
            </p:nvSpPr>
            <p:spPr>
              <a:xfrm>
                <a:off x="1079131" y="2117958"/>
                <a:ext cx="47371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6218BCF-0CEF-4B7D-9089-5B4374D5D4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9131" y="2117958"/>
                <a:ext cx="473719" cy="369332"/>
              </a:xfrm>
              <a:prstGeom prst="rect">
                <a:avLst/>
              </a:prstGeom>
              <a:blipFill>
                <a:blip r:embed="rId5"/>
                <a:stretch>
                  <a:fillRect l="-3846" r="-1282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E8808F4-2CAB-4EBD-B1B1-7895F5A0352A}"/>
                  </a:ext>
                </a:extLst>
              </p:cNvPr>
              <p:cNvSpPr txBox="1"/>
              <p:nvPr/>
            </p:nvSpPr>
            <p:spPr>
              <a:xfrm>
                <a:off x="1511182" y="830408"/>
                <a:ext cx="81015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,2)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E8808F4-2CAB-4EBD-B1B1-7895F5A035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1182" y="830408"/>
                <a:ext cx="810158" cy="307777"/>
              </a:xfrm>
              <a:prstGeom prst="rect">
                <a:avLst/>
              </a:prstGeom>
              <a:blipFill>
                <a:blip r:embed="rId6"/>
                <a:stretch>
                  <a:fillRect l="-6015" t="-1961" r="-6015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8843E79-7A96-4CCF-B1F2-98A01540C48C}"/>
                  </a:ext>
                </a:extLst>
              </p:cNvPr>
              <p:cNvSpPr txBox="1"/>
              <p:nvPr/>
            </p:nvSpPr>
            <p:spPr>
              <a:xfrm>
                <a:off x="957188" y="2436389"/>
                <a:ext cx="6908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(2,3)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8843E79-7A96-4CCF-B1F2-98A01540C4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188" y="2436389"/>
                <a:ext cx="690895" cy="307777"/>
              </a:xfrm>
              <a:prstGeom prst="rect">
                <a:avLst/>
              </a:prstGeom>
              <a:blipFill>
                <a:blip r:embed="rId7"/>
                <a:stretch>
                  <a:fillRect l="-7080" t="-4000" r="-7080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3431401-D698-408F-B431-9D791DA385EA}"/>
                  </a:ext>
                </a:extLst>
              </p:cNvPr>
              <p:cNvSpPr txBox="1"/>
              <p:nvPr/>
            </p:nvSpPr>
            <p:spPr>
              <a:xfrm>
                <a:off x="3039079" y="1664806"/>
                <a:ext cx="9033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3431401-D698-408F-B431-9D791DA385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9079" y="1664806"/>
                <a:ext cx="903389" cy="369332"/>
              </a:xfrm>
              <a:prstGeom prst="rect">
                <a:avLst/>
              </a:prstGeom>
              <a:blipFill>
                <a:blip r:embed="rId8"/>
                <a:stretch>
                  <a:fillRect l="-2027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34D0C67-5920-4B2B-9000-A51D86ABF60B}"/>
                  </a:ext>
                </a:extLst>
              </p:cNvPr>
              <p:cNvSpPr txBox="1"/>
              <p:nvPr/>
            </p:nvSpPr>
            <p:spPr>
              <a:xfrm>
                <a:off x="3145325" y="1256981"/>
                <a:ext cx="81015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,3)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34D0C67-5920-4B2B-9000-A51D86ABF6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5325" y="1256981"/>
                <a:ext cx="810157" cy="307777"/>
              </a:xfrm>
              <a:prstGeom prst="rect">
                <a:avLst/>
              </a:prstGeom>
              <a:blipFill>
                <a:blip r:embed="rId9"/>
                <a:stretch>
                  <a:fillRect l="-6015" t="-1961" r="-6015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타원 27">
            <a:extLst>
              <a:ext uri="{FF2B5EF4-FFF2-40B4-BE49-F238E27FC236}">
                <a16:creationId xmlns:a16="http://schemas.microsoft.com/office/drawing/2014/main" id="{9409BF97-D06E-40B2-BC3C-F789D29E5C7C}"/>
              </a:ext>
            </a:extLst>
          </p:cNvPr>
          <p:cNvSpPr/>
          <p:nvPr/>
        </p:nvSpPr>
        <p:spPr>
          <a:xfrm>
            <a:off x="3943382" y="1849472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167617A-B020-4EC6-BDBB-DBB85EF0D4B9}"/>
                  </a:ext>
                </a:extLst>
              </p:cNvPr>
              <p:cNvSpPr txBox="1"/>
              <p:nvPr/>
            </p:nvSpPr>
            <p:spPr>
              <a:xfrm>
                <a:off x="4045742" y="1959139"/>
                <a:ext cx="39914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167617A-B020-4EC6-BDBB-DBB85EF0D4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5742" y="1959139"/>
                <a:ext cx="399148" cy="369332"/>
              </a:xfrm>
              <a:prstGeom prst="rect">
                <a:avLst/>
              </a:prstGeom>
              <a:blipFill>
                <a:blip r:embed="rId10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5CCFB02C-1606-4CA5-BF48-4E8FF8EBB423}"/>
              </a:ext>
            </a:extLst>
          </p:cNvPr>
          <p:cNvCxnSpPr>
            <a:cxnSpLocks/>
          </p:cNvCxnSpPr>
          <p:nvPr/>
        </p:nvCxnSpPr>
        <p:spPr>
          <a:xfrm flipV="1">
            <a:off x="3415271" y="2405620"/>
            <a:ext cx="669409" cy="8418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C7400CB0-D68F-4513-AE6F-64CC4CFC6AB2}"/>
              </a:ext>
            </a:extLst>
          </p:cNvPr>
          <p:cNvCxnSpPr/>
          <p:nvPr/>
        </p:nvCxnSpPr>
        <p:spPr>
          <a:xfrm>
            <a:off x="2523744" y="3236976"/>
            <a:ext cx="91707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494F5E9-4A18-4A60-8377-9129E0DF649A}"/>
                  </a:ext>
                </a:extLst>
              </p:cNvPr>
              <p:cNvSpPr txBox="1"/>
              <p:nvPr/>
            </p:nvSpPr>
            <p:spPr>
              <a:xfrm>
                <a:off x="2715817" y="2910558"/>
                <a:ext cx="3801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494F5E9-4A18-4A60-8377-9129E0DF64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5817" y="2910558"/>
                <a:ext cx="380169" cy="369332"/>
              </a:xfrm>
              <a:prstGeom prst="rect">
                <a:avLst/>
              </a:prstGeom>
              <a:blipFill>
                <a:blip r:embed="rId11"/>
                <a:stretch>
                  <a:fillRect l="-6452" r="-3226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118BBE7-D64A-4F5F-9A28-3AD786A4ED70}"/>
                  </a:ext>
                </a:extLst>
              </p:cNvPr>
              <p:cNvSpPr txBox="1"/>
              <p:nvPr/>
            </p:nvSpPr>
            <p:spPr>
              <a:xfrm>
                <a:off x="2608415" y="2602781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(3,)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118BBE7-D64A-4F5F-9A28-3AD786A4ED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8415" y="2602781"/>
                <a:ext cx="590995" cy="307777"/>
              </a:xfrm>
              <a:prstGeom prst="rect">
                <a:avLst/>
              </a:prstGeom>
              <a:blipFill>
                <a:blip r:embed="rId12"/>
                <a:stretch>
                  <a:fillRect l="-8247" t="-2000" r="-8247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B90D9878-5FA0-438B-9835-C0915A43A271}"/>
              </a:ext>
            </a:extLst>
          </p:cNvPr>
          <p:cNvCxnSpPr>
            <a:cxnSpLocks/>
          </p:cNvCxnSpPr>
          <p:nvPr/>
        </p:nvCxnSpPr>
        <p:spPr>
          <a:xfrm>
            <a:off x="4552982" y="2143805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D2654A5-2B78-49BF-B2F6-531E26ABCC6A}"/>
                  </a:ext>
                </a:extLst>
              </p:cNvPr>
              <p:cNvSpPr txBox="1"/>
              <p:nvPr/>
            </p:nvSpPr>
            <p:spPr>
              <a:xfrm>
                <a:off x="4683577" y="1755604"/>
                <a:ext cx="3633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D2654A5-2B78-49BF-B2F6-531E26ABCC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3577" y="1755604"/>
                <a:ext cx="363369" cy="369332"/>
              </a:xfrm>
              <a:prstGeom prst="rect">
                <a:avLst/>
              </a:prstGeom>
              <a:blipFill>
                <a:blip r:embed="rId13"/>
                <a:stretch>
                  <a:fillRect l="-5000" r="-3333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FCE7F98-88F3-4B46-8B77-EDEB6B192A8F}"/>
                  </a:ext>
                </a:extLst>
              </p:cNvPr>
              <p:cNvSpPr txBox="1"/>
              <p:nvPr/>
            </p:nvSpPr>
            <p:spPr>
              <a:xfrm>
                <a:off x="4628058" y="1256981"/>
                <a:ext cx="81015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,3)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FCE7F98-88F3-4B46-8B77-EDEB6B192A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8058" y="1256981"/>
                <a:ext cx="810157" cy="307777"/>
              </a:xfrm>
              <a:prstGeom prst="rect">
                <a:avLst/>
              </a:prstGeom>
              <a:blipFill>
                <a:blip r:embed="rId14"/>
                <a:stretch>
                  <a:fillRect l="-6015" t="-1961" r="-6015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D2367BDB-4A8E-442A-A41C-BCE0243D2794}"/>
              </a:ext>
            </a:extLst>
          </p:cNvPr>
          <p:cNvCxnSpPr>
            <a:cxnSpLocks/>
          </p:cNvCxnSpPr>
          <p:nvPr/>
        </p:nvCxnSpPr>
        <p:spPr>
          <a:xfrm flipH="1">
            <a:off x="4552982" y="2289044"/>
            <a:ext cx="1202184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2B5211EF-3DBE-4CE4-8D7B-C1D25A3659F3}"/>
              </a:ext>
            </a:extLst>
          </p:cNvPr>
          <p:cNvCxnSpPr>
            <a:cxnSpLocks/>
          </p:cNvCxnSpPr>
          <p:nvPr/>
        </p:nvCxnSpPr>
        <p:spPr>
          <a:xfrm flipH="1">
            <a:off x="2509117" y="3400906"/>
            <a:ext cx="993848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CF09ED8-937C-413A-9E2B-A7992D79B667}"/>
                  </a:ext>
                </a:extLst>
              </p:cNvPr>
              <p:cNvSpPr txBox="1"/>
              <p:nvPr/>
            </p:nvSpPr>
            <p:spPr>
              <a:xfrm>
                <a:off x="4778439" y="2364635"/>
                <a:ext cx="687979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CF09ED8-937C-413A-9E2B-A7992D79B6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8439" y="2364635"/>
                <a:ext cx="687979" cy="666336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3035E72-B81C-4E7F-84A1-89A179F75A76}"/>
                  </a:ext>
                </a:extLst>
              </p:cNvPr>
              <p:cNvSpPr txBox="1"/>
              <p:nvPr/>
            </p:nvSpPr>
            <p:spPr>
              <a:xfrm>
                <a:off x="4826930" y="3030971"/>
                <a:ext cx="81015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,3)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3035E72-B81C-4E7F-84A1-89A179F75A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6930" y="3030971"/>
                <a:ext cx="810157" cy="307777"/>
              </a:xfrm>
              <a:prstGeom prst="rect">
                <a:avLst/>
              </a:prstGeom>
              <a:blipFill>
                <a:blip r:embed="rId16"/>
                <a:stretch>
                  <a:fillRect l="-6015" t="-1961" r="-6015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5D67C72E-6EA4-4027-A679-8E0D325BEF93}"/>
              </a:ext>
            </a:extLst>
          </p:cNvPr>
          <p:cNvCxnSpPr>
            <a:cxnSpLocks/>
            <a:stCxn id="28" idx="4"/>
          </p:cNvCxnSpPr>
          <p:nvPr/>
        </p:nvCxnSpPr>
        <p:spPr>
          <a:xfrm flipH="1">
            <a:off x="3490773" y="2459072"/>
            <a:ext cx="757409" cy="947930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3F3192C-55EE-49F1-9E53-BB973AE45092}"/>
                  </a:ext>
                </a:extLst>
              </p:cNvPr>
              <p:cNvSpPr txBox="1"/>
              <p:nvPr/>
            </p:nvSpPr>
            <p:spPr>
              <a:xfrm>
                <a:off x="1816054" y="3421969"/>
                <a:ext cx="2898383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𝑠𝑢𝑚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𝑎𝑥𝑖𝑠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=0)</m:t>
                      </m:r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3F3192C-55EE-49F1-9E53-BB973AE450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6054" y="3421969"/>
                <a:ext cx="2898383" cy="666336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F5A2340A-8C8A-4FE9-96A1-5DF0FEFC8B72}"/>
              </a:ext>
            </a:extLst>
          </p:cNvPr>
          <p:cNvCxnSpPr>
            <a:cxnSpLocks/>
          </p:cNvCxnSpPr>
          <p:nvPr/>
        </p:nvCxnSpPr>
        <p:spPr>
          <a:xfrm flipH="1">
            <a:off x="2740284" y="2265841"/>
            <a:ext cx="1202184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82A7822-772F-467E-8FD2-831296AB1F31}"/>
                  </a:ext>
                </a:extLst>
              </p:cNvPr>
              <p:cNvSpPr txBox="1"/>
              <p:nvPr/>
            </p:nvSpPr>
            <p:spPr>
              <a:xfrm>
                <a:off x="3146783" y="2265841"/>
                <a:ext cx="687979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82A7822-772F-467E-8FD2-831296AB1F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6783" y="2265841"/>
                <a:ext cx="687979" cy="666336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E6C644BB-946F-4775-A785-B7200CCF38C3}"/>
              </a:ext>
            </a:extLst>
          </p:cNvPr>
          <p:cNvCxnSpPr>
            <a:cxnSpLocks/>
          </p:cNvCxnSpPr>
          <p:nvPr/>
        </p:nvCxnSpPr>
        <p:spPr>
          <a:xfrm flipH="1" flipV="1">
            <a:off x="1349433" y="1422899"/>
            <a:ext cx="798988" cy="611239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3ECA16EC-1AE1-4583-BC90-A04521DB69B6}"/>
              </a:ext>
            </a:extLst>
          </p:cNvPr>
          <p:cNvCxnSpPr>
            <a:cxnSpLocks/>
          </p:cNvCxnSpPr>
          <p:nvPr/>
        </p:nvCxnSpPr>
        <p:spPr>
          <a:xfrm flipH="1">
            <a:off x="1435251" y="2459072"/>
            <a:ext cx="871206" cy="571899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CEC7733-3E8D-489E-A11C-0C5EDFD0A4A6}"/>
                  </a:ext>
                </a:extLst>
              </p:cNvPr>
              <p:cNvSpPr txBox="1"/>
              <p:nvPr/>
            </p:nvSpPr>
            <p:spPr>
              <a:xfrm>
                <a:off x="6758115" y="1089268"/>
                <a:ext cx="2298500" cy="6190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den>
                      </m:f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CEC7733-3E8D-489E-A11C-0C5EDFD0A4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8115" y="1089268"/>
                <a:ext cx="2298500" cy="619016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AB4A623D-2145-4632-9785-19A2569E66B2}"/>
                  </a:ext>
                </a:extLst>
              </p:cNvPr>
              <p:cNvSpPr txBox="1"/>
              <p:nvPr/>
            </p:nvSpPr>
            <p:spPr>
              <a:xfrm>
                <a:off x="2245695" y="862316"/>
                <a:ext cx="9033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AB4A623D-2145-4632-9785-19A2569E66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5695" y="862316"/>
                <a:ext cx="903389" cy="369332"/>
              </a:xfrm>
              <a:prstGeom prst="rect">
                <a:avLst/>
              </a:prstGeom>
              <a:blipFill>
                <a:blip r:embed="rId20"/>
                <a:stretch>
                  <a:fillRect l="-1342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D68B9715-E80F-42EB-85DD-A58FE02CFE1D}"/>
                  </a:ext>
                </a:extLst>
              </p:cNvPr>
              <p:cNvSpPr txBox="1"/>
              <p:nvPr/>
            </p:nvSpPr>
            <p:spPr>
              <a:xfrm>
                <a:off x="7571018" y="1708284"/>
                <a:ext cx="81015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D68B9715-E80F-42EB-85DD-A58FE02CFE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1018" y="1708284"/>
                <a:ext cx="810157" cy="307777"/>
              </a:xfrm>
              <a:prstGeom prst="rect">
                <a:avLst/>
              </a:prstGeom>
              <a:blipFill>
                <a:blip r:embed="rId21"/>
                <a:stretch>
                  <a:fillRect l="-6015" t="-1961" r="-6015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86541638-F5E9-4BE1-B54F-9B7F0028187D}"/>
                  </a:ext>
                </a:extLst>
              </p:cNvPr>
              <p:cNvSpPr txBox="1"/>
              <p:nvPr/>
            </p:nvSpPr>
            <p:spPr>
              <a:xfrm>
                <a:off x="8245880" y="1708283"/>
                <a:ext cx="6908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86541638-F5E9-4BE1-B54F-9B7F002818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5880" y="1708283"/>
                <a:ext cx="690895" cy="307777"/>
              </a:xfrm>
              <a:prstGeom prst="rect">
                <a:avLst/>
              </a:prstGeom>
              <a:blipFill>
                <a:blip r:embed="rId22"/>
                <a:stretch>
                  <a:fillRect l="-7080" t="-1961" r="-7080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F032FF86-6B3E-4521-8380-87B0D1962498}"/>
                  </a:ext>
                </a:extLst>
              </p:cNvPr>
              <p:cNvSpPr txBox="1"/>
              <p:nvPr/>
            </p:nvSpPr>
            <p:spPr>
              <a:xfrm>
                <a:off x="6794869" y="1708283"/>
                <a:ext cx="81015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F032FF86-6B3E-4521-8380-87B0D19624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4869" y="1708283"/>
                <a:ext cx="810157" cy="307777"/>
              </a:xfrm>
              <a:prstGeom prst="rect">
                <a:avLst/>
              </a:prstGeom>
              <a:blipFill>
                <a:blip r:embed="rId23"/>
                <a:stretch>
                  <a:fillRect l="-6015" t="-1961" r="-6015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512D47C-BAA2-45DE-8D26-F525BE331476}"/>
                  </a:ext>
                </a:extLst>
              </p:cNvPr>
              <p:cNvSpPr txBox="1"/>
              <p:nvPr/>
            </p:nvSpPr>
            <p:spPr>
              <a:xfrm>
                <a:off x="799883" y="1467482"/>
                <a:ext cx="990480" cy="5605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  <m:r>
                        <a:rPr lang="en-US" altLang="ko-KR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512D47C-BAA2-45DE-8D26-F525BE3314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883" y="1467482"/>
                <a:ext cx="990480" cy="560538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1E7430F-0999-45BA-BC0B-650DE36CFE11}"/>
                  </a:ext>
                </a:extLst>
              </p:cNvPr>
              <p:cNvSpPr txBox="1"/>
              <p:nvPr/>
            </p:nvSpPr>
            <p:spPr>
              <a:xfrm>
                <a:off x="6699262" y="2565843"/>
                <a:ext cx="2298500" cy="6190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1E7430F-0999-45BA-BC0B-650DE36CFE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9262" y="2565843"/>
                <a:ext cx="2298500" cy="619016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59E07F58-36EE-4360-9628-882D94E37145}"/>
                  </a:ext>
                </a:extLst>
              </p:cNvPr>
              <p:cNvSpPr txBox="1"/>
              <p:nvPr/>
            </p:nvSpPr>
            <p:spPr>
              <a:xfrm>
                <a:off x="7512165" y="3184859"/>
                <a:ext cx="81015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59E07F58-36EE-4360-9628-882D94E371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2165" y="3184859"/>
                <a:ext cx="810157" cy="307777"/>
              </a:xfrm>
              <a:prstGeom prst="rect">
                <a:avLst/>
              </a:prstGeom>
              <a:blipFill>
                <a:blip r:embed="rId26"/>
                <a:stretch>
                  <a:fillRect l="-6015" t="-1961" r="-6015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2F982376-5928-4DCD-B1C9-B99FF957C9D9}"/>
                  </a:ext>
                </a:extLst>
              </p:cNvPr>
              <p:cNvSpPr txBox="1"/>
              <p:nvPr/>
            </p:nvSpPr>
            <p:spPr>
              <a:xfrm>
                <a:off x="8222422" y="3184856"/>
                <a:ext cx="81015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2F982376-5928-4DCD-B1C9-B99FF957C9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2422" y="3184856"/>
                <a:ext cx="810158" cy="307777"/>
              </a:xfrm>
              <a:prstGeom prst="rect">
                <a:avLst/>
              </a:prstGeom>
              <a:blipFill>
                <a:blip r:embed="rId27"/>
                <a:stretch>
                  <a:fillRect l="-6015" t="-1961" r="-6015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CE3AF738-8D78-4064-A4D5-3DC07CC4B5A0}"/>
                  </a:ext>
                </a:extLst>
              </p:cNvPr>
              <p:cNvSpPr txBox="1"/>
              <p:nvPr/>
            </p:nvSpPr>
            <p:spPr>
              <a:xfrm>
                <a:off x="6921170" y="3184857"/>
                <a:ext cx="6908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2,3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CE3AF738-8D78-4064-A4D5-3DC07CC4B5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1170" y="3184857"/>
                <a:ext cx="690895" cy="307777"/>
              </a:xfrm>
              <a:prstGeom prst="rect">
                <a:avLst/>
              </a:prstGeom>
              <a:blipFill>
                <a:blip r:embed="rId28"/>
                <a:stretch>
                  <a:fillRect l="-7018" t="-1961" r="-6140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825A9A3-5856-4923-A728-AB1D0BDBCAC1}"/>
                  </a:ext>
                </a:extLst>
              </p:cNvPr>
              <p:cNvSpPr txBox="1"/>
              <p:nvPr/>
            </p:nvSpPr>
            <p:spPr>
              <a:xfrm>
                <a:off x="1549578" y="2697803"/>
                <a:ext cx="902417" cy="5605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ko-KR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825A9A3-5856-4923-A728-AB1D0BDBCA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9578" y="2697803"/>
                <a:ext cx="902417" cy="560538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E3075BA8-C4C9-4CFD-A60A-89424A1F73EB}"/>
                  </a:ext>
                </a:extLst>
              </p:cNvPr>
              <p:cNvSpPr txBox="1"/>
              <p:nvPr/>
            </p:nvSpPr>
            <p:spPr>
              <a:xfrm>
                <a:off x="6021365" y="3941398"/>
                <a:ext cx="4719620" cy="6353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den>
                    </m:f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den>
                    </m:f>
                    <m:r>
                      <a:rPr lang="ko-KR" alt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의</m:t>
                    </m:r>
                  </m:oMath>
                </a14:m>
                <a:r>
                  <a:rPr lang="ko-KR" altLang="en-US" sz="2400"/>
                  <a:t> </a:t>
                </a:r>
                <a:r>
                  <a:rPr lang="ko-KR" altLang="en-US" sz="2400">
                    <a:solidFill>
                      <a:schemeClr val="tx1"/>
                    </a:solidFill>
                  </a:rPr>
                  <a:t>첫번째 축</a:t>
                </a:r>
                <a:r>
                  <a:rPr lang="en-US" altLang="ko-KR" sz="2400">
                    <a:solidFill>
                      <a:schemeClr val="tx1"/>
                    </a:solidFill>
                  </a:rPr>
                  <a:t>(0</a:t>
                </a:r>
                <a:r>
                  <a:rPr lang="ko-KR" altLang="en-US" sz="2400">
                    <a:solidFill>
                      <a:schemeClr val="tx1"/>
                    </a:solidFill>
                  </a:rPr>
                  <a:t>축</a:t>
                </a:r>
                <a:r>
                  <a:rPr lang="en-US" altLang="ko-KR" sz="2400">
                    <a:solidFill>
                      <a:schemeClr val="tx1"/>
                    </a:solidFill>
                  </a:rPr>
                  <a:t>)</a:t>
                </a:r>
                <a:r>
                  <a:rPr lang="ko-KR" altLang="en-US" sz="2400">
                    <a:solidFill>
                      <a:schemeClr val="tx1"/>
                    </a:solidFill>
                  </a:rPr>
                  <a:t>의 합</a:t>
                </a: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E3075BA8-C4C9-4CFD-A60A-89424A1F73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1365" y="3941398"/>
                <a:ext cx="4719620" cy="635367"/>
              </a:xfrm>
              <a:prstGeom prst="rect">
                <a:avLst/>
              </a:prstGeom>
              <a:blipFill>
                <a:blip r:embed="rId30"/>
                <a:stretch>
                  <a:fillRect b="-96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9C0B5365-588E-4F62-9162-4E891C9CD46C}"/>
                  </a:ext>
                </a:extLst>
              </p:cNvPr>
              <p:cNvSpPr txBox="1"/>
              <p:nvPr/>
            </p:nvSpPr>
            <p:spPr>
              <a:xfrm>
                <a:off x="7266617" y="4667218"/>
                <a:ext cx="81015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9C0B5365-588E-4F62-9162-4E891C9CD4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6617" y="4667218"/>
                <a:ext cx="810158" cy="307777"/>
              </a:xfrm>
              <a:prstGeom prst="rect">
                <a:avLst/>
              </a:prstGeom>
              <a:blipFill>
                <a:blip r:embed="rId31"/>
                <a:stretch>
                  <a:fillRect l="-6015" t="-4000" r="-6015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A1A36F65-A83E-4784-B10F-C590FC43FA10}"/>
                  </a:ext>
                </a:extLst>
              </p:cNvPr>
              <p:cNvSpPr txBox="1"/>
              <p:nvPr/>
            </p:nvSpPr>
            <p:spPr>
              <a:xfrm>
                <a:off x="7269577" y="5264084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3,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A1A36F65-A83E-4784-B10F-C590FC43FA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9577" y="5264084"/>
                <a:ext cx="590995" cy="307777"/>
              </a:xfrm>
              <a:prstGeom prst="rect">
                <a:avLst/>
              </a:prstGeom>
              <a:blipFill>
                <a:blip r:embed="rId32"/>
                <a:stretch>
                  <a:fillRect l="-8333" t="-4000" r="-9375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직사각형 1">
            <a:extLst>
              <a:ext uri="{FF2B5EF4-FFF2-40B4-BE49-F238E27FC236}">
                <a16:creationId xmlns:a16="http://schemas.microsoft.com/office/drawing/2014/main" id="{4E94B320-7B07-4256-A01C-E82F94ECAFE5}"/>
              </a:ext>
            </a:extLst>
          </p:cNvPr>
          <p:cNvSpPr/>
          <p:nvPr/>
        </p:nvSpPr>
        <p:spPr>
          <a:xfrm>
            <a:off x="8627501" y="4760976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308C491C-CD7C-4177-AF1A-C8DB6D793862}"/>
              </a:ext>
            </a:extLst>
          </p:cNvPr>
          <p:cNvSpPr/>
          <p:nvPr/>
        </p:nvSpPr>
        <p:spPr>
          <a:xfrm>
            <a:off x="8835730" y="4760976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35F7F78D-8D0D-4E2B-9664-E7CE72CF83A8}"/>
              </a:ext>
            </a:extLst>
          </p:cNvPr>
          <p:cNvSpPr/>
          <p:nvPr/>
        </p:nvSpPr>
        <p:spPr>
          <a:xfrm>
            <a:off x="9043959" y="4760976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5F63F576-00B9-4798-862C-AC0741A7E822}"/>
              </a:ext>
            </a:extLst>
          </p:cNvPr>
          <p:cNvSpPr/>
          <p:nvPr/>
        </p:nvSpPr>
        <p:spPr>
          <a:xfrm>
            <a:off x="8627501" y="4968295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345B2376-BE71-4154-9AEF-33C4AC171F12}"/>
              </a:ext>
            </a:extLst>
          </p:cNvPr>
          <p:cNvSpPr/>
          <p:nvPr/>
        </p:nvSpPr>
        <p:spPr>
          <a:xfrm>
            <a:off x="8835730" y="4968295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3DAE94EE-7232-450F-9B3A-B91859EE0E04}"/>
              </a:ext>
            </a:extLst>
          </p:cNvPr>
          <p:cNvSpPr/>
          <p:nvPr/>
        </p:nvSpPr>
        <p:spPr>
          <a:xfrm>
            <a:off x="9043959" y="4968295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3686DE30-5DAD-46B3-8698-F27651B41F77}"/>
              </a:ext>
            </a:extLst>
          </p:cNvPr>
          <p:cNvSpPr/>
          <p:nvPr/>
        </p:nvSpPr>
        <p:spPr>
          <a:xfrm>
            <a:off x="8627501" y="5175614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FCD24DD8-06BE-4D68-A432-5B1C184FEBD2}"/>
              </a:ext>
            </a:extLst>
          </p:cNvPr>
          <p:cNvSpPr/>
          <p:nvPr/>
        </p:nvSpPr>
        <p:spPr>
          <a:xfrm>
            <a:off x="8835730" y="5175614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5F79F1DA-19AF-40A0-9560-071D6DC5151F}"/>
              </a:ext>
            </a:extLst>
          </p:cNvPr>
          <p:cNvSpPr/>
          <p:nvPr/>
        </p:nvSpPr>
        <p:spPr>
          <a:xfrm>
            <a:off x="9043959" y="5175614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C57762D1-6D7E-4F38-AAF0-DAA5A92722E4}"/>
              </a:ext>
            </a:extLst>
          </p:cNvPr>
          <p:cNvSpPr/>
          <p:nvPr/>
        </p:nvSpPr>
        <p:spPr>
          <a:xfrm>
            <a:off x="8627501" y="5382933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FBCA91F0-5491-4A73-8896-BCC105B8E96C}"/>
              </a:ext>
            </a:extLst>
          </p:cNvPr>
          <p:cNvSpPr/>
          <p:nvPr/>
        </p:nvSpPr>
        <p:spPr>
          <a:xfrm>
            <a:off x="8835730" y="5382933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83AB6CE0-DF03-40AA-BAAE-24E2DD58EAF8}"/>
              </a:ext>
            </a:extLst>
          </p:cNvPr>
          <p:cNvSpPr/>
          <p:nvPr/>
        </p:nvSpPr>
        <p:spPr>
          <a:xfrm>
            <a:off x="9043959" y="5382933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67F753C9-B938-40CB-9822-AFA37FDCD5CD}"/>
              </a:ext>
            </a:extLst>
          </p:cNvPr>
          <p:cNvSpPr/>
          <p:nvPr/>
        </p:nvSpPr>
        <p:spPr>
          <a:xfrm>
            <a:off x="8627501" y="5590252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A6E5FEA5-1BB1-4A67-A475-D62F8E9751AD}"/>
              </a:ext>
            </a:extLst>
          </p:cNvPr>
          <p:cNvSpPr/>
          <p:nvPr/>
        </p:nvSpPr>
        <p:spPr>
          <a:xfrm>
            <a:off x="8835730" y="5590252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93D9FB92-4448-4D91-97E4-535F3709914A}"/>
              </a:ext>
            </a:extLst>
          </p:cNvPr>
          <p:cNvSpPr/>
          <p:nvPr/>
        </p:nvSpPr>
        <p:spPr>
          <a:xfrm>
            <a:off x="9043959" y="5590252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화살표: 아래쪽 2">
            <a:extLst>
              <a:ext uri="{FF2B5EF4-FFF2-40B4-BE49-F238E27FC236}">
                <a16:creationId xmlns:a16="http://schemas.microsoft.com/office/drawing/2014/main" id="{E9C705C0-F6BD-44EB-950F-CC30D1573268}"/>
              </a:ext>
            </a:extLst>
          </p:cNvPr>
          <p:cNvSpPr/>
          <p:nvPr/>
        </p:nvSpPr>
        <p:spPr>
          <a:xfrm>
            <a:off x="9406128" y="4760976"/>
            <a:ext cx="208229" cy="1037505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4CB9A485-7E73-4F68-B200-4497A9B2CBFC}"/>
              </a:ext>
            </a:extLst>
          </p:cNvPr>
          <p:cNvSpPr/>
          <p:nvPr/>
        </p:nvSpPr>
        <p:spPr>
          <a:xfrm>
            <a:off x="8624431" y="5956012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9404FABE-7504-41A9-B9D5-56E1C8DB8A61}"/>
              </a:ext>
            </a:extLst>
          </p:cNvPr>
          <p:cNvSpPr/>
          <p:nvPr/>
        </p:nvSpPr>
        <p:spPr>
          <a:xfrm>
            <a:off x="8832660" y="5956012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49ABE67F-3C56-4269-966D-36CBAAF8D63D}"/>
              </a:ext>
            </a:extLst>
          </p:cNvPr>
          <p:cNvSpPr/>
          <p:nvPr/>
        </p:nvSpPr>
        <p:spPr>
          <a:xfrm>
            <a:off x="9040889" y="5956012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D921481A-D5A3-41D0-95C4-18198DAEE146}"/>
              </a:ext>
            </a:extLst>
          </p:cNvPr>
          <p:cNvSpPr/>
          <p:nvPr/>
        </p:nvSpPr>
        <p:spPr>
          <a:xfrm>
            <a:off x="2451995" y="4088842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0B5BEE79-88D1-4FA3-BA9E-F3EB916C40EF}"/>
              </a:ext>
            </a:extLst>
          </p:cNvPr>
          <p:cNvSpPr/>
          <p:nvPr/>
        </p:nvSpPr>
        <p:spPr>
          <a:xfrm>
            <a:off x="2660224" y="4088842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1BF51E09-0ADC-403B-AD32-A39551638880}"/>
              </a:ext>
            </a:extLst>
          </p:cNvPr>
          <p:cNvSpPr/>
          <p:nvPr/>
        </p:nvSpPr>
        <p:spPr>
          <a:xfrm>
            <a:off x="2868453" y="4088842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80A9EFDA-1412-4834-B869-5D4CB6ACF245}"/>
              </a:ext>
            </a:extLst>
          </p:cNvPr>
          <p:cNvSpPr/>
          <p:nvPr/>
        </p:nvSpPr>
        <p:spPr>
          <a:xfrm>
            <a:off x="2451995" y="4296161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270FD395-FBB2-4865-BE7D-04457F681A6A}"/>
              </a:ext>
            </a:extLst>
          </p:cNvPr>
          <p:cNvSpPr/>
          <p:nvPr/>
        </p:nvSpPr>
        <p:spPr>
          <a:xfrm>
            <a:off x="2660224" y="4296161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CD63948F-732B-4A01-99AD-2679E9F167E7}"/>
              </a:ext>
            </a:extLst>
          </p:cNvPr>
          <p:cNvSpPr/>
          <p:nvPr/>
        </p:nvSpPr>
        <p:spPr>
          <a:xfrm>
            <a:off x="2868453" y="4296161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FCDDEC4E-DFF8-4623-901E-EC4A1182E42B}"/>
              </a:ext>
            </a:extLst>
          </p:cNvPr>
          <p:cNvSpPr/>
          <p:nvPr/>
        </p:nvSpPr>
        <p:spPr>
          <a:xfrm>
            <a:off x="2451995" y="4503480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0DD45256-46A8-4F9F-9EEA-BD890FEDCDE8}"/>
              </a:ext>
            </a:extLst>
          </p:cNvPr>
          <p:cNvSpPr/>
          <p:nvPr/>
        </p:nvSpPr>
        <p:spPr>
          <a:xfrm>
            <a:off x="2660224" y="4503480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EEE5DF63-6771-4E3D-8EA9-5FC6D7599836}"/>
              </a:ext>
            </a:extLst>
          </p:cNvPr>
          <p:cNvSpPr/>
          <p:nvPr/>
        </p:nvSpPr>
        <p:spPr>
          <a:xfrm>
            <a:off x="2868453" y="4503480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C26E04A8-CB71-4438-AA21-8235475ED50F}"/>
              </a:ext>
            </a:extLst>
          </p:cNvPr>
          <p:cNvSpPr/>
          <p:nvPr/>
        </p:nvSpPr>
        <p:spPr>
          <a:xfrm>
            <a:off x="2451995" y="4710799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060782B0-046C-44B4-B187-CC857196AEA9}"/>
              </a:ext>
            </a:extLst>
          </p:cNvPr>
          <p:cNvSpPr/>
          <p:nvPr/>
        </p:nvSpPr>
        <p:spPr>
          <a:xfrm>
            <a:off x="2660224" y="4710799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391A29DF-CBDF-4A54-A4AF-AF80EA4C4B6F}"/>
              </a:ext>
            </a:extLst>
          </p:cNvPr>
          <p:cNvSpPr/>
          <p:nvPr/>
        </p:nvSpPr>
        <p:spPr>
          <a:xfrm>
            <a:off x="2868453" y="4710799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09EBFC91-C87B-4AAF-B563-38E5779EDFBB}"/>
              </a:ext>
            </a:extLst>
          </p:cNvPr>
          <p:cNvSpPr/>
          <p:nvPr/>
        </p:nvSpPr>
        <p:spPr>
          <a:xfrm>
            <a:off x="2451995" y="4918118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4F269F02-49A2-45A5-8264-2D3C4F0EBA63}"/>
              </a:ext>
            </a:extLst>
          </p:cNvPr>
          <p:cNvSpPr/>
          <p:nvPr/>
        </p:nvSpPr>
        <p:spPr>
          <a:xfrm>
            <a:off x="2660224" y="4918118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D28B40A6-F70B-4039-9260-85406448A02C}"/>
              </a:ext>
            </a:extLst>
          </p:cNvPr>
          <p:cNvSpPr/>
          <p:nvPr/>
        </p:nvSpPr>
        <p:spPr>
          <a:xfrm>
            <a:off x="2868453" y="4918118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3B0AAAF5-20E3-4048-A5D8-045214E935A5}"/>
              </a:ext>
            </a:extLst>
          </p:cNvPr>
          <p:cNvSpPr/>
          <p:nvPr/>
        </p:nvSpPr>
        <p:spPr>
          <a:xfrm>
            <a:off x="1110239" y="4497311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1F204C82-48DD-45F5-83AA-A21BF0AE9215}"/>
              </a:ext>
            </a:extLst>
          </p:cNvPr>
          <p:cNvSpPr/>
          <p:nvPr/>
        </p:nvSpPr>
        <p:spPr>
          <a:xfrm>
            <a:off x="1318468" y="4497311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F39BC847-9C72-4956-B43B-399A4B8A4B03}"/>
              </a:ext>
            </a:extLst>
          </p:cNvPr>
          <p:cNvSpPr/>
          <p:nvPr/>
        </p:nvSpPr>
        <p:spPr>
          <a:xfrm>
            <a:off x="1526697" y="4497311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621F9E07-E814-456F-A92C-C97D2EA89DF3}"/>
                  </a:ext>
                </a:extLst>
              </p:cNvPr>
              <p:cNvSpPr txBox="1"/>
              <p:nvPr/>
            </p:nvSpPr>
            <p:spPr>
              <a:xfrm>
                <a:off x="2044192" y="4406766"/>
                <a:ext cx="39914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621F9E07-E814-456F-A92C-C97D2EA89D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4192" y="4406766"/>
                <a:ext cx="399148" cy="369332"/>
              </a:xfrm>
              <a:prstGeom prst="rect">
                <a:avLst/>
              </a:prstGeom>
              <a:blipFill>
                <a:blip r:embed="rId33"/>
                <a:stretch>
                  <a:fillRect l="-3030" r="-1515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EC2D2B10-0A0F-428E-82BD-0E6AF931D0A6}"/>
              </a:ext>
            </a:extLst>
          </p:cNvPr>
          <p:cNvCxnSpPr>
            <a:cxnSpLocks/>
            <a:endCxn id="82" idx="1"/>
          </p:cNvCxnSpPr>
          <p:nvPr/>
        </p:nvCxnSpPr>
        <p:spPr>
          <a:xfrm flipV="1">
            <a:off x="1985688" y="4192957"/>
            <a:ext cx="466307" cy="6925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0E416A59-8141-4D7E-BB3A-38AEB30F14A9}"/>
              </a:ext>
            </a:extLst>
          </p:cNvPr>
          <p:cNvCxnSpPr>
            <a:cxnSpLocks/>
            <a:endCxn id="85" idx="1"/>
          </p:cNvCxnSpPr>
          <p:nvPr/>
        </p:nvCxnSpPr>
        <p:spPr>
          <a:xfrm flipV="1">
            <a:off x="1976783" y="4400276"/>
            <a:ext cx="475212" cy="4936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B2F989F4-4EA3-472C-8BD2-31D411FA422F}"/>
              </a:ext>
            </a:extLst>
          </p:cNvPr>
          <p:cNvCxnSpPr>
            <a:cxnSpLocks/>
            <a:endCxn id="88" idx="1"/>
          </p:cNvCxnSpPr>
          <p:nvPr/>
        </p:nvCxnSpPr>
        <p:spPr>
          <a:xfrm flipV="1">
            <a:off x="1976783" y="4607595"/>
            <a:ext cx="475212" cy="2879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8E2C0C67-44E6-4EDA-B530-26001E9A3A7C}"/>
              </a:ext>
            </a:extLst>
          </p:cNvPr>
          <p:cNvCxnSpPr>
            <a:cxnSpLocks/>
            <a:endCxn id="91" idx="1"/>
          </p:cNvCxnSpPr>
          <p:nvPr/>
        </p:nvCxnSpPr>
        <p:spPr>
          <a:xfrm flipV="1">
            <a:off x="1976783" y="4814914"/>
            <a:ext cx="475212" cy="790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C8DB2361-4EDC-4FF9-9AE4-6ABBEC834590}"/>
              </a:ext>
            </a:extLst>
          </p:cNvPr>
          <p:cNvCxnSpPr>
            <a:cxnSpLocks/>
            <a:endCxn id="94" idx="1"/>
          </p:cNvCxnSpPr>
          <p:nvPr/>
        </p:nvCxnSpPr>
        <p:spPr>
          <a:xfrm>
            <a:off x="1994776" y="4885480"/>
            <a:ext cx="457219" cy="1367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연결선 106">
            <a:extLst>
              <a:ext uri="{FF2B5EF4-FFF2-40B4-BE49-F238E27FC236}">
                <a16:creationId xmlns:a16="http://schemas.microsoft.com/office/drawing/2014/main" id="{82C0E519-A921-4B72-8DDB-5DBC1D1DBB4C}"/>
              </a:ext>
            </a:extLst>
          </p:cNvPr>
          <p:cNvCxnSpPr/>
          <p:nvPr/>
        </p:nvCxnSpPr>
        <p:spPr>
          <a:xfrm>
            <a:off x="1084463" y="4885480"/>
            <a:ext cx="917078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E2DFC4EA-FB23-4C47-AF4E-1E2211BBBA54}"/>
                  </a:ext>
                </a:extLst>
              </p:cNvPr>
              <p:cNvSpPr txBox="1"/>
              <p:nvPr/>
            </p:nvSpPr>
            <p:spPr>
              <a:xfrm>
                <a:off x="1311320" y="4969048"/>
                <a:ext cx="95045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𝑅𝑒𝑝𝑒𝑎𝑡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E2DFC4EA-FB23-4C47-AF4E-1E2211BBBA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1320" y="4969048"/>
                <a:ext cx="950453" cy="307777"/>
              </a:xfrm>
              <a:prstGeom prst="rect">
                <a:avLst/>
              </a:prstGeom>
              <a:blipFill>
                <a:blip r:embed="rId34"/>
                <a:stretch>
                  <a:fillRect l="-4487" r="-4487" b="-3137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68" name="TextBox 7167">
            <a:extLst>
              <a:ext uri="{FF2B5EF4-FFF2-40B4-BE49-F238E27FC236}">
                <a16:creationId xmlns:a16="http://schemas.microsoft.com/office/drawing/2014/main" id="{E91267A3-0922-4D0C-A2E8-C64564D20C70}"/>
              </a:ext>
            </a:extLst>
          </p:cNvPr>
          <p:cNvSpPr txBox="1"/>
          <p:nvPr/>
        </p:nvSpPr>
        <p:spPr>
          <a:xfrm>
            <a:off x="595234" y="5610617"/>
            <a:ext cx="42755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리피트 노드의 미분값은 합이다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7942506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배치용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Affine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 구현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8218D5-45A4-4AA7-A82A-DDF7E11AE424}"/>
              </a:ext>
            </a:extLst>
          </p:cNvPr>
          <p:cNvSpPr txBox="1"/>
          <p:nvPr/>
        </p:nvSpPr>
        <p:spPr>
          <a:xfrm>
            <a:off x="222250" y="1091184"/>
            <a:ext cx="5123518" cy="5078313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class Affine: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__init__(self, W, b):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self.W = W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self.b = b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self.X = None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self.dW = None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self.db = None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forward(self, x):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self.X = x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out = np.dot(x,self.W) + self.b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return out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backward(self, dout):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dx = np.dot(dout,self.W.T)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self.dW = np.dot(self.X.T,dout)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self.db = np.sum(dout, axis=0)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return dx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5A9D4718-6065-4907-A8DC-09E69A180AAD}"/>
              </a:ext>
            </a:extLst>
          </p:cNvPr>
          <p:cNvSpPr txBox="1"/>
          <p:nvPr/>
        </p:nvSpPr>
        <p:spPr>
          <a:xfrm>
            <a:off x="5519674" y="1091183"/>
            <a:ext cx="4110421" cy="2585323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W = np.array([[1,1,1],[2,2,2]])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b = np.array([1,1,1])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a1 = Affine(W, b)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X = np.array([[1,1],[2,2]])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Y = a1.forward(X) 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print(Y)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dout=([[1,1,1],[1,1,1]])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dx = a1.backward(dout) 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print(dx)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00841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퍼셉트론이란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?</a:t>
            </a:r>
            <a:endParaRPr kumimoji="0" lang="ko-KR" altLang="en-US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논리 회로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 구현하기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퍼셉트론의 한계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다층 퍼셉트론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2.6 NAND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에서 컴퓨터 까지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2.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퍼셉트론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10902169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Softmax with Loss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E0B1EFAE-6375-4EF1-AF08-CAF8682D7655}"/>
              </a:ext>
            </a:extLst>
          </p:cNvPr>
          <p:cNvSpPr/>
          <p:nvPr/>
        </p:nvSpPr>
        <p:spPr>
          <a:xfrm>
            <a:off x="3239453" y="1883664"/>
            <a:ext cx="1170432" cy="3419856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C5BD49F1-296B-48FC-8CFC-BE9D5FDD0BFE}"/>
              </a:ext>
            </a:extLst>
          </p:cNvPr>
          <p:cNvCxnSpPr/>
          <p:nvPr/>
        </p:nvCxnSpPr>
        <p:spPr>
          <a:xfrm>
            <a:off x="2684717" y="2426208"/>
            <a:ext cx="5547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BCB763A8-9D9C-459B-BDA6-3C6590B80CAF}"/>
              </a:ext>
            </a:extLst>
          </p:cNvPr>
          <p:cNvCxnSpPr/>
          <p:nvPr/>
        </p:nvCxnSpPr>
        <p:spPr>
          <a:xfrm>
            <a:off x="2684717" y="3602736"/>
            <a:ext cx="5547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F5F10B5A-EFFF-41B4-B5A8-DC3AC2CB4A38}"/>
              </a:ext>
            </a:extLst>
          </p:cNvPr>
          <p:cNvCxnSpPr/>
          <p:nvPr/>
        </p:nvCxnSpPr>
        <p:spPr>
          <a:xfrm>
            <a:off x="2684717" y="4815840"/>
            <a:ext cx="5547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72F8776-FD6E-4520-A9F7-50A3825F5733}"/>
                  </a:ext>
                </a:extLst>
              </p:cNvPr>
              <p:cNvSpPr txBox="1"/>
              <p:nvPr/>
            </p:nvSpPr>
            <p:spPr>
              <a:xfrm>
                <a:off x="2303717" y="2020301"/>
                <a:ext cx="4769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72F8776-FD6E-4520-A9F7-50A3825F57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3717" y="2020301"/>
                <a:ext cx="476925" cy="369332"/>
              </a:xfrm>
              <a:prstGeom prst="rect">
                <a:avLst/>
              </a:prstGeom>
              <a:blipFill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29813B57-310B-44AD-98BA-1CD8B32EE3F9}"/>
                  </a:ext>
                </a:extLst>
              </p:cNvPr>
              <p:cNvSpPr txBox="1"/>
              <p:nvPr/>
            </p:nvSpPr>
            <p:spPr>
              <a:xfrm>
                <a:off x="2303717" y="3233404"/>
                <a:ext cx="48404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29813B57-310B-44AD-98BA-1CD8B32EE3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3717" y="3233404"/>
                <a:ext cx="484042" cy="369332"/>
              </a:xfrm>
              <a:prstGeom prst="rect">
                <a:avLst/>
              </a:prstGeom>
              <a:blipFill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D8E0CEC3-BEE9-4003-B315-AD977AC8575A}"/>
                  </a:ext>
                </a:extLst>
              </p:cNvPr>
              <p:cNvSpPr txBox="1"/>
              <p:nvPr/>
            </p:nvSpPr>
            <p:spPr>
              <a:xfrm>
                <a:off x="2303717" y="4440411"/>
                <a:ext cx="48404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D8E0CEC3-BEE9-4003-B315-AD977AC857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3717" y="4440411"/>
                <a:ext cx="484042" cy="369332"/>
              </a:xfrm>
              <a:prstGeom prst="rect">
                <a:avLst/>
              </a:prstGeom>
              <a:blipFill>
                <a:blip r:embed="rId5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1E76CACD-6CE8-44A8-A5F6-EFEAFC2CC8EA}"/>
                  </a:ext>
                </a:extLst>
              </p:cNvPr>
              <p:cNvSpPr txBox="1"/>
              <p:nvPr/>
            </p:nvSpPr>
            <p:spPr>
              <a:xfrm>
                <a:off x="3270406" y="3439703"/>
                <a:ext cx="113947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𝑠𝑜𝑓𝑡𝑚𝑎𝑥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1E76CACD-6CE8-44A8-A5F6-EFEAFC2CC8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0406" y="3439703"/>
                <a:ext cx="1139479" cy="307777"/>
              </a:xfrm>
              <a:prstGeom prst="rect">
                <a:avLst/>
              </a:prstGeom>
              <a:blipFill>
                <a:blip r:embed="rId6"/>
                <a:stretch>
                  <a:fillRect l="-3743" r="-3209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47CE5297-740E-480F-A4E7-3A3DEEE28BFD}"/>
              </a:ext>
            </a:extLst>
          </p:cNvPr>
          <p:cNvCxnSpPr>
            <a:cxnSpLocks/>
          </p:cNvCxnSpPr>
          <p:nvPr/>
        </p:nvCxnSpPr>
        <p:spPr>
          <a:xfrm>
            <a:off x="4409885" y="2407919"/>
            <a:ext cx="11765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6946173C-A9CC-47A7-A2F3-F4D2B836B2F9}"/>
              </a:ext>
            </a:extLst>
          </p:cNvPr>
          <p:cNvCxnSpPr>
            <a:cxnSpLocks/>
          </p:cNvCxnSpPr>
          <p:nvPr/>
        </p:nvCxnSpPr>
        <p:spPr>
          <a:xfrm>
            <a:off x="4409885" y="3584447"/>
            <a:ext cx="11765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61683C3F-BA6C-4700-BAA7-35003A66F1EE}"/>
              </a:ext>
            </a:extLst>
          </p:cNvPr>
          <p:cNvCxnSpPr>
            <a:cxnSpLocks/>
          </p:cNvCxnSpPr>
          <p:nvPr/>
        </p:nvCxnSpPr>
        <p:spPr>
          <a:xfrm>
            <a:off x="4409885" y="4797551"/>
            <a:ext cx="11765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사각형: 둥근 모서리 115">
            <a:extLst>
              <a:ext uri="{FF2B5EF4-FFF2-40B4-BE49-F238E27FC236}">
                <a16:creationId xmlns:a16="http://schemas.microsoft.com/office/drawing/2014/main" id="{06C20519-DBA6-4365-8A0C-BCB7B9E7949F}"/>
              </a:ext>
            </a:extLst>
          </p:cNvPr>
          <p:cNvSpPr/>
          <p:nvPr/>
        </p:nvSpPr>
        <p:spPr>
          <a:xfrm>
            <a:off x="5586413" y="1874519"/>
            <a:ext cx="1170432" cy="3419856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404AE0F7-7A4A-4747-A043-A87E7DB5B616}"/>
                  </a:ext>
                </a:extLst>
              </p:cNvPr>
              <p:cNvSpPr txBox="1"/>
              <p:nvPr/>
            </p:nvSpPr>
            <p:spPr>
              <a:xfrm>
                <a:off x="5732953" y="3141071"/>
                <a:ext cx="877351" cy="92333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𝐶𝑟𝑜𝑠𝑠</m:t>
                      </m:r>
                    </m:oMath>
                  </m:oMathPara>
                </a14:m>
                <a:endParaRPr lang="en-US" altLang="ko-KR" sz="2000" b="0" i="1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𝐸𝑛𝑡𝑟𝑜𝑝𝑦</m:t>
                      </m:r>
                    </m:oMath>
                  </m:oMathPara>
                </a14:m>
                <a:endParaRPr lang="en-US" altLang="ko-KR" sz="2000" b="0" i="1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𝐸𝑟𝑟𝑜𝑟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404AE0F7-7A4A-4747-A043-A87E7DB5B6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2953" y="3141071"/>
                <a:ext cx="877351" cy="923330"/>
              </a:xfrm>
              <a:prstGeom prst="rect">
                <a:avLst/>
              </a:prstGeom>
              <a:blipFill>
                <a:blip r:embed="rId7"/>
                <a:stretch>
                  <a:fillRect l="-13194" r="-21528"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AF365684-4394-4558-88CB-ACE55E870471}"/>
              </a:ext>
            </a:extLst>
          </p:cNvPr>
          <p:cNvCxnSpPr>
            <a:cxnSpLocks/>
          </p:cNvCxnSpPr>
          <p:nvPr/>
        </p:nvCxnSpPr>
        <p:spPr>
          <a:xfrm>
            <a:off x="6756845" y="3584446"/>
            <a:ext cx="11765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E1D53F46-DC40-4519-8028-01DD6FBD9EE9}"/>
              </a:ext>
            </a:extLst>
          </p:cNvPr>
          <p:cNvCxnSpPr>
            <a:cxnSpLocks/>
          </p:cNvCxnSpPr>
          <p:nvPr/>
        </p:nvCxnSpPr>
        <p:spPr>
          <a:xfrm flipH="1">
            <a:off x="6756845" y="3756620"/>
            <a:ext cx="1202184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A4981929-7611-4AA0-B3D1-F266D95B0F6A}"/>
                  </a:ext>
                </a:extLst>
              </p:cNvPr>
              <p:cNvSpPr txBox="1"/>
              <p:nvPr/>
            </p:nvSpPr>
            <p:spPr>
              <a:xfrm>
                <a:off x="4745165" y="1965437"/>
                <a:ext cx="4769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A4981929-7611-4AA0-B3D1-F266D95B0F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5165" y="1965437"/>
                <a:ext cx="476925" cy="369332"/>
              </a:xfrm>
              <a:prstGeom prst="rect">
                <a:avLst/>
              </a:prstGeom>
              <a:blipFill>
                <a:blip r:embed="rId8"/>
                <a:stretch>
                  <a:fillRect l="-3797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9B9979FD-8E85-4654-9187-667D7830F192}"/>
                  </a:ext>
                </a:extLst>
              </p:cNvPr>
              <p:cNvSpPr txBox="1"/>
              <p:nvPr/>
            </p:nvSpPr>
            <p:spPr>
              <a:xfrm>
                <a:off x="4745165" y="3178540"/>
                <a:ext cx="48404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9B9979FD-8E85-4654-9187-667D7830F1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5165" y="3178540"/>
                <a:ext cx="484042" cy="369332"/>
              </a:xfrm>
              <a:prstGeom prst="rect">
                <a:avLst/>
              </a:prstGeom>
              <a:blipFill>
                <a:blip r:embed="rId9"/>
                <a:stretch>
                  <a:fillRect l="-3750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85DDFF4F-38B8-45AB-814A-53CE5720E732}"/>
                  </a:ext>
                </a:extLst>
              </p:cNvPr>
              <p:cNvSpPr txBox="1"/>
              <p:nvPr/>
            </p:nvSpPr>
            <p:spPr>
              <a:xfrm>
                <a:off x="4745165" y="4385547"/>
                <a:ext cx="48404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85DDFF4F-38B8-45AB-814A-53CE5720E7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5165" y="4385547"/>
                <a:ext cx="484042" cy="369332"/>
              </a:xfrm>
              <a:prstGeom prst="rect">
                <a:avLst/>
              </a:prstGeom>
              <a:blipFill>
                <a:blip r:embed="rId10"/>
                <a:stretch>
                  <a:fillRect l="-3750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D5BBC173-0BBC-41AF-B7AF-869D7AD297A3}"/>
                  </a:ext>
                </a:extLst>
              </p:cNvPr>
              <p:cNvSpPr txBox="1"/>
              <p:nvPr/>
            </p:nvSpPr>
            <p:spPr>
              <a:xfrm>
                <a:off x="7128701" y="3177063"/>
                <a:ext cx="3397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D5BBC173-0BBC-41AF-B7AF-869D7AD297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8701" y="3177063"/>
                <a:ext cx="339708" cy="369332"/>
              </a:xfrm>
              <a:prstGeom prst="rect">
                <a:avLst/>
              </a:prstGeom>
              <a:blipFill>
                <a:blip r:embed="rId11"/>
                <a:stretch>
                  <a:fillRect l="-5357" r="-5357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0FBDD52C-DBC4-4F41-9DE3-2F6F8393D056}"/>
                  </a:ext>
                </a:extLst>
              </p:cNvPr>
              <p:cNvSpPr txBox="1"/>
              <p:nvPr/>
            </p:nvSpPr>
            <p:spPr>
              <a:xfrm>
                <a:off x="7167491" y="3879735"/>
                <a:ext cx="3397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0FBDD52C-DBC4-4F41-9DE3-2F6F8393D0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7491" y="3879735"/>
                <a:ext cx="339708" cy="369332"/>
              </a:xfrm>
              <a:prstGeom prst="rect">
                <a:avLst/>
              </a:prstGeom>
              <a:blipFill>
                <a:blip r:embed="rId12"/>
                <a:stretch>
                  <a:fillRect l="-7273" r="-7273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36BE4AC0-5A23-4750-A37C-A2369CAB6753}"/>
              </a:ext>
            </a:extLst>
          </p:cNvPr>
          <p:cNvCxnSpPr>
            <a:cxnSpLocks/>
          </p:cNvCxnSpPr>
          <p:nvPr/>
        </p:nvCxnSpPr>
        <p:spPr>
          <a:xfrm flipH="1">
            <a:off x="4409885" y="2543516"/>
            <a:ext cx="1176528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7BFD1AB9-3739-46EB-8FFC-CEFBCEC0A2AE}"/>
              </a:ext>
            </a:extLst>
          </p:cNvPr>
          <p:cNvCxnSpPr>
            <a:cxnSpLocks/>
          </p:cNvCxnSpPr>
          <p:nvPr/>
        </p:nvCxnSpPr>
        <p:spPr>
          <a:xfrm flipH="1">
            <a:off x="4409885" y="3701756"/>
            <a:ext cx="1176528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화살표 연결선 126">
            <a:extLst>
              <a:ext uri="{FF2B5EF4-FFF2-40B4-BE49-F238E27FC236}">
                <a16:creationId xmlns:a16="http://schemas.microsoft.com/office/drawing/2014/main" id="{EF0774B4-4662-44C2-97FB-EFB3540FEE30}"/>
              </a:ext>
            </a:extLst>
          </p:cNvPr>
          <p:cNvCxnSpPr>
            <a:cxnSpLocks/>
          </p:cNvCxnSpPr>
          <p:nvPr/>
        </p:nvCxnSpPr>
        <p:spPr>
          <a:xfrm flipH="1">
            <a:off x="4424535" y="4908764"/>
            <a:ext cx="1161878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화살표 연결선 127">
            <a:extLst>
              <a:ext uri="{FF2B5EF4-FFF2-40B4-BE49-F238E27FC236}">
                <a16:creationId xmlns:a16="http://schemas.microsoft.com/office/drawing/2014/main" id="{35719900-7544-446F-8E3B-BD40016143A6}"/>
              </a:ext>
            </a:extLst>
          </p:cNvPr>
          <p:cNvCxnSpPr>
            <a:cxnSpLocks/>
          </p:cNvCxnSpPr>
          <p:nvPr/>
        </p:nvCxnSpPr>
        <p:spPr>
          <a:xfrm>
            <a:off x="4897773" y="1735754"/>
            <a:ext cx="477946" cy="0"/>
          </a:xfrm>
          <a:prstGeom prst="straightConnector1">
            <a:avLst/>
          </a:prstGeom>
          <a:ln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직선 화살표 연결선 128">
            <a:extLst>
              <a:ext uri="{FF2B5EF4-FFF2-40B4-BE49-F238E27FC236}">
                <a16:creationId xmlns:a16="http://schemas.microsoft.com/office/drawing/2014/main" id="{6EEB96CD-62B1-4CD6-8A84-BF52EEB7032E}"/>
              </a:ext>
            </a:extLst>
          </p:cNvPr>
          <p:cNvCxnSpPr>
            <a:cxnSpLocks/>
          </p:cNvCxnSpPr>
          <p:nvPr/>
        </p:nvCxnSpPr>
        <p:spPr>
          <a:xfrm>
            <a:off x="5375719" y="1735754"/>
            <a:ext cx="210694" cy="595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647B5D64-BFDD-46DF-B324-B6484D4D1DBA}"/>
                  </a:ext>
                </a:extLst>
              </p:cNvPr>
              <p:cNvSpPr txBox="1"/>
              <p:nvPr/>
            </p:nvSpPr>
            <p:spPr>
              <a:xfrm>
                <a:off x="4979989" y="1357056"/>
                <a:ext cx="42274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647B5D64-BFDD-46DF-B324-B6484D4D1D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9989" y="1357056"/>
                <a:ext cx="422744" cy="369332"/>
              </a:xfrm>
              <a:prstGeom prst="rect">
                <a:avLst/>
              </a:prstGeom>
              <a:blipFill>
                <a:blip r:embed="rId13"/>
                <a:stretch>
                  <a:fillRect l="-2899"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1" name="직선 화살표 연결선 130">
            <a:extLst>
              <a:ext uri="{FF2B5EF4-FFF2-40B4-BE49-F238E27FC236}">
                <a16:creationId xmlns:a16="http://schemas.microsoft.com/office/drawing/2014/main" id="{FBDB3F69-A6E7-4512-AD1F-1AD510194788}"/>
              </a:ext>
            </a:extLst>
          </p:cNvPr>
          <p:cNvCxnSpPr>
            <a:cxnSpLocks/>
          </p:cNvCxnSpPr>
          <p:nvPr/>
        </p:nvCxnSpPr>
        <p:spPr>
          <a:xfrm>
            <a:off x="4897773" y="2935592"/>
            <a:ext cx="477946" cy="0"/>
          </a:xfrm>
          <a:prstGeom prst="straightConnector1">
            <a:avLst/>
          </a:prstGeom>
          <a:ln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id="{C5769C7E-6A9A-4E1F-B77B-2049CF7DF76A}"/>
              </a:ext>
            </a:extLst>
          </p:cNvPr>
          <p:cNvCxnSpPr>
            <a:cxnSpLocks/>
          </p:cNvCxnSpPr>
          <p:nvPr/>
        </p:nvCxnSpPr>
        <p:spPr>
          <a:xfrm>
            <a:off x="5375719" y="2935592"/>
            <a:ext cx="210694" cy="595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FC6E89F4-E4B0-4884-9970-E951CE89C58D}"/>
                  </a:ext>
                </a:extLst>
              </p:cNvPr>
              <p:cNvSpPr txBox="1"/>
              <p:nvPr/>
            </p:nvSpPr>
            <p:spPr>
              <a:xfrm>
                <a:off x="4979989" y="2556894"/>
                <a:ext cx="42986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FC6E89F4-E4B0-4884-9970-E951CE89C5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9989" y="2556894"/>
                <a:ext cx="429861" cy="369332"/>
              </a:xfrm>
              <a:prstGeom prst="rect">
                <a:avLst/>
              </a:prstGeom>
              <a:blipFill>
                <a:blip r:embed="rId14"/>
                <a:stretch>
                  <a:fillRect l="-2857"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4" name="직선 화살표 연결선 133">
            <a:extLst>
              <a:ext uri="{FF2B5EF4-FFF2-40B4-BE49-F238E27FC236}">
                <a16:creationId xmlns:a16="http://schemas.microsoft.com/office/drawing/2014/main" id="{ABA52A6D-279D-4716-9BD5-5CA9CA571382}"/>
              </a:ext>
            </a:extLst>
          </p:cNvPr>
          <p:cNvCxnSpPr>
            <a:cxnSpLocks/>
          </p:cNvCxnSpPr>
          <p:nvPr/>
        </p:nvCxnSpPr>
        <p:spPr>
          <a:xfrm>
            <a:off x="4866020" y="4136358"/>
            <a:ext cx="477946" cy="0"/>
          </a:xfrm>
          <a:prstGeom prst="straightConnector1">
            <a:avLst/>
          </a:prstGeom>
          <a:ln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683F762C-6EEF-4C82-A56C-FCDD39A24773}"/>
              </a:ext>
            </a:extLst>
          </p:cNvPr>
          <p:cNvCxnSpPr>
            <a:cxnSpLocks/>
          </p:cNvCxnSpPr>
          <p:nvPr/>
        </p:nvCxnSpPr>
        <p:spPr>
          <a:xfrm>
            <a:off x="5343966" y="4136358"/>
            <a:ext cx="210694" cy="595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7AB0A3FC-6CDF-4C1B-8732-5EAC7D00A3AC}"/>
                  </a:ext>
                </a:extLst>
              </p:cNvPr>
              <p:cNvSpPr txBox="1"/>
              <p:nvPr/>
            </p:nvSpPr>
            <p:spPr>
              <a:xfrm>
                <a:off x="4948236" y="3757660"/>
                <a:ext cx="42986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7AB0A3FC-6CDF-4C1B-8732-5EAC7D00A3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8236" y="3757660"/>
                <a:ext cx="429861" cy="369332"/>
              </a:xfrm>
              <a:prstGeom prst="rect">
                <a:avLst/>
              </a:prstGeom>
              <a:blipFill>
                <a:blip r:embed="rId15"/>
                <a:stretch>
                  <a:fillRect l="-2857"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7" name="직선 화살표 연결선 136">
            <a:extLst>
              <a:ext uri="{FF2B5EF4-FFF2-40B4-BE49-F238E27FC236}">
                <a16:creationId xmlns:a16="http://schemas.microsoft.com/office/drawing/2014/main" id="{C12F0F29-1D5C-483C-9001-498A3A0CE94C}"/>
              </a:ext>
            </a:extLst>
          </p:cNvPr>
          <p:cNvCxnSpPr>
            <a:cxnSpLocks/>
          </p:cNvCxnSpPr>
          <p:nvPr/>
        </p:nvCxnSpPr>
        <p:spPr>
          <a:xfrm flipH="1">
            <a:off x="2062925" y="2592284"/>
            <a:ext cx="1176528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7C1AF380-E975-4CC8-A725-AC49440107B3}"/>
              </a:ext>
            </a:extLst>
          </p:cNvPr>
          <p:cNvCxnSpPr>
            <a:cxnSpLocks/>
          </p:cNvCxnSpPr>
          <p:nvPr/>
        </p:nvCxnSpPr>
        <p:spPr>
          <a:xfrm flipH="1">
            <a:off x="2062925" y="3750524"/>
            <a:ext cx="1176528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직선 화살표 연결선 138">
            <a:extLst>
              <a:ext uri="{FF2B5EF4-FFF2-40B4-BE49-F238E27FC236}">
                <a16:creationId xmlns:a16="http://schemas.microsoft.com/office/drawing/2014/main" id="{2A848E62-66AF-44B2-9321-A01AF1350587}"/>
              </a:ext>
            </a:extLst>
          </p:cNvPr>
          <p:cNvCxnSpPr>
            <a:cxnSpLocks/>
          </p:cNvCxnSpPr>
          <p:nvPr/>
        </p:nvCxnSpPr>
        <p:spPr>
          <a:xfrm flipH="1">
            <a:off x="2077575" y="4957532"/>
            <a:ext cx="1161878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D10624DE-88D3-4E64-AFEA-2F284E23FE99}"/>
                  </a:ext>
                </a:extLst>
              </p:cNvPr>
              <p:cNvSpPr txBox="1"/>
              <p:nvPr/>
            </p:nvSpPr>
            <p:spPr>
              <a:xfrm>
                <a:off x="2159145" y="2592283"/>
                <a:ext cx="108651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D10624DE-88D3-4E64-AFEA-2F284E23FE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9145" y="2592283"/>
                <a:ext cx="1086515" cy="369332"/>
              </a:xfrm>
              <a:prstGeom prst="rect">
                <a:avLst/>
              </a:prstGeom>
              <a:blipFill>
                <a:blip r:embed="rId16"/>
                <a:stretch>
                  <a:fillRect l="-1685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7B290A1E-9316-4DFD-8016-27FA2C26ACB5}"/>
                  </a:ext>
                </a:extLst>
              </p:cNvPr>
              <p:cNvSpPr txBox="1"/>
              <p:nvPr/>
            </p:nvSpPr>
            <p:spPr>
              <a:xfrm>
                <a:off x="2138288" y="3787402"/>
                <a:ext cx="110075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7B290A1E-9316-4DFD-8016-27FA2C26AC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8288" y="3787402"/>
                <a:ext cx="1100750" cy="369332"/>
              </a:xfrm>
              <a:prstGeom prst="rect">
                <a:avLst/>
              </a:prstGeom>
              <a:blipFill>
                <a:blip r:embed="rId17"/>
                <a:stretch>
                  <a:fillRect l="-1667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583959AC-9C74-4DC0-98F2-FE5DCC09C766}"/>
                  </a:ext>
                </a:extLst>
              </p:cNvPr>
              <p:cNvSpPr txBox="1"/>
              <p:nvPr/>
            </p:nvSpPr>
            <p:spPr>
              <a:xfrm>
                <a:off x="2138288" y="5005034"/>
                <a:ext cx="110075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583959AC-9C74-4DC0-98F2-FE5DCC09C7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8288" y="5005034"/>
                <a:ext cx="1100750" cy="369332"/>
              </a:xfrm>
              <a:prstGeom prst="rect">
                <a:avLst/>
              </a:prstGeom>
              <a:blipFill>
                <a:blip r:embed="rId18"/>
                <a:stretch>
                  <a:fillRect l="-1667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0920784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Softmax with Loss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E0B1EFAE-6375-4EF1-AF08-CAF8682D7655}"/>
              </a:ext>
            </a:extLst>
          </p:cNvPr>
          <p:cNvSpPr/>
          <p:nvPr/>
        </p:nvSpPr>
        <p:spPr>
          <a:xfrm>
            <a:off x="3239453" y="1883664"/>
            <a:ext cx="1170432" cy="3419856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C5BD49F1-296B-48FC-8CFC-BE9D5FDD0BFE}"/>
              </a:ext>
            </a:extLst>
          </p:cNvPr>
          <p:cNvCxnSpPr/>
          <p:nvPr/>
        </p:nvCxnSpPr>
        <p:spPr>
          <a:xfrm>
            <a:off x="2684717" y="2426208"/>
            <a:ext cx="5547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BCB763A8-9D9C-459B-BDA6-3C6590B80CAF}"/>
              </a:ext>
            </a:extLst>
          </p:cNvPr>
          <p:cNvCxnSpPr/>
          <p:nvPr/>
        </p:nvCxnSpPr>
        <p:spPr>
          <a:xfrm>
            <a:off x="2684717" y="3602736"/>
            <a:ext cx="5547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F5F10B5A-EFFF-41B4-B5A8-DC3AC2CB4A38}"/>
              </a:ext>
            </a:extLst>
          </p:cNvPr>
          <p:cNvCxnSpPr/>
          <p:nvPr/>
        </p:nvCxnSpPr>
        <p:spPr>
          <a:xfrm>
            <a:off x="2684717" y="4815840"/>
            <a:ext cx="5547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72F8776-FD6E-4520-A9F7-50A3825F5733}"/>
                  </a:ext>
                </a:extLst>
              </p:cNvPr>
              <p:cNvSpPr txBox="1"/>
              <p:nvPr/>
            </p:nvSpPr>
            <p:spPr>
              <a:xfrm>
                <a:off x="2303717" y="2020301"/>
                <a:ext cx="4769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72F8776-FD6E-4520-A9F7-50A3825F57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3717" y="2020301"/>
                <a:ext cx="476925" cy="369332"/>
              </a:xfrm>
              <a:prstGeom prst="rect">
                <a:avLst/>
              </a:prstGeom>
              <a:blipFill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29813B57-310B-44AD-98BA-1CD8B32EE3F9}"/>
                  </a:ext>
                </a:extLst>
              </p:cNvPr>
              <p:cNvSpPr txBox="1"/>
              <p:nvPr/>
            </p:nvSpPr>
            <p:spPr>
              <a:xfrm>
                <a:off x="2303717" y="3233404"/>
                <a:ext cx="48404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29813B57-310B-44AD-98BA-1CD8B32EE3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3717" y="3233404"/>
                <a:ext cx="484042" cy="369332"/>
              </a:xfrm>
              <a:prstGeom prst="rect">
                <a:avLst/>
              </a:prstGeom>
              <a:blipFill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D8E0CEC3-BEE9-4003-B315-AD977AC8575A}"/>
                  </a:ext>
                </a:extLst>
              </p:cNvPr>
              <p:cNvSpPr txBox="1"/>
              <p:nvPr/>
            </p:nvSpPr>
            <p:spPr>
              <a:xfrm>
                <a:off x="2303717" y="4440411"/>
                <a:ext cx="48404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D8E0CEC3-BEE9-4003-B315-AD977AC857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3717" y="4440411"/>
                <a:ext cx="484042" cy="369332"/>
              </a:xfrm>
              <a:prstGeom prst="rect">
                <a:avLst/>
              </a:prstGeom>
              <a:blipFill>
                <a:blip r:embed="rId5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1E76CACD-6CE8-44A8-A5F6-EFEAFC2CC8EA}"/>
                  </a:ext>
                </a:extLst>
              </p:cNvPr>
              <p:cNvSpPr txBox="1"/>
              <p:nvPr/>
            </p:nvSpPr>
            <p:spPr>
              <a:xfrm>
                <a:off x="3270406" y="3439703"/>
                <a:ext cx="113947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𝑠𝑜𝑓𝑡𝑚𝑎𝑥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1E76CACD-6CE8-44A8-A5F6-EFEAFC2CC8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0406" y="3439703"/>
                <a:ext cx="1139479" cy="307777"/>
              </a:xfrm>
              <a:prstGeom prst="rect">
                <a:avLst/>
              </a:prstGeom>
              <a:blipFill>
                <a:blip r:embed="rId6"/>
                <a:stretch>
                  <a:fillRect l="-3743" r="-3209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47CE5297-740E-480F-A4E7-3A3DEEE28BFD}"/>
              </a:ext>
            </a:extLst>
          </p:cNvPr>
          <p:cNvCxnSpPr>
            <a:cxnSpLocks/>
          </p:cNvCxnSpPr>
          <p:nvPr/>
        </p:nvCxnSpPr>
        <p:spPr>
          <a:xfrm>
            <a:off x="4409885" y="2407919"/>
            <a:ext cx="11765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6946173C-A9CC-47A7-A2F3-F4D2B836B2F9}"/>
              </a:ext>
            </a:extLst>
          </p:cNvPr>
          <p:cNvCxnSpPr>
            <a:cxnSpLocks/>
          </p:cNvCxnSpPr>
          <p:nvPr/>
        </p:nvCxnSpPr>
        <p:spPr>
          <a:xfrm>
            <a:off x="4409885" y="3584447"/>
            <a:ext cx="11765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61683C3F-BA6C-4700-BAA7-35003A66F1EE}"/>
              </a:ext>
            </a:extLst>
          </p:cNvPr>
          <p:cNvCxnSpPr>
            <a:cxnSpLocks/>
          </p:cNvCxnSpPr>
          <p:nvPr/>
        </p:nvCxnSpPr>
        <p:spPr>
          <a:xfrm>
            <a:off x="4409885" y="4797551"/>
            <a:ext cx="11765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사각형: 둥근 모서리 115">
            <a:extLst>
              <a:ext uri="{FF2B5EF4-FFF2-40B4-BE49-F238E27FC236}">
                <a16:creationId xmlns:a16="http://schemas.microsoft.com/office/drawing/2014/main" id="{06C20519-DBA6-4365-8A0C-BCB7B9E7949F}"/>
              </a:ext>
            </a:extLst>
          </p:cNvPr>
          <p:cNvSpPr/>
          <p:nvPr/>
        </p:nvSpPr>
        <p:spPr>
          <a:xfrm>
            <a:off x="5586413" y="1874519"/>
            <a:ext cx="1170432" cy="3419856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404AE0F7-7A4A-4747-A043-A87E7DB5B616}"/>
                  </a:ext>
                </a:extLst>
              </p:cNvPr>
              <p:cNvSpPr txBox="1"/>
              <p:nvPr/>
            </p:nvSpPr>
            <p:spPr>
              <a:xfrm>
                <a:off x="5732953" y="3141071"/>
                <a:ext cx="877351" cy="92333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𝐶𝑟𝑜𝑠𝑠</m:t>
                      </m:r>
                    </m:oMath>
                  </m:oMathPara>
                </a14:m>
                <a:endParaRPr lang="en-US" altLang="ko-KR" sz="2000" b="0" i="1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𝐸𝑛𝑡𝑟𝑜𝑝𝑦</m:t>
                      </m:r>
                    </m:oMath>
                  </m:oMathPara>
                </a14:m>
                <a:endParaRPr lang="en-US" altLang="ko-KR" sz="2000" b="0" i="1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𝐸𝑟𝑟𝑜𝑟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404AE0F7-7A4A-4747-A043-A87E7DB5B6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2953" y="3141071"/>
                <a:ext cx="877351" cy="923330"/>
              </a:xfrm>
              <a:prstGeom prst="rect">
                <a:avLst/>
              </a:prstGeom>
              <a:blipFill>
                <a:blip r:embed="rId7"/>
                <a:stretch>
                  <a:fillRect l="-13194" r="-21528"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AF365684-4394-4558-88CB-ACE55E870471}"/>
              </a:ext>
            </a:extLst>
          </p:cNvPr>
          <p:cNvCxnSpPr>
            <a:cxnSpLocks/>
          </p:cNvCxnSpPr>
          <p:nvPr/>
        </p:nvCxnSpPr>
        <p:spPr>
          <a:xfrm>
            <a:off x="6756845" y="3584446"/>
            <a:ext cx="11765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E1D53F46-DC40-4519-8028-01DD6FBD9EE9}"/>
              </a:ext>
            </a:extLst>
          </p:cNvPr>
          <p:cNvCxnSpPr>
            <a:cxnSpLocks/>
          </p:cNvCxnSpPr>
          <p:nvPr/>
        </p:nvCxnSpPr>
        <p:spPr>
          <a:xfrm flipH="1">
            <a:off x="6756845" y="3756620"/>
            <a:ext cx="1202184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A4981929-7611-4AA0-B3D1-F266D95B0F6A}"/>
                  </a:ext>
                </a:extLst>
              </p:cNvPr>
              <p:cNvSpPr txBox="1"/>
              <p:nvPr/>
            </p:nvSpPr>
            <p:spPr>
              <a:xfrm>
                <a:off x="4745165" y="1965437"/>
                <a:ext cx="4769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A4981929-7611-4AA0-B3D1-F266D95B0F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5165" y="1965437"/>
                <a:ext cx="476925" cy="369332"/>
              </a:xfrm>
              <a:prstGeom prst="rect">
                <a:avLst/>
              </a:prstGeom>
              <a:blipFill>
                <a:blip r:embed="rId8"/>
                <a:stretch>
                  <a:fillRect l="-3797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9B9979FD-8E85-4654-9187-667D7830F192}"/>
                  </a:ext>
                </a:extLst>
              </p:cNvPr>
              <p:cNvSpPr txBox="1"/>
              <p:nvPr/>
            </p:nvSpPr>
            <p:spPr>
              <a:xfrm>
                <a:off x="4745165" y="3178540"/>
                <a:ext cx="48404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9B9979FD-8E85-4654-9187-667D7830F1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5165" y="3178540"/>
                <a:ext cx="484042" cy="369332"/>
              </a:xfrm>
              <a:prstGeom prst="rect">
                <a:avLst/>
              </a:prstGeom>
              <a:blipFill>
                <a:blip r:embed="rId9"/>
                <a:stretch>
                  <a:fillRect l="-3750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85DDFF4F-38B8-45AB-814A-53CE5720E732}"/>
                  </a:ext>
                </a:extLst>
              </p:cNvPr>
              <p:cNvSpPr txBox="1"/>
              <p:nvPr/>
            </p:nvSpPr>
            <p:spPr>
              <a:xfrm>
                <a:off x="4745165" y="4385547"/>
                <a:ext cx="48404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85DDFF4F-38B8-45AB-814A-53CE5720E7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5165" y="4385547"/>
                <a:ext cx="484042" cy="369332"/>
              </a:xfrm>
              <a:prstGeom prst="rect">
                <a:avLst/>
              </a:prstGeom>
              <a:blipFill>
                <a:blip r:embed="rId10"/>
                <a:stretch>
                  <a:fillRect l="-3750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D5BBC173-0BBC-41AF-B7AF-869D7AD297A3}"/>
                  </a:ext>
                </a:extLst>
              </p:cNvPr>
              <p:cNvSpPr txBox="1"/>
              <p:nvPr/>
            </p:nvSpPr>
            <p:spPr>
              <a:xfrm>
                <a:off x="7128701" y="3177063"/>
                <a:ext cx="3397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D5BBC173-0BBC-41AF-B7AF-869D7AD297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8701" y="3177063"/>
                <a:ext cx="339708" cy="369332"/>
              </a:xfrm>
              <a:prstGeom prst="rect">
                <a:avLst/>
              </a:prstGeom>
              <a:blipFill>
                <a:blip r:embed="rId11"/>
                <a:stretch>
                  <a:fillRect l="-5357" r="-5357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0FBDD52C-DBC4-4F41-9DE3-2F6F8393D056}"/>
                  </a:ext>
                </a:extLst>
              </p:cNvPr>
              <p:cNvSpPr txBox="1"/>
              <p:nvPr/>
            </p:nvSpPr>
            <p:spPr>
              <a:xfrm>
                <a:off x="7167491" y="3879735"/>
                <a:ext cx="3397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0FBDD52C-DBC4-4F41-9DE3-2F6F8393D0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7491" y="3879735"/>
                <a:ext cx="339708" cy="369332"/>
              </a:xfrm>
              <a:prstGeom prst="rect">
                <a:avLst/>
              </a:prstGeom>
              <a:blipFill>
                <a:blip r:embed="rId12"/>
                <a:stretch>
                  <a:fillRect l="-7273" r="-7273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36BE4AC0-5A23-4750-A37C-A2369CAB6753}"/>
              </a:ext>
            </a:extLst>
          </p:cNvPr>
          <p:cNvCxnSpPr>
            <a:cxnSpLocks/>
          </p:cNvCxnSpPr>
          <p:nvPr/>
        </p:nvCxnSpPr>
        <p:spPr>
          <a:xfrm flipH="1">
            <a:off x="4409885" y="2543516"/>
            <a:ext cx="1176528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7BFD1AB9-3739-46EB-8FFC-CEFBCEC0A2AE}"/>
              </a:ext>
            </a:extLst>
          </p:cNvPr>
          <p:cNvCxnSpPr>
            <a:cxnSpLocks/>
          </p:cNvCxnSpPr>
          <p:nvPr/>
        </p:nvCxnSpPr>
        <p:spPr>
          <a:xfrm flipH="1">
            <a:off x="4409885" y="3701756"/>
            <a:ext cx="1176528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화살표 연결선 126">
            <a:extLst>
              <a:ext uri="{FF2B5EF4-FFF2-40B4-BE49-F238E27FC236}">
                <a16:creationId xmlns:a16="http://schemas.microsoft.com/office/drawing/2014/main" id="{EF0774B4-4662-44C2-97FB-EFB3540FEE30}"/>
              </a:ext>
            </a:extLst>
          </p:cNvPr>
          <p:cNvCxnSpPr>
            <a:cxnSpLocks/>
          </p:cNvCxnSpPr>
          <p:nvPr/>
        </p:nvCxnSpPr>
        <p:spPr>
          <a:xfrm flipH="1">
            <a:off x="4424535" y="4908764"/>
            <a:ext cx="1161878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화살표 연결선 127">
            <a:extLst>
              <a:ext uri="{FF2B5EF4-FFF2-40B4-BE49-F238E27FC236}">
                <a16:creationId xmlns:a16="http://schemas.microsoft.com/office/drawing/2014/main" id="{35719900-7544-446F-8E3B-BD40016143A6}"/>
              </a:ext>
            </a:extLst>
          </p:cNvPr>
          <p:cNvCxnSpPr>
            <a:cxnSpLocks/>
          </p:cNvCxnSpPr>
          <p:nvPr/>
        </p:nvCxnSpPr>
        <p:spPr>
          <a:xfrm>
            <a:off x="4897773" y="1735754"/>
            <a:ext cx="477946" cy="0"/>
          </a:xfrm>
          <a:prstGeom prst="straightConnector1">
            <a:avLst/>
          </a:prstGeom>
          <a:ln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직선 화살표 연결선 128">
            <a:extLst>
              <a:ext uri="{FF2B5EF4-FFF2-40B4-BE49-F238E27FC236}">
                <a16:creationId xmlns:a16="http://schemas.microsoft.com/office/drawing/2014/main" id="{6EEB96CD-62B1-4CD6-8A84-BF52EEB7032E}"/>
              </a:ext>
            </a:extLst>
          </p:cNvPr>
          <p:cNvCxnSpPr>
            <a:cxnSpLocks/>
          </p:cNvCxnSpPr>
          <p:nvPr/>
        </p:nvCxnSpPr>
        <p:spPr>
          <a:xfrm>
            <a:off x="5375719" y="1735754"/>
            <a:ext cx="210694" cy="595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647B5D64-BFDD-46DF-B324-B6484D4D1DBA}"/>
                  </a:ext>
                </a:extLst>
              </p:cNvPr>
              <p:cNvSpPr txBox="1"/>
              <p:nvPr/>
            </p:nvSpPr>
            <p:spPr>
              <a:xfrm>
                <a:off x="4979989" y="1357056"/>
                <a:ext cx="42274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647B5D64-BFDD-46DF-B324-B6484D4D1D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9989" y="1357056"/>
                <a:ext cx="422744" cy="369332"/>
              </a:xfrm>
              <a:prstGeom prst="rect">
                <a:avLst/>
              </a:prstGeom>
              <a:blipFill>
                <a:blip r:embed="rId13"/>
                <a:stretch>
                  <a:fillRect l="-2899"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1" name="직선 화살표 연결선 130">
            <a:extLst>
              <a:ext uri="{FF2B5EF4-FFF2-40B4-BE49-F238E27FC236}">
                <a16:creationId xmlns:a16="http://schemas.microsoft.com/office/drawing/2014/main" id="{FBDB3F69-A6E7-4512-AD1F-1AD510194788}"/>
              </a:ext>
            </a:extLst>
          </p:cNvPr>
          <p:cNvCxnSpPr>
            <a:cxnSpLocks/>
          </p:cNvCxnSpPr>
          <p:nvPr/>
        </p:nvCxnSpPr>
        <p:spPr>
          <a:xfrm>
            <a:off x="4897773" y="2935592"/>
            <a:ext cx="477946" cy="0"/>
          </a:xfrm>
          <a:prstGeom prst="straightConnector1">
            <a:avLst/>
          </a:prstGeom>
          <a:ln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id="{C5769C7E-6A9A-4E1F-B77B-2049CF7DF76A}"/>
              </a:ext>
            </a:extLst>
          </p:cNvPr>
          <p:cNvCxnSpPr>
            <a:cxnSpLocks/>
          </p:cNvCxnSpPr>
          <p:nvPr/>
        </p:nvCxnSpPr>
        <p:spPr>
          <a:xfrm>
            <a:off x="5375719" y="2935592"/>
            <a:ext cx="210694" cy="595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FC6E89F4-E4B0-4884-9970-E951CE89C58D}"/>
                  </a:ext>
                </a:extLst>
              </p:cNvPr>
              <p:cNvSpPr txBox="1"/>
              <p:nvPr/>
            </p:nvSpPr>
            <p:spPr>
              <a:xfrm>
                <a:off x="4979989" y="2556894"/>
                <a:ext cx="42986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FC6E89F4-E4B0-4884-9970-E951CE89C5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9989" y="2556894"/>
                <a:ext cx="429861" cy="369332"/>
              </a:xfrm>
              <a:prstGeom prst="rect">
                <a:avLst/>
              </a:prstGeom>
              <a:blipFill>
                <a:blip r:embed="rId14"/>
                <a:stretch>
                  <a:fillRect l="-2857"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4" name="직선 화살표 연결선 133">
            <a:extLst>
              <a:ext uri="{FF2B5EF4-FFF2-40B4-BE49-F238E27FC236}">
                <a16:creationId xmlns:a16="http://schemas.microsoft.com/office/drawing/2014/main" id="{ABA52A6D-279D-4716-9BD5-5CA9CA571382}"/>
              </a:ext>
            </a:extLst>
          </p:cNvPr>
          <p:cNvCxnSpPr>
            <a:cxnSpLocks/>
          </p:cNvCxnSpPr>
          <p:nvPr/>
        </p:nvCxnSpPr>
        <p:spPr>
          <a:xfrm>
            <a:off x="4866020" y="4136358"/>
            <a:ext cx="477946" cy="0"/>
          </a:xfrm>
          <a:prstGeom prst="straightConnector1">
            <a:avLst/>
          </a:prstGeom>
          <a:ln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683F762C-6EEF-4C82-A56C-FCDD39A24773}"/>
              </a:ext>
            </a:extLst>
          </p:cNvPr>
          <p:cNvCxnSpPr>
            <a:cxnSpLocks/>
          </p:cNvCxnSpPr>
          <p:nvPr/>
        </p:nvCxnSpPr>
        <p:spPr>
          <a:xfrm>
            <a:off x="5343966" y="4136358"/>
            <a:ext cx="210694" cy="595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7AB0A3FC-6CDF-4C1B-8732-5EAC7D00A3AC}"/>
                  </a:ext>
                </a:extLst>
              </p:cNvPr>
              <p:cNvSpPr txBox="1"/>
              <p:nvPr/>
            </p:nvSpPr>
            <p:spPr>
              <a:xfrm>
                <a:off x="4948236" y="3757660"/>
                <a:ext cx="42986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7AB0A3FC-6CDF-4C1B-8732-5EAC7D00A3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8236" y="3757660"/>
                <a:ext cx="429861" cy="369332"/>
              </a:xfrm>
              <a:prstGeom prst="rect">
                <a:avLst/>
              </a:prstGeom>
              <a:blipFill>
                <a:blip r:embed="rId15"/>
                <a:stretch>
                  <a:fillRect l="-2857"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7" name="직선 화살표 연결선 136">
            <a:extLst>
              <a:ext uri="{FF2B5EF4-FFF2-40B4-BE49-F238E27FC236}">
                <a16:creationId xmlns:a16="http://schemas.microsoft.com/office/drawing/2014/main" id="{C12F0F29-1D5C-483C-9001-498A3A0CE94C}"/>
              </a:ext>
            </a:extLst>
          </p:cNvPr>
          <p:cNvCxnSpPr>
            <a:cxnSpLocks/>
          </p:cNvCxnSpPr>
          <p:nvPr/>
        </p:nvCxnSpPr>
        <p:spPr>
          <a:xfrm flipH="1">
            <a:off x="2062925" y="2592284"/>
            <a:ext cx="1176528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7C1AF380-E975-4CC8-A725-AC49440107B3}"/>
              </a:ext>
            </a:extLst>
          </p:cNvPr>
          <p:cNvCxnSpPr>
            <a:cxnSpLocks/>
          </p:cNvCxnSpPr>
          <p:nvPr/>
        </p:nvCxnSpPr>
        <p:spPr>
          <a:xfrm flipH="1">
            <a:off x="2062925" y="3750524"/>
            <a:ext cx="1176528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직선 화살표 연결선 138">
            <a:extLst>
              <a:ext uri="{FF2B5EF4-FFF2-40B4-BE49-F238E27FC236}">
                <a16:creationId xmlns:a16="http://schemas.microsoft.com/office/drawing/2014/main" id="{2A848E62-66AF-44B2-9321-A01AF1350587}"/>
              </a:ext>
            </a:extLst>
          </p:cNvPr>
          <p:cNvCxnSpPr>
            <a:cxnSpLocks/>
          </p:cNvCxnSpPr>
          <p:nvPr/>
        </p:nvCxnSpPr>
        <p:spPr>
          <a:xfrm flipH="1">
            <a:off x="2077575" y="4957532"/>
            <a:ext cx="1161878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D10624DE-88D3-4E64-AFEA-2F284E23FE99}"/>
                  </a:ext>
                </a:extLst>
              </p:cNvPr>
              <p:cNvSpPr txBox="1"/>
              <p:nvPr/>
            </p:nvSpPr>
            <p:spPr>
              <a:xfrm>
                <a:off x="2159145" y="2592283"/>
                <a:ext cx="108651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D10624DE-88D3-4E64-AFEA-2F284E23FE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9145" y="2592283"/>
                <a:ext cx="1086515" cy="369332"/>
              </a:xfrm>
              <a:prstGeom prst="rect">
                <a:avLst/>
              </a:prstGeom>
              <a:blipFill>
                <a:blip r:embed="rId16"/>
                <a:stretch>
                  <a:fillRect l="-1685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7B290A1E-9316-4DFD-8016-27FA2C26ACB5}"/>
                  </a:ext>
                </a:extLst>
              </p:cNvPr>
              <p:cNvSpPr txBox="1"/>
              <p:nvPr/>
            </p:nvSpPr>
            <p:spPr>
              <a:xfrm>
                <a:off x="2138288" y="3787402"/>
                <a:ext cx="110075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7B290A1E-9316-4DFD-8016-27FA2C26AC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8288" y="3787402"/>
                <a:ext cx="1100750" cy="369332"/>
              </a:xfrm>
              <a:prstGeom prst="rect">
                <a:avLst/>
              </a:prstGeom>
              <a:blipFill>
                <a:blip r:embed="rId17"/>
                <a:stretch>
                  <a:fillRect l="-1667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583959AC-9C74-4DC0-98F2-FE5DCC09C766}"/>
                  </a:ext>
                </a:extLst>
              </p:cNvPr>
              <p:cNvSpPr txBox="1"/>
              <p:nvPr/>
            </p:nvSpPr>
            <p:spPr>
              <a:xfrm>
                <a:off x="2138288" y="5005034"/>
                <a:ext cx="110075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583959AC-9C74-4DC0-98F2-FE5DCC09C7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8288" y="5005034"/>
                <a:ext cx="1100750" cy="369332"/>
              </a:xfrm>
              <a:prstGeom prst="rect">
                <a:avLst/>
              </a:prstGeom>
              <a:blipFill>
                <a:blip r:embed="rId18"/>
                <a:stretch>
                  <a:fillRect l="-1667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6810438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Softmax with Loss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 구현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543BDF-4210-431D-B6C3-69F3DD7C8AC2}"/>
              </a:ext>
            </a:extLst>
          </p:cNvPr>
          <p:cNvSpPr txBox="1"/>
          <p:nvPr/>
        </p:nvSpPr>
        <p:spPr>
          <a:xfrm>
            <a:off x="682752" y="999744"/>
            <a:ext cx="8600431" cy="5262979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def softmax(x):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if x.ndim == 2: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x = x.T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x = x - np.max(x, axis=0)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y = np.exp(x) / np.sum(np.exp(x), axis=0)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return y.T 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x = x - np.max(x) 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오버플로 대책</a:t>
            </a:r>
          </a:p>
          <a:p>
            <a:pPr algn="l"/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return np.exp(x) / np.sum(np.exp(x))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def cross_entropy_error(y, t):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if y.ndim == 1: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t = t.reshape(1, t.size)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y = y.reshape(1, y.size)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훈련 데이터가 원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핫 벡터라면 정답 레이블의 인덱스로 반환</a:t>
            </a:r>
          </a:p>
          <a:p>
            <a:pPr algn="l"/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if t.size == y.size: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t = t.argmax(axis=1)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 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batch_size = y.shape[0]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return -np.sum(np.log(y[np.arange(batch_size), t] + 1e-7)) / batch_size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4509588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Softmax with Loss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 구현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543BDF-4210-431D-B6C3-69F3DD7C8AC2}"/>
              </a:ext>
            </a:extLst>
          </p:cNvPr>
          <p:cNvSpPr txBox="1"/>
          <p:nvPr/>
        </p:nvSpPr>
        <p:spPr>
          <a:xfrm>
            <a:off x="682752" y="999744"/>
            <a:ext cx="6356227" cy="427809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class SoftmaxWithLoss: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__init__(self):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self.loss = None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self.y = None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self.t = None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forward(self, x, t):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self.t = t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self.y = softmax(x)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print(self.y)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self.loss = cross_entropy_error(self.y, self.t)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return self.loss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backward(self, dout=1):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batch_size = self.t.shape[0]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dx = (self.y - self.t) / batch_size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return dx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9860875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3542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계산그래프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연쇄법칙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5.7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오차역전파법 구현하기 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endParaRPr kumimoji="0" lang="ko-KR" altLang="en-US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오차역전파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172553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5.7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오차역전파법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신경망 학습 전체 그림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3781F0D-5759-4198-9CB1-5626E6DB2F96}"/>
              </a:ext>
            </a:extLst>
          </p:cNvPr>
          <p:cNvSpPr txBox="1"/>
          <p:nvPr/>
        </p:nvSpPr>
        <p:spPr>
          <a:xfrm>
            <a:off x="1054608" y="1414272"/>
            <a:ext cx="3102131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단계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미니배치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단계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기울기 산출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단계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매개변수 갱신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단계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반복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1~3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단계를 반복한다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6502504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5.7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오차역전파법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신경망 학습 전체 그림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5B0D2B-1409-434D-B920-8A7744BE08E6}"/>
              </a:ext>
            </a:extLst>
          </p:cNvPr>
          <p:cNvSpPr txBox="1"/>
          <p:nvPr/>
        </p:nvSpPr>
        <p:spPr>
          <a:xfrm>
            <a:off x="4930352" y="1021571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(784, 50)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A08643-DB62-4EF9-A746-16D15222482B}"/>
              </a:ext>
            </a:extLst>
          </p:cNvPr>
          <p:cNvSpPr txBox="1"/>
          <p:nvPr/>
        </p:nvSpPr>
        <p:spPr>
          <a:xfrm>
            <a:off x="4966248" y="1614696"/>
            <a:ext cx="5533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(50,)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5DA3EA-586A-4778-B30D-EA3EFF7ADD22}"/>
              </a:ext>
            </a:extLst>
          </p:cNvPr>
          <p:cNvSpPr txBox="1"/>
          <p:nvPr/>
        </p:nvSpPr>
        <p:spPr>
          <a:xfrm>
            <a:off x="4477160" y="2100112"/>
            <a:ext cx="7745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(50, 10)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70CFCF4-F9CD-475D-8E47-D8AB8218F719}"/>
              </a:ext>
            </a:extLst>
          </p:cNvPr>
          <p:cNvSpPr txBox="1"/>
          <p:nvPr/>
        </p:nvSpPr>
        <p:spPr>
          <a:xfrm>
            <a:off x="4517543" y="2560737"/>
            <a:ext cx="5533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05DBDA4-9369-4030-9C62-E48505E0D78B}"/>
              </a:ext>
            </a:extLst>
          </p:cNvPr>
          <p:cNvSpPr/>
          <p:nvPr/>
        </p:nvSpPr>
        <p:spPr>
          <a:xfrm>
            <a:off x="585313" y="1688277"/>
            <a:ext cx="1368553" cy="29563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TwoLayerNet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0BC208E-FCEA-40D6-8489-9954CE7210BA}"/>
              </a:ext>
            </a:extLst>
          </p:cNvPr>
          <p:cNvSpPr/>
          <p:nvPr/>
        </p:nvSpPr>
        <p:spPr>
          <a:xfrm>
            <a:off x="585313" y="1990195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self.params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E86DAAC-7E9C-4075-97C1-393F8B812ECE}"/>
              </a:ext>
            </a:extLst>
          </p:cNvPr>
          <p:cNvSpPr/>
          <p:nvPr/>
        </p:nvSpPr>
        <p:spPr>
          <a:xfrm>
            <a:off x="585313" y="2292113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self.layers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C06CCED-ED7D-4BC7-B5C5-57D6E02C898E}"/>
              </a:ext>
            </a:extLst>
          </p:cNvPr>
          <p:cNvSpPr/>
          <p:nvPr/>
        </p:nvSpPr>
        <p:spPr>
          <a:xfrm>
            <a:off x="2626247" y="1453162"/>
            <a:ext cx="632675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'W1'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4575AA0-DF37-453F-9B51-27D1567A7369}"/>
              </a:ext>
            </a:extLst>
          </p:cNvPr>
          <p:cNvSpPr/>
          <p:nvPr/>
        </p:nvSpPr>
        <p:spPr>
          <a:xfrm>
            <a:off x="2626247" y="1682002"/>
            <a:ext cx="632675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'b1'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071744F-ABF1-4721-AB09-BA73085E3ABA}"/>
              </a:ext>
            </a:extLst>
          </p:cNvPr>
          <p:cNvSpPr/>
          <p:nvPr/>
        </p:nvSpPr>
        <p:spPr>
          <a:xfrm>
            <a:off x="2626247" y="1910842"/>
            <a:ext cx="632675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'W2'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1165293-1C4A-4B4D-8236-33349E282947}"/>
              </a:ext>
            </a:extLst>
          </p:cNvPr>
          <p:cNvSpPr/>
          <p:nvPr/>
        </p:nvSpPr>
        <p:spPr>
          <a:xfrm>
            <a:off x="2626247" y="2139682"/>
            <a:ext cx="632675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'b1'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B14FAC7B-7455-4E08-BBC8-6779F50ABD35}"/>
              </a:ext>
            </a:extLst>
          </p:cNvPr>
          <p:cNvCxnSpPr>
            <a:stCxn id="17" idx="3"/>
            <a:endCxn id="7" idx="1"/>
          </p:cNvCxnSpPr>
          <p:nvPr/>
        </p:nvCxnSpPr>
        <p:spPr>
          <a:xfrm flipV="1">
            <a:off x="1953866" y="1569826"/>
            <a:ext cx="672381" cy="5681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196" name="그룹 7195">
            <a:extLst>
              <a:ext uri="{FF2B5EF4-FFF2-40B4-BE49-F238E27FC236}">
                <a16:creationId xmlns:a16="http://schemas.microsoft.com/office/drawing/2014/main" id="{03F18CBA-EDA6-408A-8EE6-F84630908950}"/>
              </a:ext>
            </a:extLst>
          </p:cNvPr>
          <p:cNvGrpSpPr/>
          <p:nvPr/>
        </p:nvGrpSpPr>
        <p:grpSpPr>
          <a:xfrm>
            <a:off x="3846727" y="1034980"/>
            <a:ext cx="1135226" cy="619214"/>
            <a:chOff x="4725838" y="932688"/>
            <a:chExt cx="1542288" cy="841248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FDDC16E8-5132-4D4F-B66F-253F7B759746}"/>
                </a:ext>
              </a:extLst>
            </p:cNvPr>
            <p:cNvSpPr/>
            <p:nvPr/>
          </p:nvSpPr>
          <p:spPr>
            <a:xfrm>
              <a:off x="4725838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77EFC36-FDC4-4EB8-811A-A10077508B3C}"/>
                </a:ext>
              </a:extLst>
            </p:cNvPr>
            <p:cNvSpPr/>
            <p:nvPr/>
          </p:nvSpPr>
          <p:spPr>
            <a:xfrm>
              <a:off x="4866046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42159534-6C5E-4A11-80A3-3EF630FF9698}"/>
                </a:ext>
              </a:extLst>
            </p:cNvPr>
            <p:cNvSpPr/>
            <p:nvPr/>
          </p:nvSpPr>
          <p:spPr>
            <a:xfrm>
              <a:off x="5006254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BB2340F2-0FC1-48A5-A967-992E7597F20D}"/>
                </a:ext>
              </a:extLst>
            </p:cNvPr>
            <p:cNvSpPr/>
            <p:nvPr/>
          </p:nvSpPr>
          <p:spPr>
            <a:xfrm>
              <a:off x="5146462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29C71161-E64C-4EB4-A651-F8BB4CC1A253}"/>
                </a:ext>
              </a:extLst>
            </p:cNvPr>
            <p:cNvSpPr/>
            <p:nvPr/>
          </p:nvSpPr>
          <p:spPr>
            <a:xfrm>
              <a:off x="5286670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C71EB223-9F5F-4A3F-A236-E991EBF0EDAB}"/>
                </a:ext>
              </a:extLst>
            </p:cNvPr>
            <p:cNvSpPr/>
            <p:nvPr/>
          </p:nvSpPr>
          <p:spPr>
            <a:xfrm>
              <a:off x="5426878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07493BD2-2477-4DBD-B8A6-DEE58B23AD6A}"/>
                </a:ext>
              </a:extLst>
            </p:cNvPr>
            <p:cNvSpPr/>
            <p:nvPr/>
          </p:nvSpPr>
          <p:spPr>
            <a:xfrm>
              <a:off x="5567086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B9E6C1AD-5266-46C4-B093-A24C4FA2D528}"/>
                </a:ext>
              </a:extLst>
            </p:cNvPr>
            <p:cNvSpPr/>
            <p:nvPr/>
          </p:nvSpPr>
          <p:spPr>
            <a:xfrm>
              <a:off x="5707294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54A9C219-4455-4E05-81E4-953675332E0F}"/>
                </a:ext>
              </a:extLst>
            </p:cNvPr>
            <p:cNvSpPr/>
            <p:nvPr/>
          </p:nvSpPr>
          <p:spPr>
            <a:xfrm>
              <a:off x="5847502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49D79FD5-5480-4487-9C50-F10B6C8EBE56}"/>
                </a:ext>
              </a:extLst>
            </p:cNvPr>
            <p:cNvSpPr/>
            <p:nvPr/>
          </p:nvSpPr>
          <p:spPr>
            <a:xfrm>
              <a:off x="5987710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9D723FE1-4EB4-45A8-8FEA-26CC60EFFD84}"/>
                </a:ext>
              </a:extLst>
            </p:cNvPr>
            <p:cNvSpPr/>
            <p:nvPr/>
          </p:nvSpPr>
          <p:spPr>
            <a:xfrm>
              <a:off x="6127918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5A0E44BC-0894-47CA-AFAF-659E96CFF0E4}"/>
                </a:ext>
              </a:extLst>
            </p:cNvPr>
            <p:cNvSpPr/>
            <p:nvPr/>
          </p:nvSpPr>
          <p:spPr>
            <a:xfrm>
              <a:off x="4725838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B300F11B-4D39-42AF-8259-69D0203B0DCD}"/>
                </a:ext>
              </a:extLst>
            </p:cNvPr>
            <p:cNvSpPr/>
            <p:nvPr/>
          </p:nvSpPr>
          <p:spPr>
            <a:xfrm>
              <a:off x="4866046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DBFA0881-C800-45F1-B4F6-DA5E7EF8AE16}"/>
                </a:ext>
              </a:extLst>
            </p:cNvPr>
            <p:cNvSpPr/>
            <p:nvPr/>
          </p:nvSpPr>
          <p:spPr>
            <a:xfrm>
              <a:off x="5006254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639EE996-3E4B-47EC-BCFB-9EC5F28FB5A4}"/>
                </a:ext>
              </a:extLst>
            </p:cNvPr>
            <p:cNvSpPr/>
            <p:nvPr/>
          </p:nvSpPr>
          <p:spPr>
            <a:xfrm>
              <a:off x="5146462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B1ABFF37-1FE5-4240-AA9D-0A040DCA2F22}"/>
                </a:ext>
              </a:extLst>
            </p:cNvPr>
            <p:cNvSpPr/>
            <p:nvPr/>
          </p:nvSpPr>
          <p:spPr>
            <a:xfrm>
              <a:off x="5286670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7B66B1A3-BE5F-446A-99AF-61B1767D4DE4}"/>
                </a:ext>
              </a:extLst>
            </p:cNvPr>
            <p:cNvSpPr/>
            <p:nvPr/>
          </p:nvSpPr>
          <p:spPr>
            <a:xfrm>
              <a:off x="5426878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3E8DF0F4-799E-4ECE-9325-2FE6EE2B7C7D}"/>
                </a:ext>
              </a:extLst>
            </p:cNvPr>
            <p:cNvSpPr/>
            <p:nvPr/>
          </p:nvSpPr>
          <p:spPr>
            <a:xfrm>
              <a:off x="5567086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D240C75A-4EAD-4D18-81B6-AAEC2C815D1A}"/>
                </a:ext>
              </a:extLst>
            </p:cNvPr>
            <p:cNvSpPr/>
            <p:nvPr/>
          </p:nvSpPr>
          <p:spPr>
            <a:xfrm>
              <a:off x="5707294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F8280BAA-CC5D-4C89-AC08-BB467E3C524B}"/>
                </a:ext>
              </a:extLst>
            </p:cNvPr>
            <p:cNvSpPr/>
            <p:nvPr/>
          </p:nvSpPr>
          <p:spPr>
            <a:xfrm>
              <a:off x="5847502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FF8A4096-C199-4A2F-82A2-1012243AFBB8}"/>
                </a:ext>
              </a:extLst>
            </p:cNvPr>
            <p:cNvSpPr/>
            <p:nvPr/>
          </p:nvSpPr>
          <p:spPr>
            <a:xfrm>
              <a:off x="5987710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12854877-BB15-46BD-BE6C-553CB8FB3134}"/>
                </a:ext>
              </a:extLst>
            </p:cNvPr>
            <p:cNvSpPr/>
            <p:nvPr/>
          </p:nvSpPr>
          <p:spPr>
            <a:xfrm>
              <a:off x="6127918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A5076E5B-2EE7-4A2A-90C7-6F9498E93472}"/>
                </a:ext>
              </a:extLst>
            </p:cNvPr>
            <p:cNvSpPr/>
            <p:nvPr/>
          </p:nvSpPr>
          <p:spPr>
            <a:xfrm>
              <a:off x="4725838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643D1F72-9526-4EC3-B272-99C2A84F0BEE}"/>
                </a:ext>
              </a:extLst>
            </p:cNvPr>
            <p:cNvSpPr/>
            <p:nvPr/>
          </p:nvSpPr>
          <p:spPr>
            <a:xfrm>
              <a:off x="4866046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0D7330F5-30A8-418B-ADC0-58630FD5316C}"/>
                </a:ext>
              </a:extLst>
            </p:cNvPr>
            <p:cNvSpPr/>
            <p:nvPr/>
          </p:nvSpPr>
          <p:spPr>
            <a:xfrm>
              <a:off x="5006254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C2EDAD20-09B8-4122-8B1E-FE7E5FF44D38}"/>
                </a:ext>
              </a:extLst>
            </p:cNvPr>
            <p:cNvSpPr/>
            <p:nvPr/>
          </p:nvSpPr>
          <p:spPr>
            <a:xfrm>
              <a:off x="5146462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58C9FD58-7D22-436E-A2E9-2D0F2E34C8E7}"/>
                </a:ext>
              </a:extLst>
            </p:cNvPr>
            <p:cNvSpPr/>
            <p:nvPr/>
          </p:nvSpPr>
          <p:spPr>
            <a:xfrm>
              <a:off x="5286670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54004959-FE42-403F-AC9F-C85E86F4E34E}"/>
                </a:ext>
              </a:extLst>
            </p:cNvPr>
            <p:cNvSpPr/>
            <p:nvPr/>
          </p:nvSpPr>
          <p:spPr>
            <a:xfrm>
              <a:off x="5426878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A892038D-CE6D-4F5E-8BC4-EF83A565A770}"/>
                </a:ext>
              </a:extLst>
            </p:cNvPr>
            <p:cNvSpPr/>
            <p:nvPr/>
          </p:nvSpPr>
          <p:spPr>
            <a:xfrm>
              <a:off x="5567086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7E8A5082-1551-4BD2-B0A3-D9F5616F7618}"/>
                </a:ext>
              </a:extLst>
            </p:cNvPr>
            <p:cNvSpPr/>
            <p:nvPr/>
          </p:nvSpPr>
          <p:spPr>
            <a:xfrm>
              <a:off x="5707294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849AF0DC-E293-4271-AC3D-28F2D5B84BDE}"/>
                </a:ext>
              </a:extLst>
            </p:cNvPr>
            <p:cNvSpPr/>
            <p:nvPr/>
          </p:nvSpPr>
          <p:spPr>
            <a:xfrm>
              <a:off x="5847502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33590FFE-EA9F-4796-A9BB-B0A21F9B3683}"/>
                </a:ext>
              </a:extLst>
            </p:cNvPr>
            <p:cNvSpPr/>
            <p:nvPr/>
          </p:nvSpPr>
          <p:spPr>
            <a:xfrm>
              <a:off x="5987710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BDB77665-689A-4E6A-8535-57E9F146CEC9}"/>
                </a:ext>
              </a:extLst>
            </p:cNvPr>
            <p:cNvSpPr/>
            <p:nvPr/>
          </p:nvSpPr>
          <p:spPr>
            <a:xfrm>
              <a:off x="6127918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820CFE4E-18DB-4CF8-9C33-5A3270D98BAB}"/>
                </a:ext>
              </a:extLst>
            </p:cNvPr>
            <p:cNvSpPr/>
            <p:nvPr/>
          </p:nvSpPr>
          <p:spPr>
            <a:xfrm>
              <a:off x="4725838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376A24E3-434A-4E2E-8893-72F7936E70B1}"/>
                </a:ext>
              </a:extLst>
            </p:cNvPr>
            <p:cNvSpPr/>
            <p:nvPr/>
          </p:nvSpPr>
          <p:spPr>
            <a:xfrm>
              <a:off x="4866046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B173843D-F645-4D6D-A886-596310CA3CE8}"/>
                </a:ext>
              </a:extLst>
            </p:cNvPr>
            <p:cNvSpPr/>
            <p:nvPr/>
          </p:nvSpPr>
          <p:spPr>
            <a:xfrm>
              <a:off x="5006254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4BA82B62-F08F-4708-97AA-3855CAFD8D2A}"/>
                </a:ext>
              </a:extLst>
            </p:cNvPr>
            <p:cNvSpPr/>
            <p:nvPr/>
          </p:nvSpPr>
          <p:spPr>
            <a:xfrm>
              <a:off x="5146462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CE3384B2-1756-4726-B56A-B3028C1601B0}"/>
                </a:ext>
              </a:extLst>
            </p:cNvPr>
            <p:cNvSpPr/>
            <p:nvPr/>
          </p:nvSpPr>
          <p:spPr>
            <a:xfrm>
              <a:off x="5286670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CE9C9B0C-BB74-4EEB-A38C-36D55C8AD1B7}"/>
                </a:ext>
              </a:extLst>
            </p:cNvPr>
            <p:cNvSpPr/>
            <p:nvPr/>
          </p:nvSpPr>
          <p:spPr>
            <a:xfrm>
              <a:off x="5426878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525F4450-280E-4F17-8AF1-EEDAE7910804}"/>
                </a:ext>
              </a:extLst>
            </p:cNvPr>
            <p:cNvSpPr/>
            <p:nvPr/>
          </p:nvSpPr>
          <p:spPr>
            <a:xfrm>
              <a:off x="5567086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3361BADA-F30B-4D5B-B0E6-EC326F30E836}"/>
                </a:ext>
              </a:extLst>
            </p:cNvPr>
            <p:cNvSpPr/>
            <p:nvPr/>
          </p:nvSpPr>
          <p:spPr>
            <a:xfrm>
              <a:off x="5707294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4C8AE97A-16F8-4E5C-B83F-0482E21591F4}"/>
                </a:ext>
              </a:extLst>
            </p:cNvPr>
            <p:cNvSpPr/>
            <p:nvPr/>
          </p:nvSpPr>
          <p:spPr>
            <a:xfrm>
              <a:off x="5847502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54E5F783-E7F6-47A1-BA35-0B06FBFCC22E}"/>
                </a:ext>
              </a:extLst>
            </p:cNvPr>
            <p:cNvSpPr/>
            <p:nvPr/>
          </p:nvSpPr>
          <p:spPr>
            <a:xfrm>
              <a:off x="5987710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066900F3-96C7-4E31-885A-BE823DF9FBF4}"/>
                </a:ext>
              </a:extLst>
            </p:cNvPr>
            <p:cNvSpPr/>
            <p:nvPr/>
          </p:nvSpPr>
          <p:spPr>
            <a:xfrm>
              <a:off x="6127918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E5C18D67-113D-4DF3-83CD-42F57F37B755}"/>
                </a:ext>
              </a:extLst>
            </p:cNvPr>
            <p:cNvSpPr/>
            <p:nvPr/>
          </p:nvSpPr>
          <p:spPr>
            <a:xfrm>
              <a:off x="4725838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4B1F915B-4A00-4B93-ACB3-7FA7067F3A24}"/>
                </a:ext>
              </a:extLst>
            </p:cNvPr>
            <p:cNvSpPr/>
            <p:nvPr/>
          </p:nvSpPr>
          <p:spPr>
            <a:xfrm>
              <a:off x="4866046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2C70ED43-CC0C-4142-A3AC-D5A2233177FE}"/>
                </a:ext>
              </a:extLst>
            </p:cNvPr>
            <p:cNvSpPr/>
            <p:nvPr/>
          </p:nvSpPr>
          <p:spPr>
            <a:xfrm>
              <a:off x="5006254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68902836-94F9-4E03-89AB-94A53E7902BB}"/>
                </a:ext>
              </a:extLst>
            </p:cNvPr>
            <p:cNvSpPr/>
            <p:nvPr/>
          </p:nvSpPr>
          <p:spPr>
            <a:xfrm>
              <a:off x="5146462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4940D687-24BD-4FD8-B8A2-F005DF6BFDF3}"/>
                </a:ext>
              </a:extLst>
            </p:cNvPr>
            <p:cNvSpPr/>
            <p:nvPr/>
          </p:nvSpPr>
          <p:spPr>
            <a:xfrm>
              <a:off x="5286670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C62635A9-EFEF-454A-8514-9A67E7292704}"/>
                </a:ext>
              </a:extLst>
            </p:cNvPr>
            <p:cNvSpPr/>
            <p:nvPr/>
          </p:nvSpPr>
          <p:spPr>
            <a:xfrm>
              <a:off x="5426878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0BA2F0C9-5C3F-4886-BC2B-376BCB5F249C}"/>
                </a:ext>
              </a:extLst>
            </p:cNvPr>
            <p:cNvSpPr/>
            <p:nvPr/>
          </p:nvSpPr>
          <p:spPr>
            <a:xfrm>
              <a:off x="5567086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3A51C23C-BD0F-4D32-AD03-EADF4F36696B}"/>
                </a:ext>
              </a:extLst>
            </p:cNvPr>
            <p:cNvSpPr/>
            <p:nvPr/>
          </p:nvSpPr>
          <p:spPr>
            <a:xfrm>
              <a:off x="5707294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787BAFF6-0779-45E4-95FD-BEB21B5DBE15}"/>
                </a:ext>
              </a:extLst>
            </p:cNvPr>
            <p:cNvSpPr/>
            <p:nvPr/>
          </p:nvSpPr>
          <p:spPr>
            <a:xfrm>
              <a:off x="5847502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48E63491-D5E9-4610-9DE4-CBE736A523C0}"/>
                </a:ext>
              </a:extLst>
            </p:cNvPr>
            <p:cNvSpPr/>
            <p:nvPr/>
          </p:nvSpPr>
          <p:spPr>
            <a:xfrm>
              <a:off x="5987710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62C41E25-83FE-4C7F-8996-899D39330198}"/>
                </a:ext>
              </a:extLst>
            </p:cNvPr>
            <p:cNvSpPr/>
            <p:nvPr/>
          </p:nvSpPr>
          <p:spPr>
            <a:xfrm>
              <a:off x="6127918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6E4A3379-751A-4AB1-AF39-F780F2E525F8}"/>
                </a:ext>
              </a:extLst>
            </p:cNvPr>
            <p:cNvSpPr/>
            <p:nvPr/>
          </p:nvSpPr>
          <p:spPr>
            <a:xfrm>
              <a:off x="4725838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D279715-8C6A-4F71-B033-7CE2969A4ADD}"/>
                </a:ext>
              </a:extLst>
            </p:cNvPr>
            <p:cNvSpPr/>
            <p:nvPr/>
          </p:nvSpPr>
          <p:spPr>
            <a:xfrm>
              <a:off x="4866046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A6ABFB7E-BA8C-4992-AF74-B8CBDEC2596E}"/>
                </a:ext>
              </a:extLst>
            </p:cNvPr>
            <p:cNvSpPr/>
            <p:nvPr/>
          </p:nvSpPr>
          <p:spPr>
            <a:xfrm>
              <a:off x="5006254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21395C40-C283-4061-B5FB-7A64946E1AEB}"/>
                </a:ext>
              </a:extLst>
            </p:cNvPr>
            <p:cNvSpPr/>
            <p:nvPr/>
          </p:nvSpPr>
          <p:spPr>
            <a:xfrm>
              <a:off x="5146462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2AB7CC19-8668-4E60-B157-BE687DCBEC4C}"/>
                </a:ext>
              </a:extLst>
            </p:cNvPr>
            <p:cNvSpPr/>
            <p:nvPr/>
          </p:nvSpPr>
          <p:spPr>
            <a:xfrm>
              <a:off x="5286670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598D0E07-FB50-44FE-89CE-B2DA63100B82}"/>
                </a:ext>
              </a:extLst>
            </p:cNvPr>
            <p:cNvSpPr/>
            <p:nvPr/>
          </p:nvSpPr>
          <p:spPr>
            <a:xfrm>
              <a:off x="5426878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1F640AD5-B9A9-46E5-AA32-EAC2B0FEF871}"/>
                </a:ext>
              </a:extLst>
            </p:cNvPr>
            <p:cNvSpPr/>
            <p:nvPr/>
          </p:nvSpPr>
          <p:spPr>
            <a:xfrm>
              <a:off x="5567086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88BE7913-0950-427A-B68E-E57CBD9F52D4}"/>
                </a:ext>
              </a:extLst>
            </p:cNvPr>
            <p:cNvSpPr/>
            <p:nvPr/>
          </p:nvSpPr>
          <p:spPr>
            <a:xfrm>
              <a:off x="5707294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C82F25BC-FC10-4B6A-93AC-60617F08734A}"/>
                </a:ext>
              </a:extLst>
            </p:cNvPr>
            <p:cNvSpPr/>
            <p:nvPr/>
          </p:nvSpPr>
          <p:spPr>
            <a:xfrm>
              <a:off x="5847502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888AC2B6-2422-4528-A734-1B162551D697}"/>
                </a:ext>
              </a:extLst>
            </p:cNvPr>
            <p:cNvSpPr/>
            <p:nvPr/>
          </p:nvSpPr>
          <p:spPr>
            <a:xfrm>
              <a:off x="5987710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308614A7-8406-4ADB-B3A9-C3A9687BD065}"/>
                </a:ext>
              </a:extLst>
            </p:cNvPr>
            <p:cNvSpPr/>
            <p:nvPr/>
          </p:nvSpPr>
          <p:spPr>
            <a:xfrm>
              <a:off x="6127918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B85AE941-912D-408B-9CB5-6D735930DDDC}"/>
              </a:ext>
            </a:extLst>
          </p:cNvPr>
          <p:cNvCxnSpPr>
            <a:cxnSpLocks/>
            <a:stCxn id="7" idx="3"/>
            <a:endCxn id="26" idx="1"/>
          </p:cNvCxnSpPr>
          <p:nvPr/>
        </p:nvCxnSpPr>
        <p:spPr>
          <a:xfrm flipV="1">
            <a:off x="3258922" y="1086581"/>
            <a:ext cx="587805" cy="4832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06" name="그룹 7205">
            <a:extLst>
              <a:ext uri="{FF2B5EF4-FFF2-40B4-BE49-F238E27FC236}">
                <a16:creationId xmlns:a16="http://schemas.microsoft.com/office/drawing/2014/main" id="{2A559A7A-BC75-410B-8A6C-80755D98FBA7}"/>
              </a:ext>
            </a:extLst>
          </p:cNvPr>
          <p:cNvGrpSpPr/>
          <p:nvPr/>
        </p:nvGrpSpPr>
        <p:grpSpPr>
          <a:xfrm>
            <a:off x="3846727" y="1750666"/>
            <a:ext cx="1135226" cy="103202"/>
            <a:chOff x="4725838" y="1905000"/>
            <a:chExt cx="1542288" cy="140208"/>
          </a:xfrm>
        </p:grpSpPr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B05D114B-C545-4C81-96EF-96C15B0FF098}"/>
                </a:ext>
              </a:extLst>
            </p:cNvPr>
            <p:cNvSpPr/>
            <p:nvPr/>
          </p:nvSpPr>
          <p:spPr>
            <a:xfrm>
              <a:off x="472583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C55CE7D4-5E31-49EF-A345-CFF52FEA3FC1}"/>
                </a:ext>
              </a:extLst>
            </p:cNvPr>
            <p:cNvSpPr/>
            <p:nvPr/>
          </p:nvSpPr>
          <p:spPr>
            <a:xfrm>
              <a:off x="4866046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C2789D24-0626-4A97-A5C3-62465C833F46}"/>
                </a:ext>
              </a:extLst>
            </p:cNvPr>
            <p:cNvSpPr/>
            <p:nvPr/>
          </p:nvSpPr>
          <p:spPr>
            <a:xfrm>
              <a:off x="5006254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2C222173-D41E-4F8F-864A-2EE06D5D6FA3}"/>
                </a:ext>
              </a:extLst>
            </p:cNvPr>
            <p:cNvSpPr/>
            <p:nvPr/>
          </p:nvSpPr>
          <p:spPr>
            <a:xfrm>
              <a:off x="5146462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96AD8987-D179-4F09-85CF-E9333AF7DB8E}"/>
                </a:ext>
              </a:extLst>
            </p:cNvPr>
            <p:cNvSpPr/>
            <p:nvPr/>
          </p:nvSpPr>
          <p:spPr>
            <a:xfrm>
              <a:off x="5286670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B807920B-69CE-4B99-BD84-A9BD10758722}"/>
                </a:ext>
              </a:extLst>
            </p:cNvPr>
            <p:cNvSpPr/>
            <p:nvPr/>
          </p:nvSpPr>
          <p:spPr>
            <a:xfrm>
              <a:off x="542687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45B35C26-6C5E-4F96-AFC0-1A53FA0E7F4C}"/>
                </a:ext>
              </a:extLst>
            </p:cNvPr>
            <p:cNvSpPr/>
            <p:nvPr/>
          </p:nvSpPr>
          <p:spPr>
            <a:xfrm>
              <a:off x="5567086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F8E566B6-21AA-415C-A000-9E6F3FB7E9DE}"/>
                </a:ext>
              </a:extLst>
            </p:cNvPr>
            <p:cNvSpPr/>
            <p:nvPr/>
          </p:nvSpPr>
          <p:spPr>
            <a:xfrm>
              <a:off x="5707294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0B07C104-B486-4697-B398-5D3D79DA4ACC}"/>
                </a:ext>
              </a:extLst>
            </p:cNvPr>
            <p:cNvSpPr/>
            <p:nvPr/>
          </p:nvSpPr>
          <p:spPr>
            <a:xfrm>
              <a:off x="5847502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B6C73ED6-C9F1-4046-9C7A-E858460AEE1B}"/>
                </a:ext>
              </a:extLst>
            </p:cNvPr>
            <p:cNvSpPr/>
            <p:nvPr/>
          </p:nvSpPr>
          <p:spPr>
            <a:xfrm>
              <a:off x="5987710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85E8104E-308A-4837-B156-9345CB2D00F8}"/>
                </a:ext>
              </a:extLst>
            </p:cNvPr>
            <p:cNvSpPr/>
            <p:nvPr/>
          </p:nvSpPr>
          <p:spPr>
            <a:xfrm>
              <a:off x="612791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6C33799B-0DA5-4857-8DCF-1F4B5B943B69}"/>
              </a:ext>
            </a:extLst>
          </p:cNvPr>
          <p:cNvCxnSpPr>
            <a:cxnSpLocks/>
            <a:stCxn id="21" idx="3"/>
            <a:endCxn id="98" idx="1"/>
          </p:cNvCxnSpPr>
          <p:nvPr/>
        </p:nvCxnSpPr>
        <p:spPr>
          <a:xfrm>
            <a:off x="3258922" y="1798665"/>
            <a:ext cx="587805" cy="36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26" name="그룹 7225">
            <a:extLst>
              <a:ext uri="{FF2B5EF4-FFF2-40B4-BE49-F238E27FC236}">
                <a16:creationId xmlns:a16="http://schemas.microsoft.com/office/drawing/2014/main" id="{A2FC51D7-14EF-404B-829F-A4001289BC47}"/>
              </a:ext>
            </a:extLst>
          </p:cNvPr>
          <p:cNvGrpSpPr/>
          <p:nvPr/>
        </p:nvGrpSpPr>
        <p:grpSpPr>
          <a:xfrm>
            <a:off x="3846727" y="2033350"/>
            <a:ext cx="619214" cy="516012"/>
            <a:chOff x="3559357" y="1905334"/>
            <a:chExt cx="619214" cy="516012"/>
          </a:xfrm>
        </p:grpSpPr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8440835C-E6A1-4F3B-A7FA-3D2CD6EF91DB}"/>
                </a:ext>
              </a:extLst>
            </p:cNvPr>
            <p:cNvSpPr/>
            <p:nvPr/>
          </p:nvSpPr>
          <p:spPr>
            <a:xfrm>
              <a:off x="3559357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82BE6E8D-9D6B-46D9-9562-47E408960F7C}"/>
                </a:ext>
              </a:extLst>
            </p:cNvPr>
            <p:cNvSpPr/>
            <p:nvPr/>
          </p:nvSpPr>
          <p:spPr>
            <a:xfrm>
              <a:off x="3662559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3F710A9D-24A2-47B7-A899-DDD24610607B}"/>
                </a:ext>
              </a:extLst>
            </p:cNvPr>
            <p:cNvSpPr/>
            <p:nvPr/>
          </p:nvSpPr>
          <p:spPr>
            <a:xfrm>
              <a:off x="3765762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229B6CCE-25BB-406F-9DC4-DE45DEA660B4}"/>
                </a:ext>
              </a:extLst>
            </p:cNvPr>
            <p:cNvSpPr/>
            <p:nvPr/>
          </p:nvSpPr>
          <p:spPr>
            <a:xfrm>
              <a:off x="3868964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2A2963DD-DB50-4136-A432-8D2441405985}"/>
                </a:ext>
              </a:extLst>
            </p:cNvPr>
            <p:cNvSpPr/>
            <p:nvPr/>
          </p:nvSpPr>
          <p:spPr>
            <a:xfrm>
              <a:off x="3972167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6919F808-DE5F-4793-82D0-47A961DDD258}"/>
                </a:ext>
              </a:extLst>
            </p:cNvPr>
            <p:cNvSpPr/>
            <p:nvPr/>
          </p:nvSpPr>
          <p:spPr>
            <a:xfrm>
              <a:off x="4075369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B6F4D398-322C-4A24-B741-18B4C6272A38}"/>
                </a:ext>
              </a:extLst>
            </p:cNvPr>
            <p:cNvSpPr/>
            <p:nvPr/>
          </p:nvSpPr>
          <p:spPr>
            <a:xfrm>
              <a:off x="3559357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4D713616-EC39-445D-872E-FD93C0EB7DD4}"/>
                </a:ext>
              </a:extLst>
            </p:cNvPr>
            <p:cNvSpPr/>
            <p:nvPr/>
          </p:nvSpPr>
          <p:spPr>
            <a:xfrm>
              <a:off x="3662559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B82EE97F-8506-468F-B6E3-EB21646E5386}"/>
                </a:ext>
              </a:extLst>
            </p:cNvPr>
            <p:cNvSpPr/>
            <p:nvPr/>
          </p:nvSpPr>
          <p:spPr>
            <a:xfrm>
              <a:off x="3765762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6159A6DA-1CDF-493A-8B1C-D8616124453B}"/>
                </a:ext>
              </a:extLst>
            </p:cNvPr>
            <p:cNvSpPr/>
            <p:nvPr/>
          </p:nvSpPr>
          <p:spPr>
            <a:xfrm>
              <a:off x="3868964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5F25CD3E-4984-4E15-87C8-32CF84578C5C}"/>
                </a:ext>
              </a:extLst>
            </p:cNvPr>
            <p:cNvSpPr/>
            <p:nvPr/>
          </p:nvSpPr>
          <p:spPr>
            <a:xfrm>
              <a:off x="3972167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046DBDE4-8F3C-4C01-8C60-A25B2261DAAD}"/>
                </a:ext>
              </a:extLst>
            </p:cNvPr>
            <p:cNvSpPr/>
            <p:nvPr/>
          </p:nvSpPr>
          <p:spPr>
            <a:xfrm>
              <a:off x="4075369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C4964BCF-3ADB-4F8E-ACD2-FD0C86C1935F}"/>
                </a:ext>
              </a:extLst>
            </p:cNvPr>
            <p:cNvSpPr/>
            <p:nvPr/>
          </p:nvSpPr>
          <p:spPr>
            <a:xfrm>
              <a:off x="3559357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6D4FF72E-0937-475E-B10F-3F78839487D1}"/>
                </a:ext>
              </a:extLst>
            </p:cNvPr>
            <p:cNvSpPr/>
            <p:nvPr/>
          </p:nvSpPr>
          <p:spPr>
            <a:xfrm>
              <a:off x="3662559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2BB6AE22-305D-4985-ABC4-F277744A6A87}"/>
                </a:ext>
              </a:extLst>
            </p:cNvPr>
            <p:cNvSpPr/>
            <p:nvPr/>
          </p:nvSpPr>
          <p:spPr>
            <a:xfrm>
              <a:off x="3765762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07D60524-9E26-45C9-BEBA-AF2B16636262}"/>
                </a:ext>
              </a:extLst>
            </p:cNvPr>
            <p:cNvSpPr/>
            <p:nvPr/>
          </p:nvSpPr>
          <p:spPr>
            <a:xfrm>
              <a:off x="3868964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DEEB5A8A-C6B5-4F9A-99F1-49A55E1800F0}"/>
                </a:ext>
              </a:extLst>
            </p:cNvPr>
            <p:cNvSpPr/>
            <p:nvPr/>
          </p:nvSpPr>
          <p:spPr>
            <a:xfrm>
              <a:off x="3972167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FB4FB369-8B83-45C7-820D-877286730F15}"/>
                </a:ext>
              </a:extLst>
            </p:cNvPr>
            <p:cNvSpPr/>
            <p:nvPr/>
          </p:nvSpPr>
          <p:spPr>
            <a:xfrm>
              <a:off x="4075369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50F96D5C-5F82-4885-B5EB-326FDE00C85C}"/>
                </a:ext>
              </a:extLst>
            </p:cNvPr>
            <p:cNvSpPr/>
            <p:nvPr/>
          </p:nvSpPr>
          <p:spPr>
            <a:xfrm>
              <a:off x="3559357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3966E9B4-48B7-4875-8D5C-54D208BAFD93}"/>
                </a:ext>
              </a:extLst>
            </p:cNvPr>
            <p:cNvSpPr/>
            <p:nvPr/>
          </p:nvSpPr>
          <p:spPr>
            <a:xfrm>
              <a:off x="3662559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0EF52760-61E1-4EC4-AAB1-7FF19B85C89E}"/>
                </a:ext>
              </a:extLst>
            </p:cNvPr>
            <p:cNvSpPr/>
            <p:nvPr/>
          </p:nvSpPr>
          <p:spPr>
            <a:xfrm>
              <a:off x="3765762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036EA7D8-DEAA-4B35-BEE5-74102BF919ED}"/>
                </a:ext>
              </a:extLst>
            </p:cNvPr>
            <p:cNvSpPr/>
            <p:nvPr/>
          </p:nvSpPr>
          <p:spPr>
            <a:xfrm>
              <a:off x="3868964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D6AABC70-6141-426C-BF4A-B4D2161F0376}"/>
                </a:ext>
              </a:extLst>
            </p:cNvPr>
            <p:cNvSpPr/>
            <p:nvPr/>
          </p:nvSpPr>
          <p:spPr>
            <a:xfrm>
              <a:off x="3972167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80CC4982-ACF3-4196-BF9C-E787D2979DCB}"/>
                </a:ext>
              </a:extLst>
            </p:cNvPr>
            <p:cNvSpPr/>
            <p:nvPr/>
          </p:nvSpPr>
          <p:spPr>
            <a:xfrm>
              <a:off x="4075369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40C334E2-1293-4A80-A5A3-268804A4C47D}"/>
                </a:ext>
              </a:extLst>
            </p:cNvPr>
            <p:cNvSpPr/>
            <p:nvPr/>
          </p:nvSpPr>
          <p:spPr>
            <a:xfrm>
              <a:off x="3559357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B5DB49C4-B209-4A99-8835-9C17E3BA7911}"/>
                </a:ext>
              </a:extLst>
            </p:cNvPr>
            <p:cNvSpPr/>
            <p:nvPr/>
          </p:nvSpPr>
          <p:spPr>
            <a:xfrm>
              <a:off x="3662559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2C410123-4B90-46B8-848F-0B6E7B07E557}"/>
                </a:ext>
              </a:extLst>
            </p:cNvPr>
            <p:cNvSpPr/>
            <p:nvPr/>
          </p:nvSpPr>
          <p:spPr>
            <a:xfrm>
              <a:off x="3765762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47975E53-F2E7-472C-B172-B2B183B6C79C}"/>
                </a:ext>
              </a:extLst>
            </p:cNvPr>
            <p:cNvSpPr/>
            <p:nvPr/>
          </p:nvSpPr>
          <p:spPr>
            <a:xfrm>
              <a:off x="3868964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ED63C69C-C0A0-4CF8-8662-E9D5706E3026}"/>
                </a:ext>
              </a:extLst>
            </p:cNvPr>
            <p:cNvSpPr/>
            <p:nvPr/>
          </p:nvSpPr>
          <p:spPr>
            <a:xfrm>
              <a:off x="3972167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CCFE741D-E8F5-481F-B2AB-68C42353DE96}"/>
                </a:ext>
              </a:extLst>
            </p:cNvPr>
            <p:cNvSpPr/>
            <p:nvPr/>
          </p:nvSpPr>
          <p:spPr>
            <a:xfrm>
              <a:off x="4075369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99D9D378-E16D-46F2-8303-435D6B5976ED}"/>
              </a:ext>
            </a:extLst>
          </p:cNvPr>
          <p:cNvCxnSpPr>
            <a:cxnSpLocks/>
            <a:stCxn id="22" idx="3"/>
            <a:endCxn id="113" idx="1"/>
          </p:cNvCxnSpPr>
          <p:nvPr/>
        </p:nvCxnSpPr>
        <p:spPr>
          <a:xfrm>
            <a:off x="3258922" y="2027505"/>
            <a:ext cx="587805" cy="574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27" name="그룹 7226">
            <a:extLst>
              <a:ext uri="{FF2B5EF4-FFF2-40B4-BE49-F238E27FC236}">
                <a16:creationId xmlns:a16="http://schemas.microsoft.com/office/drawing/2014/main" id="{40222EB4-CA78-4BE3-BBF2-2330D5255C9B}"/>
              </a:ext>
            </a:extLst>
          </p:cNvPr>
          <p:cNvGrpSpPr/>
          <p:nvPr/>
        </p:nvGrpSpPr>
        <p:grpSpPr>
          <a:xfrm>
            <a:off x="3844484" y="2711782"/>
            <a:ext cx="619213" cy="103202"/>
            <a:chOff x="3557114" y="2583766"/>
            <a:chExt cx="619213" cy="103202"/>
          </a:xfrm>
        </p:grpSpPr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A8A6069F-9BCB-440D-8D2B-D185632405C4}"/>
                </a:ext>
              </a:extLst>
            </p:cNvPr>
            <p:cNvSpPr/>
            <p:nvPr/>
          </p:nvSpPr>
          <p:spPr>
            <a:xfrm>
              <a:off x="3557114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535D6D62-40FE-498C-81BD-7EA393C7A2D7}"/>
                </a:ext>
              </a:extLst>
            </p:cNvPr>
            <p:cNvSpPr/>
            <p:nvPr/>
          </p:nvSpPr>
          <p:spPr>
            <a:xfrm>
              <a:off x="3660316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8368D34B-AF7D-4A11-9141-F6AEF2C10194}"/>
                </a:ext>
              </a:extLst>
            </p:cNvPr>
            <p:cNvSpPr/>
            <p:nvPr/>
          </p:nvSpPr>
          <p:spPr>
            <a:xfrm>
              <a:off x="3763518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7485607B-3191-4498-8A99-FD025A747057}"/>
                </a:ext>
              </a:extLst>
            </p:cNvPr>
            <p:cNvSpPr/>
            <p:nvPr/>
          </p:nvSpPr>
          <p:spPr>
            <a:xfrm>
              <a:off x="3866721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5E38070D-84EA-47AA-9989-7B6280A84AFF}"/>
                </a:ext>
              </a:extLst>
            </p:cNvPr>
            <p:cNvSpPr/>
            <p:nvPr/>
          </p:nvSpPr>
          <p:spPr>
            <a:xfrm>
              <a:off x="3969923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B563A93D-75C0-4483-AB28-019397843C66}"/>
                </a:ext>
              </a:extLst>
            </p:cNvPr>
            <p:cNvSpPr/>
            <p:nvPr/>
          </p:nvSpPr>
          <p:spPr>
            <a:xfrm>
              <a:off x="4073125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52" name="직선 화살표 연결선 151">
            <a:extLst>
              <a:ext uri="{FF2B5EF4-FFF2-40B4-BE49-F238E27FC236}">
                <a16:creationId xmlns:a16="http://schemas.microsoft.com/office/drawing/2014/main" id="{E9378DA6-92DA-42D1-9F7C-273BD4B8E333}"/>
              </a:ext>
            </a:extLst>
          </p:cNvPr>
          <p:cNvCxnSpPr>
            <a:cxnSpLocks/>
            <a:stCxn id="23" idx="3"/>
            <a:endCxn id="146" idx="1"/>
          </p:cNvCxnSpPr>
          <p:nvPr/>
        </p:nvCxnSpPr>
        <p:spPr>
          <a:xfrm>
            <a:off x="3258922" y="2256345"/>
            <a:ext cx="585561" cy="5070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266418FA-AF34-4568-A1A6-BC559719DE8E}"/>
              </a:ext>
            </a:extLst>
          </p:cNvPr>
          <p:cNvSpPr/>
          <p:nvPr/>
        </p:nvSpPr>
        <p:spPr>
          <a:xfrm>
            <a:off x="2492495" y="3368731"/>
            <a:ext cx="865821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'Affine1'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A20E414B-EF09-46C3-8F7F-ACE0EEA46161}"/>
              </a:ext>
            </a:extLst>
          </p:cNvPr>
          <p:cNvSpPr/>
          <p:nvPr/>
        </p:nvSpPr>
        <p:spPr>
          <a:xfrm>
            <a:off x="2492495" y="3597571"/>
            <a:ext cx="865821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'Relu1'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8D1BF777-C5CD-4B62-9E86-D43C3854DC06}"/>
              </a:ext>
            </a:extLst>
          </p:cNvPr>
          <p:cNvSpPr/>
          <p:nvPr/>
        </p:nvSpPr>
        <p:spPr>
          <a:xfrm>
            <a:off x="2492495" y="3826411"/>
            <a:ext cx="865821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'Affine2'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62" name="직선 화살표 연결선 161">
            <a:extLst>
              <a:ext uri="{FF2B5EF4-FFF2-40B4-BE49-F238E27FC236}">
                <a16:creationId xmlns:a16="http://schemas.microsoft.com/office/drawing/2014/main" id="{54398DCA-30D6-4763-9957-77A4D4A96E46}"/>
              </a:ext>
            </a:extLst>
          </p:cNvPr>
          <p:cNvCxnSpPr>
            <a:cxnSpLocks/>
            <a:stCxn id="18" idx="3"/>
            <a:endCxn id="159" idx="1"/>
          </p:cNvCxnSpPr>
          <p:nvPr/>
        </p:nvCxnSpPr>
        <p:spPr>
          <a:xfrm>
            <a:off x="1953866" y="2439929"/>
            <a:ext cx="538629" cy="10454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1BF8358D-8300-4FA9-8C9E-D04746DDDB5D}"/>
              </a:ext>
            </a:extLst>
          </p:cNvPr>
          <p:cNvSpPr/>
          <p:nvPr/>
        </p:nvSpPr>
        <p:spPr>
          <a:xfrm>
            <a:off x="5176290" y="2448558"/>
            <a:ext cx="963383" cy="2272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FCDFE6AF-018F-411D-8186-C1C3B966D1BD}"/>
              </a:ext>
            </a:extLst>
          </p:cNvPr>
          <p:cNvSpPr/>
          <p:nvPr/>
        </p:nvSpPr>
        <p:spPr>
          <a:xfrm>
            <a:off x="5176290" y="2680665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764B7A0D-EED5-4E41-9AD4-A8AF602B65C1}"/>
              </a:ext>
            </a:extLst>
          </p:cNvPr>
          <p:cNvSpPr/>
          <p:nvPr/>
        </p:nvSpPr>
        <p:spPr>
          <a:xfrm>
            <a:off x="5176290" y="2912773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87" name="직선 화살표 연결선 186">
            <a:extLst>
              <a:ext uri="{FF2B5EF4-FFF2-40B4-BE49-F238E27FC236}">
                <a16:creationId xmlns:a16="http://schemas.microsoft.com/office/drawing/2014/main" id="{46352292-401D-4EE4-8416-6FC206B550A3}"/>
              </a:ext>
            </a:extLst>
          </p:cNvPr>
          <p:cNvCxnSpPr>
            <a:cxnSpLocks/>
            <a:stCxn id="159" idx="3"/>
            <a:endCxn id="184" idx="1"/>
          </p:cNvCxnSpPr>
          <p:nvPr/>
        </p:nvCxnSpPr>
        <p:spPr>
          <a:xfrm flipV="1">
            <a:off x="3358316" y="2562195"/>
            <a:ext cx="1817974" cy="923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FE6B5AFB-0FA2-4226-B5B5-60D2B406CD41}"/>
              </a:ext>
            </a:extLst>
          </p:cNvPr>
          <p:cNvCxnSpPr>
            <a:cxnSpLocks/>
            <a:stCxn id="185" idx="3"/>
            <a:endCxn id="38" idx="3"/>
          </p:cNvCxnSpPr>
          <p:nvPr/>
        </p:nvCxnSpPr>
        <p:spPr>
          <a:xfrm flipH="1" flipV="1">
            <a:off x="4981953" y="1086581"/>
            <a:ext cx="1157719" cy="17077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직선 화살표 연결선 192">
            <a:extLst>
              <a:ext uri="{FF2B5EF4-FFF2-40B4-BE49-F238E27FC236}">
                <a16:creationId xmlns:a16="http://schemas.microsoft.com/office/drawing/2014/main" id="{D061B84D-BB7E-4291-BF4C-CC91D3980ADD}"/>
              </a:ext>
            </a:extLst>
          </p:cNvPr>
          <p:cNvCxnSpPr>
            <a:cxnSpLocks/>
            <a:stCxn id="186" idx="3"/>
            <a:endCxn id="108" idx="3"/>
          </p:cNvCxnSpPr>
          <p:nvPr/>
        </p:nvCxnSpPr>
        <p:spPr>
          <a:xfrm flipH="1" flipV="1">
            <a:off x="4981953" y="1802267"/>
            <a:ext cx="1157719" cy="12241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C8861F15-86D6-4243-BA49-C1B12277CE78}"/>
              </a:ext>
            </a:extLst>
          </p:cNvPr>
          <p:cNvSpPr/>
          <p:nvPr/>
        </p:nvSpPr>
        <p:spPr>
          <a:xfrm>
            <a:off x="5176290" y="3141655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self.X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DC9CC4F8-C1D1-4991-B4B9-178A97925AC9}"/>
              </a:ext>
            </a:extLst>
          </p:cNvPr>
          <p:cNvSpPr/>
          <p:nvPr/>
        </p:nvSpPr>
        <p:spPr>
          <a:xfrm>
            <a:off x="5176290" y="3373763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self.dw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BE8978AF-811A-435D-9117-5151186349BC}"/>
              </a:ext>
            </a:extLst>
          </p:cNvPr>
          <p:cNvSpPr/>
          <p:nvPr/>
        </p:nvSpPr>
        <p:spPr>
          <a:xfrm>
            <a:off x="5176290" y="3601037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self.db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61" name="그룹 460">
            <a:extLst>
              <a:ext uri="{FF2B5EF4-FFF2-40B4-BE49-F238E27FC236}">
                <a16:creationId xmlns:a16="http://schemas.microsoft.com/office/drawing/2014/main" id="{B284DB0D-6D7D-4F6D-B2D6-28F8E442E29F}"/>
              </a:ext>
            </a:extLst>
          </p:cNvPr>
          <p:cNvGrpSpPr/>
          <p:nvPr/>
        </p:nvGrpSpPr>
        <p:grpSpPr>
          <a:xfrm>
            <a:off x="6050626" y="979907"/>
            <a:ext cx="1135226" cy="619214"/>
            <a:chOff x="5600464" y="1092652"/>
            <a:chExt cx="1135226" cy="619214"/>
          </a:xfrm>
        </p:grpSpPr>
        <p:sp>
          <p:nvSpPr>
            <p:cNvPr id="202" name="직사각형 201">
              <a:extLst>
                <a:ext uri="{FF2B5EF4-FFF2-40B4-BE49-F238E27FC236}">
                  <a16:creationId xmlns:a16="http://schemas.microsoft.com/office/drawing/2014/main" id="{932E6FFC-4170-40D0-9DD3-52B89F26F358}"/>
                </a:ext>
              </a:extLst>
            </p:cNvPr>
            <p:cNvSpPr/>
            <p:nvPr/>
          </p:nvSpPr>
          <p:spPr>
            <a:xfrm>
              <a:off x="5600464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006BCC0A-0DC6-4CB7-A49B-AABB3CF19C1A}"/>
                </a:ext>
              </a:extLst>
            </p:cNvPr>
            <p:cNvSpPr/>
            <p:nvPr/>
          </p:nvSpPr>
          <p:spPr>
            <a:xfrm>
              <a:off x="5703667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DC09D18B-2637-4D4C-9DED-3D4EB384C47E}"/>
                </a:ext>
              </a:extLst>
            </p:cNvPr>
            <p:cNvSpPr/>
            <p:nvPr/>
          </p:nvSpPr>
          <p:spPr>
            <a:xfrm>
              <a:off x="5806869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5" name="직사각형 204">
              <a:extLst>
                <a:ext uri="{FF2B5EF4-FFF2-40B4-BE49-F238E27FC236}">
                  <a16:creationId xmlns:a16="http://schemas.microsoft.com/office/drawing/2014/main" id="{BBE2AFAB-3BB0-4F9F-8075-D7A44064AB72}"/>
                </a:ext>
              </a:extLst>
            </p:cNvPr>
            <p:cNvSpPr/>
            <p:nvPr/>
          </p:nvSpPr>
          <p:spPr>
            <a:xfrm>
              <a:off x="5910071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6" name="직사각형 205">
              <a:extLst>
                <a:ext uri="{FF2B5EF4-FFF2-40B4-BE49-F238E27FC236}">
                  <a16:creationId xmlns:a16="http://schemas.microsoft.com/office/drawing/2014/main" id="{D4958B08-92A7-4363-AAE6-46902EFA1EEB}"/>
                </a:ext>
              </a:extLst>
            </p:cNvPr>
            <p:cNvSpPr/>
            <p:nvPr/>
          </p:nvSpPr>
          <p:spPr>
            <a:xfrm>
              <a:off x="6013274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7" name="직사각형 206">
              <a:extLst>
                <a:ext uri="{FF2B5EF4-FFF2-40B4-BE49-F238E27FC236}">
                  <a16:creationId xmlns:a16="http://schemas.microsoft.com/office/drawing/2014/main" id="{0D221A4C-EA81-4FD5-AC05-92A444F1A5FB}"/>
                </a:ext>
              </a:extLst>
            </p:cNvPr>
            <p:cNvSpPr/>
            <p:nvPr/>
          </p:nvSpPr>
          <p:spPr>
            <a:xfrm>
              <a:off x="6116476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8" name="직사각형 207">
              <a:extLst>
                <a:ext uri="{FF2B5EF4-FFF2-40B4-BE49-F238E27FC236}">
                  <a16:creationId xmlns:a16="http://schemas.microsoft.com/office/drawing/2014/main" id="{467A7008-ABF0-46AF-A4D6-E982262089E6}"/>
                </a:ext>
              </a:extLst>
            </p:cNvPr>
            <p:cNvSpPr/>
            <p:nvPr/>
          </p:nvSpPr>
          <p:spPr>
            <a:xfrm>
              <a:off x="6219678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9" name="직사각형 208">
              <a:extLst>
                <a:ext uri="{FF2B5EF4-FFF2-40B4-BE49-F238E27FC236}">
                  <a16:creationId xmlns:a16="http://schemas.microsoft.com/office/drawing/2014/main" id="{44B56677-9184-4E7F-B281-6A9856B0FFE7}"/>
                </a:ext>
              </a:extLst>
            </p:cNvPr>
            <p:cNvSpPr/>
            <p:nvPr/>
          </p:nvSpPr>
          <p:spPr>
            <a:xfrm>
              <a:off x="6322881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0" name="직사각형 209">
              <a:extLst>
                <a:ext uri="{FF2B5EF4-FFF2-40B4-BE49-F238E27FC236}">
                  <a16:creationId xmlns:a16="http://schemas.microsoft.com/office/drawing/2014/main" id="{3C9911A0-D575-42D3-8BDD-E20496C9C03C}"/>
                </a:ext>
              </a:extLst>
            </p:cNvPr>
            <p:cNvSpPr/>
            <p:nvPr/>
          </p:nvSpPr>
          <p:spPr>
            <a:xfrm>
              <a:off x="6426083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1" name="직사각형 210">
              <a:extLst>
                <a:ext uri="{FF2B5EF4-FFF2-40B4-BE49-F238E27FC236}">
                  <a16:creationId xmlns:a16="http://schemas.microsoft.com/office/drawing/2014/main" id="{FE3D7C9A-DD84-46E4-8517-9F320E575F30}"/>
                </a:ext>
              </a:extLst>
            </p:cNvPr>
            <p:cNvSpPr/>
            <p:nvPr/>
          </p:nvSpPr>
          <p:spPr>
            <a:xfrm>
              <a:off x="6529286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2" name="직사각형 211">
              <a:extLst>
                <a:ext uri="{FF2B5EF4-FFF2-40B4-BE49-F238E27FC236}">
                  <a16:creationId xmlns:a16="http://schemas.microsoft.com/office/drawing/2014/main" id="{00770EBB-7D92-4A81-837C-68B6E96000BE}"/>
                </a:ext>
              </a:extLst>
            </p:cNvPr>
            <p:cNvSpPr/>
            <p:nvPr/>
          </p:nvSpPr>
          <p:spPr>
            <a:xfrm>
              <a:off x="6632488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3" name="직사각형 212">
              <a:extLst>
                <a:ext uri="{FF2B5EF4-FFF2-40B4-BE49-F238E27FC236}">
                  <a16:creationId xmlns:a16="http://schemas.microsoft.com/office/drawing/2014/main" id="{28A3EF71-15A9-4BEC-96DE-DC64A26693A2}"/>
                </a:ext>
              </a:extLst>
            </p:cNvPr>
            <p:cNvSpPr/>
            <p:nvPr/>
          </p:nvSpPr>
          <p:spPr>
            <a:xfrm>
              <a:off x="5600464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4" name="직사각형 213">
              <a:extLst>
                <a:ext uri="{FF2B5EF4-FFF2-40B4-BE49-F238E27FC236}">
                  <a16:creationId xmlns:a16="http://schemas.microsoft.com/office/drawing/2014/main" id="{635C9881-A039-4187-B7BC-D0E5CC9B7C41}"/>
                </a:ext>
              </a:extLst>
            </p:cNvPr>
            <p:cNvSpPr/>
            <p:nvPr/>
          </p:nvSpPr>
          <p:spPr>
            <a:xfrm>
              <a:off x="5703667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5" name="직사각형 214">
              <a:extLst>
                <a:ext uri="{FF2B5EF4-FFF2-40B4-BE49-F238E27FC236}">
                  <a16:creationId xmlns:a16="http://schemas.microsoft.com/office/drawing/2014/main" id="{E97742A4-CBDE-493F-9166-E48FBA1F3D5D}"/>
                </a:ext>
              </a:extLst>
            </p:cNvPr>
            <p:cNvSpPr/>
            <p:nvPr/>
          </p:nvSpPr>
          <p:spPr>
            <a:xfrm>
              <a:off x="5806869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6" name="직사각형 215">
              <a:extLst>
                <a:ext uri="{FF2B5EF4-FFF2-40B4-BE49-F238E27FC236}">
                  <a16:creationId xmlns:a16="http://schemas.microsoft.com/office/drawing/2014/main" id="{2692619E-8DF3-4B75-ADC0-08AA8A8BE000}"/>
                </a:ext>
              </a:extLst>
            </p:cNvPr>
            <p:cNvSpPr/>
            <p:nvPr/>
          </p:nvSpPr>
          <p:spPr>
            <a:xfrm>
              <a:off x="5910071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7" name="직사각형 216">
              <a:extLst>
                <a:ext uri="{FF2B5EF4-FFF2-40B4-BE49-F238E27FC236}">
                  <a16:creationId xmlns:a16="http://schemas.microsoft.com/office/drawing/2014/main" id="{F81DCDB3-D089-447F-B01F-BEA721FC29CB}"/>
                </a:ext>
              </a:extLst>
            </p:cNvPr>
            <p:cNvSpPr/>
            <p:nvPr/>
          </p:nvSpPr>
          <p:spPr>
            <a:xfrm>
              <a:off x="6013274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8" name="직사각형 217">
              <a:extLst>
                <a:ext uri="{FF2B5EF4-FFF2-40B4-BE49-F238E27FC236}">
                  <a16:creationId xmlns:a16="http://schemas.microsoft.com/office/drawing/2014/main" id="{C8AB5AF0-7D8F-4ADE-8746-277211739BCC}"/>
                </a:ext>
              </a:extLst>
            </p:cNvPr>
            <p:cNvSpPr/>
            <p:nvPr/>
          </p:nvSpPr>
          <p:spPr>
            <a:xfrm>
              <a:off x="6116476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9" name="직사각형 218">
              <a:extLst>
                <a:ext uri="{FF2B5EF4-FFF2-40B4-BE49-F238E27FC236}">
                  <a16:creationId xmlns:a16="http://schemas.microsoft.com/office/drawing/2014/main" id="{0F725BED-89C6-4B5A-911E-CD7A69715BD5}"/>
                </a:ext>
              </a:extLst>
            </p:cNvPr>
            <p:cNvSpPr/>
            <p:nvPr/>
          </p:nvSpPr>
          <p:spPr>
            <a:xfrm>
              <a:off x="6219678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0" name="직사각형 219">
              <a:extLst>
                <a:ext uri="{FF2B5EF4-FFF2-40B4-BE49-F238E27FC236}">
                  <a16:creationId xmlns:a16="http://schemas.microsoft.com/office/drawing/2014/main" id="{61D04E56-430C-4F3B-8B66-60A7A13A0F0E}"/>
                </a:ext>
              </a:extLst>
            </p:cNvPr>
            <p:cNvSpPr/>
            <p:nvPr/>
          </p:nvSpPr>
          <p:spPr>
            <a:xfrm>
              <a:off x="6322881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1" name="직사각형 220">
              <a:extLst>
                <a:ext uri="{FF2B5EF4-FFF2-40B4-BE49-F238E27FC236}">
                  <a16:creationId xmlns:a16="http://schemas.microsoft.com/office/drawing/2014/main" id="{3FBF926F-08E2-440D-95B5-AB65289B53AC}"/>
                </a:ext>
              </a:extLst>
            </p:cNvPr>
            <p:cNvSpPr/>
            <p:nvPr/>
          </p:nvSpPr>
          <p:spPr>
            <a:xfrm>
              <a:off x="6426083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2" name="직사각형 221">
              <a:extLst>
                <a:ext uri="{FF2B5EF4-FFF2-40B4-BE49-F238E27FC236}">
                  <a16:creationId xmlns:a16="http://schemas.microsoft.com/office/drawing/2014/main" id="{FD68FB2D-CDC5-4BE3-B417-E973C3CD0DB8}"/>
                </a:ext>
              </a:extLst>
            </p:cNvPr>
            <p:cNvSpPr/>
            <p:nvPr/>
          </p:nvSpPr>
          <p:spPr>
            <a:xfrm>
              <a:off x="6529286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3" name="직사각형 222">
              <a:extLst>
                <a:ext uri="{FF2B5EF4-FFF2-40B4-BE49-F238E27FC236}">
                  <a16:creationId xmlns:a16="http://schemas.microsoft.com/office/drawing/2014/main" id="{D92721FE-4C93-4562-B358-ABE20E0A5A10}"/>
                </a:ext>
              </a:extLst>
            </p:cNvPr>
            <p:cNvSpPr/>
            <p:nvPr/>
          </p:nvSpPr>
          <p:spPr>
            <a:xfrm>
              <a:off x="6632488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4" name="직사각형 223">
              <a:extLst>
                <a:ext uri="{FF2B5EF4-FFF2-40B4-BE49-F238E27FC236}">
                  <a16:creationId xmlns:a16="http://schemas.microsoft.com/office/drawing/2014/main" id="{C9ADBE1F-5965-4747-94A2-2BF6030CB9D1}"/>
                </a:ext>
              </a:extLst>
            </p:cNvPr>
            <p:cNvSpPr/>
            <p:nvPr/>
          </p:nvSpPr>
          <p:spPr>
            <a:xfrm>
              <a:off x="5600464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5" name="직사각형 224">
              <a:extLst>
                <a:ext uri="{FF2B5EF4-FFF2-40B4-BE49-F238E27FC236}">
                  <a16:creationId xmlns:a16="http://schemas.microsoft.com/office/drawing/2014/main" id="{A8AE3652-94A2-4A99-B78B-05DF05AE789E}"/>
                </a:ext>
              </a:extLst>
            </p:cNvPr>
            <p:cNvSpPr/>
            <p:nvPr/>
          </p:nvSpPr>
          <p:spPr>
            <a:xfrm>
              <a:off x="5703667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6" name="직사각형 225">
              <a:extLst>
                <a:ext uri="{FF2B5EF4-FFF2-40B4-BE49-F238E27FC236}">
                  <a16:creationId xmlns:a16="http://schemas.microsoft.com/office/drawing/2014/main" id="{C62FB058-D2D1-4B6D-A8D2-D900E90E2FCB}"/>
                </a:ext>
              </a:extLst>
            </p:cNvPr>
            <p:cNvSpPr/>
            <p:nvPr/>
          </p:nvSpPr>
          <p:spPr>
            <a:xfrm>
              <a:off x="5806869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7" name="직사각형 226">
              <a:extLst>
                <a:ext uri="{FF2B5EF4-FFF2-40B4-BE49-F238E27FC236}">
                  <a16:creationId xmlns:a16="http://schemas.microsoft.com/office/drawing/2014/main" id="{9C3D6976-456B-4483-A45D-214F7696D951}"/>
                </a:ext>
              </a:extLst>
            </p:cNvPr>
            <p:cNvSpPr/>
            <p:nvPr/>
          </p:nvSpPr>
          <p:spPr>
            <a:xfrm>
              <a:off x="5910071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8" name="직사각형 227">
              <a:extLst>
                <a:ext uri="{FF2B5EF4-FFF2-40B4-BE49-F238E27FC236}">
                  <a16:creationId xmlns:a16="http://schemas.microsoft.com/office/drawing/2014/main" id="{02DB9159-D4EE-4C55-A4C0-6DED3B114194}"/>
                </a:ext>
              </a:extLst>
            </p:cNvPr>
            <p:cNvSpPr/>
            <p:nvPr/>
          </p:nvSpPr>
          <p:spPr>
            <a:xfrm>
              <a:off x="6013274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9" name="직사각형 228">
              <a:extLst>
                <a:ext uri="{FF2B5EF4-FFF2-40B4-BE49-F238E27FC236}">
                  <a16:creationId xmlns:a16="http://schemas.microsoft.com/office/drawing/2014/main" id="{DECE87A4-AFAB-45FB-9671-9005B25A8951}"/>
                </a:ext>
              </a:extLst>
            </p:cNvPr>
            <p:cNvSpPr/>
            <p:nvPr/>
          </p:nvSpPr>
          <p:spPr>
            <a:xfrm>
              <a:off x="6116476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0" name="직사각형 229">
              <a:extLst>
                <a:ext uri="{FF2B5EF4-FFF2-40B4-BE49-F238E27FC236}">
                  <a16:creationId xmlns:a16="http://schemas.microsoft.com/office/drawing/2014/main" id="{C8AE25C1-CD51-4AC4-B6F1-929C26E2984E}"/>
                </a:ext>
              </a:extLst>
            </p:cNvPr>
            <p:cNvSpPr/>
            <p:nvPr/>
          </p:nvSpPr>
          <p:spPr>
            <a:xfrm>
              <a:off x="6219678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1" name="직사각형 230">
              <a:extLst>
                <a:ext uri="{FF2B5EF4-FFF2-40B4-BE49-F238E27FC236}">
                  <a16:creationId xmlns:a16="http://schemas.microsoft.com/office/drawing/2014/main" id="{37921A77-BD9D-4F5D-9ADC-CAECD337566B}"/>
                </a:ext>
              </a:extLst>
            </p:cNvPr>
            <p:cNvSpPr/>
            <p:nvPr/>
          </p:nvSpPr>
          <p:spPr>
            <a:xfrm>
              <a:off x="6322881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2" name="직사각형 231">
              <a:extLst>
                <a:ext uri="{FF2B5EF4-FFF2-40B4-BE49-F238E27FC236}">
                  <a16:creationId xmlns:a16="http://schemas.microsoft.com/office/drawing/2014/main" id="{2C18D1EA-8E91-459D-8E60-2854C6BDB1F5}"/>
                </a:ext>
              </a:extLst>
            </p:cNvPr>
            <p:cNvSpPr/>
            <p:nvPr/>
          </p:nvSpPr>
          <p:spPr>
            <a:xfrm>
              <a:off x="6426083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3" name="직사각형 232">
              <a:extLst>
                <a:ext uri="{FF2B5EF4-FFF2-40B4-BE49-F238E27FC236}">
                  <a16:creationId xmlns:a16="http://schemas.microsoft.com/office/drawing/2014/main" id="{8BFD62BF-599B-452C-AFBD-EC964248AD24}"/>
                </a:ext>
              </a:extLst>
            </p:cNvPr>
            <p:cNvSpPr/>
            <p:nvPr/>
          </p:nvSpPr>
          <p:spPr>
            <a:xfrm>
              <a:off x="6529286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4" name="직사각형 233">
              <a:extLst>
                <a:ext uri="{FF2B5EF4-FFF2-40B4-BE49-F238E27FC236}">
                  <a16:creationId xmlns:a16="http://schemas.microsoft.com/office/drawing/2014/main" id="{E876BE68-0593-4C54-A23D-BDE68DF62757}"/>
                </a:ext>
              </a:extLst>
            </p:cNvPr>
            <p:cNvSpPr/>
            <p:nvPr/>
          </p:nvSpPr>
          <p:spPr>
            <a:xfrm>
              <a:off x="6632488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5" name="직사각형 234">
              <a:extLst>
                <a:ext uri="{FF2B5EF4-FFF2-40B4-BE49-F238E27FC236}">
                  <a16:creationId xmlns:a16="http://schemas.microsoft.com/office/drawing/2014/main" id="{EEC1DADB-F52A-4D87-82DE-2F2B84792DF8}"/>
                </a:ext>
              </a:extLst>
            </p:cNvPr>
            <p:cNvSpPr/>
            <p:nvPr/>
          </p:nvSpPr>
          <p:spPr>
            <a:xfrm>
              <a:off x="5600464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6" name="직사각형 235">
              <a:extLst>
                <a:ext uri="{FF2B5EF4-FFF2-40B4-BE49-F238E27FC236}">
                  <a16:creationId xmlns:a16="http://schemas.microsoft.com/office/drawing/2014/main" id="{2FE6326C-6896-49D3-BAD2-B799E14D3622}"/>
                </a:ext>
              </a:extLst>
            </p:cNvPr>
            <p:cNvSpPr/>
            <p:nvPr/>
          </p:nvSpPr>
          <p:spPr>
            <a:xfrm>
              <a:off x="5703667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7" name="직사각형 236">
              <a:extLst>
                <a:ext uri="{FF2B5EF4-FFF2-40B4-BE49-F238E27FC236}">
                  <a16:creationId xmlns:a16="http://schemas.microsoft.com/office/drawing/2014/main" id="{0F8EF872-FB50-49CF-ADE1-E3824405DF34}"/>
                </a:ext>
              </a:extLst>
            </p:cNvPr>
            <p:cNvSpPr/>
            <p:nvPr/>
          </p:nvSpPr>
          <p:spPr>
            <a:xfrm>
              <a:off x="5806869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8" name="직사각형 237">
              <a:extLst>
                <a:ext uri="{FF2B5EF4-FFF2-40B4-BE49-F238E27FC236}">
                  <a16:creationId xmlns:a16="http://schemas.microsoft.com/office/drawing/2014/main" id="{7DCE21E2-40E5-425A-9F69-3B399D1A0DAE}"/>
                </a:ext>
              </a:extLst>
            </p:cNvPr>
            <p:cNvSpPr/>
            <p:nvPr/>
          </p:nvSpPr>
          <p:spPr>
            <a:xfrm>
              <a:off x="5910071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9" name="직사각형 238">
              <a:extLst>
                <a:ext uri="{FF2B5EF4-FFF2-40B4-BE49-F238E27FC236}">
                  <a16:creationId xmlns:a16="http://schemas.microsoft.com/office/drawing/2014/main" id="{886CA0B8-3370-4B40-A32F-17E6CB6BE763}"/>
                </a:ext>
              </a:extLst>
            </p:cNvPr>
            <p:cNvSpPr/>
            <p:nvPr/>
          </p:nvSpPr>
          <p:spPr>
            <a:xfrm>
              <a:off x="6013274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0" name="직사각형 239">
              <a:extLst>
                <a:ext uri="{FF2B5EF4-FFF2-40B4-BE49-F238E27FC236}">
                  <a16:creationId xmlns:a16="http://schemas.microsoft.com/office/drawing/2014/main" id="{F1B5D701-607F-40E7-9701-E6638245C914}"/>
                </a:ext>
              </a:extLst>
            </p:cNvPr>
            <p:cNvSpPr/>
            <p:nvPr/>
          </p:nvSpPr>
          <p:spPr>
            <a:xfrm>
              <a:off x="6116476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1" name="직사각형 240">
              <a:extLst>
                <a:ext uri="{FF2B5EF4-FFF2-40B4-BE49-F238E27FC236}">
                  <a16:creationId xmlns:a16="http://schemas.microsoft.com/office/drawing/2014/main" id="{968D2EF4-7C7C-48CF-BBD6-9D69C3152F0E}"/>
                </a:ext>
              </a:extLst>
            </p:cNvPr>
            <p:cNvSpPr/>
            <p:nvPr/>
          </p:nvSpPr>
          <p:spPr>
            <a:xfrm>
              <a:off x="6219678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2" name="직사각형 241">
              <a:extLst>
                <a:ext uri="{FF2B5EF4-FFF2-40B4-BE49-F238E27FC236}">
                  <a16:creationId xmlns:a16="http://schemas.microsoft.com/office/drawing/2014/main" id="{A87F7D66-6A4F-4EBD-B5C2-351DAB748F95}"/>
                </a:ext>
              </a:extLst>
            </p:cNvPr>
            <p:cNvSpPr/>
            <p:nvPr/>
          </p:nvSpPr>
          <p:spPr>
            <a:xfrm>
              <a:off x="6322881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3" name="직사각형 242">
              <a:extLst>
                <a:ext uri="{FF2B5EF4-FFF2-40B4-BE49-F238E27FC236}">
                  <a16:creationId xmlns:a16="http://schemas.microsoft.com/office/drawing/2014/main" id="{EA8D1CFF-5914-41B3-B159-9230C6068518}"/>
                </a:ext>
              </a:extLst>
            </p:cNvPr>
            <p:cNvSpPr/>
            <p:nvPr/>
          </p:nvSpPr>
          <p:spPr>
            <a:xfrm>
              <a:off x="6426083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4" name="직사각형 243">
              <a:extLst>
                <a:ext uri="{FF2B5EF4-FFF2-40B4-BE49-F238E27FC236}">
                  <a16:creationId xmlns:a16="http://schemas.microsoft.com/office/drawing/2014/main" id="{44E73672-5E3E-4521-A3C1-C67B5880D38D}"/>
                </a:ext>
              </a:extLst>
            </p:cNvPr>
            <p:cNvSpPr/>
            <p:nvPr/>
          </p:nvSpPr>
          <p:spPr>
            <a:xfrm>
              <a:off x="6529286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5" name="직사각형 244">
              <a:extLst>
                <a:ext uri="{FF2B5EF4-FFF2-40B4-BE49-F238E27FC236}">
                  <a16:creationId xmlns:a16="http://schemas.microsoft.com/office/drawing/2014/main" id="{FB89A2BB-8BC9-43D6-9E2F-804E4C0882A1}"/>
                </a:ext>
              </a:extLst>
            </p:cNvPr>
            <p:cNvSpPr/>
            <p:nvPr/>
          </p:nvSpPr>
          <p:spPr>
            <a:xfrm>
              <a:off x="6632488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6" name="직사각형 245">
              <a:extLst>
                <a:ext uri="{FF2B5EF4-FFF2-40B4-BE49-F238E27FC236}">
                  <a16:creationId xmlns:a16="http://schemas.microsoft.com/office/drawing/2014/main" id="{5965FB97-38CB-4434-BC15-EAC225C3DA8C}"/>
                </a:ext>
              </a:extLst>
            </p:cNvPr>
            <p:cNvSpPr/>
            <p:nvPr/>
          </p:nvSpPr>
          <p:spPr>
            <a:xfrm>
              <a:off x="5600464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7" name="직사각형 246">
              <a:extLst>
                <a:ext uri="{FF2B5EF4-FFF2-40B4-BE49-F238E27FC236}">
                  <a16:creationId xmlns:a16="http://schemas.microsoft.com/office/drawing/2014/main" id="{9E9F144C-A30D-4974-89A1-74E06DB1F29D}"/>
                </a:ext>
              </a:extLst>
            </p:cNvPr>
            <p:cNvSpPr/>
            <p:nvPr/>
          </p:nvSpPr>
          <p:spPr>
            <a:xfrm>
              <a:off x="5703667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8" name="직사각형 247">
              <a:extLst>
                <a:ext uri="{FF2B5EF4-FFF2-40B4-BE49-F238E27FC236}">
                  <a16:creationId xmlns:a16="http://schemas.microsoft.com/office/drawing/2014/main" id="{1222C282-924E-437E-82C3-6AC13A20EF37}"/>
                </a:ext>
              </a:extLst>
            </p:cNvPr>
            <p:cNvSpPr/>
            <p:nvPr/>
          </p:nvSpPr>
          <p:spPr>
            <a:xfrm>
              <a:off x="5806869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9" name="직사각형 248">
              <a:extLst>
                <a:ext uri="{FF2B5EF4-FFF2-40B4-BE49-F238E27FC236}">
                  <a16:creationId xmlns:a16="http://schemas.microsoft.com/office/drawing/2014/main" id="{BF4C197D-6BDB-4D67-BB86-0D25E2DC10EC}"/>
                </a:ext>
              </a:extLst>
            </p:cNvPr>
            <p:cNvSpPr/>
            <p:nvPr/>
          </p:nvSpPr>
          <p:spPr>
            <a:xfrm>
              <a:off x="5910071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0" name="직사각형 249">
              <a:extLst>
                <a:ext uri="{FF2B5EF4-FFF2-40B4-BE49-F238E27FC236}">
                  <a16:creationId xmlns:a16="http://schemas.microsoft.com/office/drawing/2014/main" id="{49D9BD64-BC98-4DF7-B0F4-524500979574}"/>
                </a:ext>
              </a:extLst>
            </p:cNvPr>
            <p:cNvSpPr/>
            <p:nvPr/>
          </p:nvSpPr>
          <p:spPr>
            <a:xfrm>
              <a:off x="6013274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1" name="직사각형 250">
              <a:extLst>
                <a:ext uri="{FF2B5EF4-FFF2-40B4-BE49-F238E27FC236}">
                  <a16:creationId xmlns:a16="http://schemas.microsoft.com/office/drawing/2014/main" id="{29670D73-278B-420C-A9BA-1DD76D8C0163}"/>
                </a:ext>
              </a:extLst>
            </p:cNvPr>
            <p:cNvSpPr/>
            <p:nvPr/>
          </p:nvSpPr>
          <p:spPr>
            <a:xfrm>
              <a:off x="6116476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2" name="직사각형 251">
              <a:extLst>
                <a:ext uri="{FF2B5EF4-FFF2-40B4-BE49-F238E27FC236}">
                  <a16:creationId xmlns:a16="http://schemas.microsoft.com/office/drawing/2014/main" id="{5B599EDD-8808-4BE8-B191-474F94174D20}"/>
                </a:ext>
              </a:extLst>
            </p:cNvPr>
            <p:cNvSpPr/>
            <p:nvPr/>
          </p:nvSpPr>
          <p:spPr>
            <a:xfrm>
              <a:off x="6219678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3" name="직사각형 252">
              <a:extLst>
                <a:ext uri="{FF2B5EF4-FFF2-40B4-BE49-F238E27FC236}">
                  <a16:creationId xmlns:a16="http://schemas.microsoft.com/office/drawing/2014/main" id="{7A32FEA8-E5C7-463B-9019-CD45A264005F}"/>
                </a:ext>
              </a:extLst>
            </p:cNvPr>
            <p:cNvSpPr/>
            <p:nvPr/>
          </p:nvSpPr>
          <p:spPr>
            <a:xfrm>
              <a:off x="6322881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4" name="직사각형 253">
              <a:extLst>
                <a:ext uri="{FF2B5EF4-FFF2-40B4-BE49-F238E27FC236}">
                  <a16:creationId xmlns:a16="http://schemas.microsoft.com/office/drawing/2014/main" id="{019F79EB-BB38-4CCD-AB9B-5484D37AA4B2}"/>
                </a:ext>
              </a:extLst>
            </p:cNvPr>
            <p:cNvSpPr/>
            <p:nvPr/>
          </p:nvSpPr>
          <p:spPr>
            <a:xfrm>
              <a:off x="6426083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5" name="직사각형 254">
              <a:extLst>
                <a:ext uri="{FF2B5EF4-FFF2-40B4-BE49-F238E27FC236}">
                  <a16:creationId xmlns:a16="http://schemas.microsoft.com/office/drawing/2014/main" id="{1F10B83B-5AC3-43A9-A879-7CCCF765021A}"/>
                </a:ext>
              </a:extLst>
            </p:cNvPr>
            <p:cNvSpPr/>
            <p:nvPr/>
          </p:nvSpPr>
          <p:spPr>
            <a:xfrm>
              <a:off x="6529286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6" name="직사각형 255">
              <a:extLst>
                <a:ext uri="{FF2B5EF4-FFF2-40B4-BE49-F238E27FC236}">
                  <a16:creationId xmlns:a16="http://schemas.microsoft.com/office/drawing/2014/main" id="{F5690D6C-52A7-4996-B059-C5C7332C44E7}"/>
                </a:ext>
              </a:extLst>
            </p:cNvPr>
            <p:cNvSpPr/>
            <p:nvPr/>
          </p:nvSpPr>
          <p:spPr>
            <a:xfrm>
              <a:off x="6632488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7" name="직사각형 256">
              <a:extLst>
                <a:ext uri="{FF2B5EF4-FFF2-40B4-BE49-F238E27FC236}">
                  <a16:creationId xmlns:a16="http://schemas.microsoft.com/office/drawing/2014/main" id="{AAE5B360-7089-4439-8E22-4EA0C9FB0054}"/>
                </a:ext>
              </a:extLst>
            </p:cNvPr>
            <p:cNvSpPr/>
            <p:nvPr/>
          </p:nvSpPr>
          <p:spPr>
            <a:xfrm>
              <a:off x="5600464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8" name="직사각형 257">
              <a:extLst>
                <a:ext uri="{FF2B5EF4-FFF2-40B4-BE49-F238E27FC236}">
                  <a16:creationId xmlns:a16="http://schemas.microsoft.com/office/drawing/2014/main" id="{708F95B5-8836-4E2A-91C2-4CBB82509B40}"/>
                </a:ext>
              </a:extLst>
            </p:cNvPr>
            <p:cNvSpPr/>
            <p:nvPr/>
          </p:nvSpPr>
          <p:spPr>
            <a:xfrm>
              <a:off x="5703667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9" name="직사각형 258">
              <a:extLst>
                <a:ext uri="{FF2B5EF4-FFF2-40B4-BE49-F238E27FC236}">
                  <a16:creationId xmlns:a16="http://schemas.microsoft.com/office/drawing/2014/main" id="{FA2F9622-7FEF-485F-802F-0F68BC27442A}"/>
                </a:ext>
              </a:extLst>
            </p:cNvPr>
            <p:cNvSpPr/>
            <p:nvPr/>
          </p:nvSpPr>
          <p:spPr>
            <a:xfrm>
              <a:off x="5806869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0" name="직사각형 259">
              <a:extLst>
                <a:ext uri="{FF2B5EF4-FFF2-40B4-BE49-F238E27FC236}">
                  <a16:creationId xmlns:a16="http://schemas.microsoft.com/office/drawing/2014/main" id="{5B8B3E8A-4BA9-4DBE-BB87-0D9E04C425E0}"/>
                </a:ext>
              </a:extLst>
            </p:cNvPr>
            <p:cNvSpPr/>
            <p:nvPr/>
          </p:nvSpPr>
          <p:spPr>
            <a:xfrm>
              <a:off x="5910071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1" name="직사각형 260">
              <a:extLst>
                <a:ext uri="{FF2B5EF4-FFF2-40B4-BE49-F238E27FC236}">
                  <a16:creationId xmlns:a16="http://schemas.microsoft.com/office/drawing/2014/main" id="{2303515C-5A82-4B3A-88A3-B8CA7D2898B6}"/>
                </a:ext>
              </a:extLst>
            </p:cNvPr>
            <p:cNvSpPr/>
            <p:nvPr/>
          </p:nvSpPr>
          <p:spPr>
            <a:xfrm>
              <a:off x="6013274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2" name="직사각형 261">
              <a:extLst>
                <a:ext uri="{FF2B5EF4-FFF2-40B4-BE49-F238E27FC236}">
                  <a16:creationId xmlns:a16="http://schemas.microsoft.com/office/drawing/2014/main" id="{D19CB861-F863-4FDF-81FA-577B7A3245D3}"/>
                </a:ext>
              </a:extLst>
            </p:cNvPr>
            <p:cNvSpPr/>
            <p:nvPr/>
          </p:nvSpPr>
          <p:spPr>
            <a:xfrm>
              <a:off x="6116476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3" name="직사각형 262">
              <a:extLst>
                <a:ext uri="{FF2B5EF4-FFF2-40B4-BE49-F238E27FC236}">
                  <a16:creationId xmlns:a16="http://schemas.microsoft.com/office/drawing/2014/main" id="{F9170D7C-F90B-4C04-BB3B-3C5F70536F4D}"/>
                </a:ext>
              </a:extLst>
            </p:cNvPr>
            <p:cNvSpPr/>
            <p:nvPr/>
          </p:nvSpPr>
          <p:spPr>
            <a:xfrm>
              <a:off x="6219678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4" name="직사각형 263">
              <a:extLst>
                <a:ext uri="{FF2B5EF4-FFF2-40B4-BE49-F238E27FC236}">
                  <a16:creationId xmlns:a16="http://schemas.microsoft.com/office/drawing/2014/main" id="{007CB321-5A0E-4F0A-B311-CDBC37E1CF7A}"/>
                </a:ext>
              </a:extLst>
            </p:cNvPr>
            <p:cNvSpPr/>
            <p:nvPr/>
          </p:nvSpPr>
          <p:spPr>
            <a:xfrm>
              <a:off x="6322881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5" name="직사각형 264">
              <a:extLst>
                <a:ext uri="{FF2B5EF4-FFF2-40B4-BE49-F238E27FC236}">
                  <a16:creationId xmlns:a16="http://schemas.microsoft.com/office/drawing/2014/main" id="{830F7BB2-714D-4DCF-9224-4AD255789985}"/>
                </a:ext>
              </a:extLst>
            </p:cNvPr>
            <p:cNvSpPr/>
            <p:nvPr/>
          </p:nvSpPr>
          <p:spPr>
            <a:xfrm>
              <a:off x="6426083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6" name="직사각형 265">
              <a:extLst>
                <a:ext uri="{FF2B5EF4-FFF2-40B4-BE49-F238E27FC236}">
                  <a16:creationId xmlns:a16="http://schemas.microsoft.com/office/drawing/2014/main" id="{904FCD6E-B7D5-4376-90E2-92F698699BC3}"/>
                </a:ext>
              </a:extLst>
            </p:cNvPr>
            <p:cNvSpPr/>
            <p:nvPr/>
          </p:nvSpPr>
          <p:spPr>
            <a:xfrm>
              <a:off x="6529286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7" name="직사각형 266">
              <a:extLst>
                <a:ext uri="{FF2B5EF4-FFF2-40B4-BE49-F238E27FC236}">
                  <a16:creationId xmlns:a16="http://schemas.microsoft.com/office/drawing/2014/main" id="{FDF9B0EB-C3DB-4A55-829A-C2BA4F68367E}"/>
                </a:ext>
              </a:extLst>
            </p:cNvPr>
            <p:cNvSpPr/>
            <p:nvPr/>
          </p:nvSpPr>
          <p:spPr>
            <a:xfrm>
              <a:off x="6632488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7197" name="그룹 7196">
            <a:extLst>
              <a:ext uri="{FF2B5EF4-FFF2-40B4-BE49-F238E27FC236}">
                <a16:creationId xmlns:a16="http://schemas.microsoft.com/office/drawing/2014/main" id="{1BD8D11B-1C7F-4A4B-AEF9-D4F09A3F691A}"/>
              </a:ext>
            </a:extLst>
          </p:cNvPr>
          <p:cNvGrpSpPr/>
          <p:nvPr/>
        </p:nvGrpSpPr>
        <p:grpSpPr>
          <a:xfrm>
            <a:off x="7185852" y="979907"/>
            <a:ext cx="619214" cy="619214"/>
            <a:chOff x="8352272" y="1337359"/>
            <a:chExt cx="841248" cy="841248"/>
          </a:xfrm>
        </p:grpSpPr>
        <p:sp>
          <p:nvSpPr>
            <p:cNvPr id="268" name="직사각형 267">
              <a:extLst>
                <a:ext uri="{FF2B5EF4-FFF2-40B4-BE49-F238E27FC236}">
                  <a16:creationId xmlns:a16="http://schemas.microsoft.com/office/drawing/2014/main" id="{21F75F4E-D74E-47B0-AC88-2EC2A6234BD8}"/>
                </a:ext>
              </a:extLst>
            </p:cNvPr>
            <p:cNvSpPr/>
            <p:nvPr/>
          </p:nvSpPr>
          <p:spPr>
            <a:xfrm>
              <a:off x="8352272" y="133735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9" name="직사각형 268">
              <a:extLst>
                <a:ext uri="{FF2B5EF4-FFF2-40B4-BE49-F238E27FC236}">
                  <a16:creationId xmlns:a16="http://schemas.microsoft.com/office/drawing/2014/main" id="{4139130B-7B15-4C5D-9215-AF46FACF217C}"/>
                </a:ext>
              </a:extLst>
            </p:cNvPr>
            <p:cNvSpPr/>
            <p:nvPr/>
          </p:nvSpPr>
          <p:spPr>
            <a:xfrm>
              <a:off x="8492480" y="133735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0" name="직사각형 269">
              <a:extLst>
                <a:ext uri="{FF2B5EF4-FFF2-40B4-BE49-F238E27FC236}">
                  <a16:creationId xmlns:a16="http://schemas.microsoft.com/office/drawing/2014/main" id="{1E999529-ADB5-421D-9044-63B4DBAE1E33}"/>
                </a:ext>
              </a:extLst>
            </p:cNvPr>
            <p:cNvSpPr/>
            <p:nvPr/>
          </p:nvSpPr>
          <p:spPr>
            <a:xfrm>
              <a:off x="8632688" y="133735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1" name="직사각형 270">
              <a:extLst>
                <a:ext uri="{FF2B5EF4-FFF2-40B4-BE49-F238E27FC236}">
                  <a16:creationId xmlns:a16="http://schemas.microsoft.com/office/drawing/2014/main" id="{D7930795-A5E1-4F58-9CBB-2BBF7A406143}"/>
                </a:ext>
              </a:extLst>
            </p:cNvPr>
            <p:cNvSpPr/>
            <p:nvPr/>
          </p:nvSpPr>
          <p:spPr>
            <a:xfrm>
              <a:off x="8772896" y="133735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2" name="직사각형 271">
              <a:extLst>
                <a:ext uri="{FF2B5EF4-FFF2-40B4-BE49-F238E27FC236}">
                  <a16:creationId xmlns:a16="http://schemas.microsoft.com/office/drawing/2014/main" id="{28E5B803-ED8C-444F-80F9-1C7D3DF6052F}"/>
                </a:ext>
              </a:extLst>
            </p:cNvPr>
            <p:cNvSpPr/>
            <p:nvPr/>
          </p:nvSpPr>
          <p:spPr>
            <a:xfrm>
              <a:off x="8913104" y="133735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3" name="직사각형 272">
              <a:extLst>
                <a:ext uri="{FF2B5EF4-FFF2-40B4-BE49-F238E27FC236}">
                  <a16:creationId xmlns:a16="http://schemas.microsoft.com/office/drawing/2014/main" id="{2D5B6A76-2ABF-42D0-837E-8897BB54A84E}"/>
                </a:ext>
              </a:extLst>
            </p:cNvPr>
            <p:cNvSpPr/>
            <p:nvPr/>
          </p:nvSpPr>
          <p:spPr>
            <a:xfrm>
              <a:off x="9053312" y="133735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4" name="직사각형 273">
              <a:extLst>
                <a:ext uri="{FF2B5EF4-FFF2-40B4-BE49-F238E27FC236}">
                  <a16:creationId xmlns:a16="http://schemas.microsoft.com/office/drawing/2014/main" id="{C0FBEE9A-D971-45A0-84B2-A9BC788EA171}"/>
                </a:ext>
              </a:extLst>
            </p:cNvPr>
            <p:cNvSpPr/>
            <p:nvPr/>
          </p:nvSpPr>
          <p:spPr>
            <a:xfrm>
              <a:off x="8352272" y="1477567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5" name="직사각형 274">
              <a:extLst>
                <a:ext uri="{FF2B5EF4-FFF2-40B4-BE49-F238E27FC236}">
                  <a16:creationId xmlns:a16="http://schemas.microsoft.com/office/drawing/2014/main" id="{7598FFA1-D3C4-4000-B649-35D6986D7163}"/>
                </a:ext>
              </a:extLst>
            </p:cNvPr>
            <p:cNvSpPr/>
            <p:nvPr/>
          </p:nvSpPr>
          <p:spPr>
            <a:xfrm>
              <a:off x="8492480" y="1477567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6" name="직사각형 275">
              <a:extLst>
                <a:ext uri="{FF2B5EF4-FFF2-40B4-BE49-F238E27FC236}">
                  <a16:creationId xmlns:a16="http://schemas.microsoft.com/office/drawing/2014/main" id="{AE1CE3A3-1413-481A-986E-D28015709391}"/>
                </a:ext>
              </a:extLst>
            </p:cNvPr>
            <p:cNvSpPr/>
            <p:nvPr/>
          </p:nvSpPr>
          <p:spPr>
            <a:xfrm>
              <a:off x="8632688" y="1477567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7" name="직사각형 276">
              <a:extLst>
                <a:ext uri="{FF2B5EF4-FFF2-40B4-BE49-F238E27FC236}">
                  <a16:creationId xmlns:a16="http://schemas.microsoft.com/office/drawing/2014/main" id="{EEB444D1-C878-4AC2-93BC-A988BECDF194}"/>
                </a:ext>
              </a:extLst>
            </p:cNvPr>
            <p:cNvSpPr/>
            <p:nvPr/>
          </p:nvSpPr>
          <p:spPr>
            <a:xfrm>
              <a:off x="8772896" y="1477567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8" name="직사각형 277">
              <a:extLst>
                <a:ext uri="{FF2B5EF4-FFF2-40B4-BE49-F238E27FC236}">
                  <a16:creationId xmlns:a16="http://schemas.microsoft.com/office/drawing/2014/main" id="{B9B9800D-9898-4246-9D22-7412752A8CDD}"/>
                </a:ext>
              </a:extLst>
            </p:cNvPr>
            <p:cNvSpPr/>
            <p:nvPr/>
          </p:nvSpPr>
          <p:spPr>
            <a:xfrm>
              <a:off x="8913104" y="1477567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9" name="직사각형 278">
              <a:extLst>
                <a:ext uri="{FF2B5EF4-FFF2-40B4-BE49-F238E27FC236}">
                  <a16:creationId xmlns:a16="http://schemas.microsoft.com/office/drawing/2014/main" id="{0E46CA5A-172B-4C52-95C4-3BBE4A87D38F}"/>
                </a:ext>
              </a:extLst>
            </p:cNvPr>
            <p:cNvSpPr/>
            <p:nvPr/>
          </p:nvSpPr>
          <p:spPr>
            <a:xfrm>
              <a:off x="9053312" y="1477567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0" name="직사각형 279">
              <a:extLst>
                <a:ext uri="{FF2B5EF4-FFF2-40B4-BE49-F238E27FC236}">
                  <a16:creationId xmlns:a16="http://schemas.microsoft.com/office/drawing/2014/main" id="{727E9ACB-7210-49F8-A674-16348F47754B}"/>
                </a:ext>
              </a:extLst>
            </p:cNvPr>
            <p:cNvSpPr/>
            <p:nvPr/>
          </p:nvSpPr>
          <p:spPr>
            <a:xfrm>
              <a:off x="8352272" y="161777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1" name="직사각형 280">
              <a:extLst>
                <a:ext uri="{FF2B5EF4-FFF2-40B4-BE49-F238E27FC236}">
                  <a16:creationId xmlns:a16="http://schemas.microsoft.com/office/drawing/2014/main" id="{F6A00BDB-C471-456F-9426-857B4F429650}"/>
                </a:ext>
              </a:extLst>
            </p:cNvPr>
            <p:cNvSpPr/>
            <p:nvPr/>
          </p:nvSpPr>
          <p:spPr>
            <a:xfrm>
              <a:off x="8492480" y="161777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2" name="직사각형 281">
              <a:extLst>
                <a:ext uri="{FF2B5EF4-FFF2-40B4-BE49-F238E27FC236}">
                  <a16:creationId xmlns:a16="http://schemas.microsoft.com/office/drawing/2014/main" id="{B8EE67EA-8C1F-493D-A540-49A672F1842B}"/>
                </a:ext>
              </a:extLst>
            </p:cNvPr>
            <p:cNvSpPr/>
            <p:nvPr/>
          </p:nvSpPr>
          <p:spPr>
            <a:xfrm>
              <a:off x="8632688" y="161777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3" name="직사각형 282">
              <a:extLst>
                <a:ext uri="{FF2B5EF4-FFF2-40B4-BE49-F238E27FC236}">
                  <a16:creationId xmlns:a16="http://schemas.microsoft.com/office/drawing/2014/main" id="{B186716F-A752-449E-BFE2-E03068BB2F24}"/>
                </a:ext>
              </a:extLst>
            </p:cNvPr>
            <p:cNvSpPr/>
            <p:nvPr/>
          </p:nvSpPr>
          <p:spPr>
            <a:xfrm>
              <a:off x="8772896" y="161777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4" name="직사각형 283">
              <a:extLst>
                <a:ext uri="{FF2B5EF4-FFF2-40B4-BE49-F238E27FC236}">
                  <a16:creationId xmlns:a16="http://schemas.microsoft.com/office/drawing/2014/main" id="{623C1CA0-BD95-4BB5-9598-36C88D13BF66}"/>
                </a:ext>
              </a:extLst>
            </p:cNvPr>
            <p:cNvSpPr/>
            <p:nvPr/>
          </p:nvSpPr>
          <p:spPr>
            <a:xfrm>
              <a:off x="8913104" y="161777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5" name="직사각형 284">
              <a:extLst>
                <a:ext uri="{FF2B5EF4-FFF2-40B4-BE49-F238E27FC236}">
                  <a16:creationId xmlns:a16="http://schemas.microsoft.com/office/drawing/2014/main" id="{9DE987A2-E8A0-4440-AF3D-BE0B97694D16}"/>
                </a:ext>
              </a:extLst>
            </p:cNvPr>
            <p:cNvSpPr/>
            <p:nvPr/>
          </p:nvSpPr>
          <p:spPr>
            <a:xfrm>
              <a:off x="9053312" y="161777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6" name="직사각형 285">
              <a:extLst>
                <a:ext uri="{FF2B5EF4-FFF2-40B4-BE49-F238E27FC236}">
                  <a16:creationId xmlns:a16="http://schemas.microsoft.com/office/drawing/2014/main" id="{112DB4B4-C262-4A23-B8B9-C949F7281D79}"/>
                </a:ext>
              </a:extLst>
            </p:cNvPr>
            <p:cNvSpPr/>
            <p:nvPr/>
          </p:nvSpPr>
          <p:spPr>
            <a:xfrm>
              <a:off x="8352272" y="175798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7" name="직사각형 286">
              <a:extLst>
                <a:ext uri="{FF2B5EF4-FFF2-40B4-BE49-F238E27FC236}">
                  <a16:creationId xmlns:a16="http://schemas.microsoft.com/office/drawing/2014/main" id="{49EF44F7-1BCE-4F1A-B5EF-483787B1531B}"/>
                </a:ext>
              </a:extLst>
            </p:cNvPr>
            <p:cNvSpPr/>
            <p:nvPr/>
          </p:nvSpPr>
          <p:spPr>
            <a:xfrm>
              <a:off x="8492480" y="175798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8" name="직사각형 287">
              <a:extLst>
                <a:ext uri="{FF2B5EF4-FFF2-40B4-BE49-F238E27FC236}">
                  <a16:creationId xmlns:a16="http://schemas.microsoft.com/office/drawing/2014/main" id="{73A45CB1-1E6A-4076-9A93-7EED729B535A}"/>
                </a:ext>
              </a:extLst>
            </p:cNvPr>
            <p:cNvSpPr/>
            <p:nvPr/>
          </p:nvSpPr>
          <p:spPr>
            <a:xfrm>
              <a:off x="8632688" y="175798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9" name="직사각형 288">
              <a:extLst>
                <a:ext uri="{FF2B5EF4-FFF2-40B4-BE49-F238E27FC236}">
                  <a16:creationId xmlns:a16="http://schemas.microsoft.com/office/drawing/2014/main" id="{184D9AD4-7BEA-4FFC-AF19-76677B7684DB}"/>
                </a:ext>
              </a:extLst>
            </p:cNvPr>
            <p:cNvSpPr/>
            <p:nvPr/>
          </p:nvSpPr>
          <p:spPr>
            <a:xfrm>
              <a:off x="8772896" y="175798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0" name="직사각형 289">
              <a:extLst>
                <a:ext uri="{FF2B5EF4-FFF2-40B4-BE49-F238E27FC236}">
                  <a16:creationId xmlns:a16="http://schemas.microsoft.com/office/drawing/2014/main" id="{75D4FFA9-86AD-4356-B130-00CB7A74D810}"/>
                </a:ext>
              </a:extLst>
            </p:cNvPr>
            <p:cNvSpPr/>
            <p:nvPr/>
          </p:nvSpPr>
          <p:spPr>
            <a:xfrm>
              <a:off x="8913104" y="175798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1" name="직사각형 290">
              <a:extLst>
                <a:ext uri="{FF2B5EF4-FFF2-40B4-BE49-F238E27FC236}">
                  <a16:creationId xmlns:a16="http://schemas.microsoft.com/office/drawing/2014/main" id="{E5837AD9-B504-4E57-8446-3DD7E7F46887}"/>
                </a:ext>
              </a:extLst>
            </p:cNvPr>
            <p:cNvSpPr/>
            <p:nvPr/>
          </p:nvSpPr>
          <p:spPr>
            <a:xfrm>
              <a:off x="9053312" y="175798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2" name="직사각형 291">
              <a:extLst>
                <a:ext uri="{FF2B5EF4-FFF2-40B4-BE49-F238E27FC236}">
                  <a16:creationId xmlns:a16="http://schemas.microsoft.com/office/drawing/2014/main" id="{22786347-CEB0-4A57-ACF2-1D171327F5B4}"/>
                </a:ext>
              </a:extLst>
            </p:cNvPr>
            <p:cNvSpPr/>
            <p:nvPr/>
          </p:nvSpPr>
          <p:spPr>
            <a:xfrm>
              <a:off x="8352272" y="189819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3" name="직사각형 292">
              <a:extLst>
                <a:ext uri="{FF2B5EF4-FFF2-40B4-BE49-F238E27FC236}">
                  <a16:creationId xmlns:a16="http://schemas.microsoft.com/office/drawing/2014/main" id="{0E6D5CA7-BA0B-496E-AA42-A42B421C3345}"/>
                </a:ext>
              </a:extLst>
            </p:cNvPr>
            <p:cNvSpPr/>
            <p:nvPr/>
          </p:nvSpPr>
          <p:spPr>
            <a:xfrm>
              <a:off x="8492480" y="189819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4" name="직사각형 293">
              <a:extLst>
                <a:ext uri="{FF2B5EF4-FFF2-40B4-BE49-F238E27FC236}">
                  <a16:creationId xmlns:a16="http://schemas.microsoft.com/office/drawing/2014/main" id="{71BE2127-1F0A-47D4-ACED-0D45948D2C12}"/>
                </a:ext>
              </a:extLst>
            </p:cNvPr>
            <p:cNvSpPr/>
            <p:nvPr/>
          </p:nvSpPr>
          <p:spPr>
            <a:xfrm>
              <a:off x="8632688" y="189819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5" name="직사각형 294">
              <a:extLst>
                <a:ext uri="{FF2B5EF4-FFF2-40B4-BE49-F238E27FC236}">
                  <a16:creationId xmlns:a16="http://schemas.microsoft.com/office/drawing/2014/main" id="{9E44AA55-4B5A-4C02-8C65-ABD99CE33A41}"/>
                </a:ext>
              </a:extLst>
            </p:cNvPr>
            <p:cNvSpPr/>
            <p:nvPr/>
          </p:nvSpPr>
          <p:spPr>
            <a:xfrm>
              <a:off x="8772896" y="189819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6" name="직사각형 295">
              <a:extLst>
                <a:ext uri="{FF2B5EF4-FFF2-40B4-BE49-F238E27FC236}">
                  <a16:creationId xmlns:a16="http://schemas.microsoft.com/office/drawing/2014/main" id="{4DB38253-5A54-42FF-B7C5-025DC3D5A776}"/>
                </a:ext>
              </a:extLst>
            </p:cNvPr>
            <p:cNvSpPr/>
            <p:nvPr/>
          </p:nvSpPr>
          <p:spPr>
            <a:xfrm>
              <a:off x="8913104" y="189819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7" name="직사각형 296">
              <a:extLst>
                <a:ext uri="{FF2B5EF4-FFF2-40B4-BE49-F238E27FC236}">
                  <a16:creationId xmlns:a16="http://schemas.microsoft.com/office/drawing/2014/main" id="{56155A54-65AE-4BBC-AC8E-CE8849C4A083}"/>
                </a:ext>
              </a:extLst>
            </p:cNvPr>
            <p:cNvSpPr/>
            <p:nvPr/>
          </p:nvSpPr>
          <p:spPr>
            <a:xfrm>
              <a:off x="9053312" y="189819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8" name="직사각형 297">
              <a:extLst>
                <a:ext uri="{FF2B5EF4-FFF2-40B4-BE49-F238E27FC236}">
                  <a16:creationId xmlns:a16="http://schemas.microsoft.com/office/drawing/2014/main" id="{C98FEC99-D93B-46C1-9692-EDE75830184A}"/>
                </a:ext>
              </a:extLst>
            </p:cNvPr>
            <p:cNvSpPr/>
            <p:nvPr/>
          </p:nvSpPr>
          <p:spPr>
            <a:xfrm>
              <a:off x="8352272" y="203839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9" name="직사각형 298">
              <a:extLst>
                <a:ext uri="{FF2B5EF4-FFF2-40B4-BE49-F238E27FC236}">
                  <a16:creationId xmlns:a16="http://schemas.microsoft.com/office/drawing/2014/main" id="{CD37DE64-563D-4BBD-9C2E-12070CFB7164}"/>
                </a:ext>
              </a:extLst>
            </p:cNvPr>
            <p:cNvSpPr/>
            <p:nvPr/>
          </p:nvSpPr>
          <p:spPr>
            <a:xfrm>
              <a:off x="8492480" y="203839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0" name="직사각형 299">
              <a:extLst>
                <a:ext uri="{FF2B5EF4-FFF2-40B4-BE49-F238E27FC236}">
                  <a16:creationId xmlns:a16="http://schemas.microsoft.com/office/drawing/2014/main" id="{C93A70AA-505A-4F2A-B610-0147FEC55D7D}"/>
                </a:ext>
              </a:extLst>
            </p:cNvPr>
            <p:cNvSpPr/>
            <p:nvPr/>
          </p:nvSpPr>
          <p:spPr>
            <a:xfrm>
              <a:off x="8632688" y="203839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1" name="직사각형 300">
              <a:extLst>
                <a:ext uri="{FF2B5EF4-FFF2-40B4-BE49-F238E27FC236}">
                  <a16:creationId xmlns:a16="http://schemas.microsoft.com/office/drawing/2014/main" id="{E3963748-4584-43A6-BF2C-0012F104BD25}"/>
                </a:ext>
              </a:extLst>
            </p:cNvPr>
            <p:cNvSpPr/>
            <p:nvPr/>
          </p:nvSpPr>
          <p:spPr>
            <a:xfrm>
              <a:off x="8772896" y="203839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2" name="직사각형 301">
              <a:extLst>
                <a:ext uri="{FF2B5EF4-FFF2-40B4-BE49-F238E27FC236}">
                  <a16:creationId xmlns:a16="http://schemas.microsoft.com/office/drawing/2014/main" id="{70ADDE02-0251-4DFC-BF13-B41AF32C8B26}"/>
                </a:ext>
              </a:extLst>
            </p:cNvPr>
            <p:cNvSpPr/>
            <p:nvPr/>
          </p:nvSpPr>
          <p:spPr>
            <a:xfrm>
              <a:off x="8913104" y="203839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3" name="직사각형 302">
              <a:extLst>
                <a:ext uri="{FF2B5EF4-FFF2-40B4-BE49-F238E27FC236}">
                  <a16:creationId xmlns:a16="http://schemas.microsoft.com/office/drawing/2014/main" id="{89420B11-6794-4C51-B6D9-1C5EB96B33DE}"/>
                </a:ext>
              </a:extLst>
            </p:cNvPr>
            <p:cNvSpPr/>
            <p:nvPr/>
          </p:nvSpPr>
          <p:spPr>
            <a:xfrm>
              <a:off x="9053312" y="203839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05" name="TextBox 304">
            <a:extLst>
              <a:ext uri="{FF2B5EF4-FFF2-40B4-BE49-F238E27FC236}">
                <a16:creationId xmlns:a16="http://schemas.microsoft.com/office/drawing/2014/main" id="{F691A598-BDB6-4FCE-BF88-1B0FC5943F2B}"/>
              </a:ext>
            </a:extLst>
          </p:cNvPr>
          <p:cNvSpPr txBox="1"/>
          <p:nvPr/>
        </p:nvSpPr>
        <p:spPr>
          <a:xfrm>
            <a:off x="6032442" y="726268"/>
            <a:ext cx="106952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X (100, 784)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06" name="직선 화살표 연결선 305">
            <a:extLst>
              <a:ext uri="{FF2B5EF4-FFF2-40B4-BE49-F238E27FC236}">
                <a16:creationId xmlns:a16="http://schemas.microsoft.com/office/drawing/2014/main" id="{49EF376C-702C-4B2B-B6B7-B56DE8B4B345}"/>
              </a:ext>
            </a:extLst>
          </p:cNvPr>
          <p:cNvCxnSpPr>
            <a:cxnSpLocks/>
            <a:stCxn id="197" idx="3"/>
            <a:endCxn id="265" idx="2"/>
          </p:cNvCxnSpPr>
          <p:nvPr/>
        </p:nvCxnSpPr>
        <p:spPr>
          <a:xfrm flipV="1">
            <a:off x="6139673" y="1599121"/>
            <a:ext cx="788173" cy="16561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24" name="그룹 7223">
            <a:extLst>
              <a:ext uri="{FF2B5EF4-FFF2-40B4-BE49-F238E27FC236}">
                <a16:creationId xmlns:a16="http://schemas.microsoft.com/office/drawing/2014/main" id="{0A926DF7-9286-4005-81AB-80FB07EE82D8}"/>
              </a:ext>
            </a:extLst>
          </p:cNvPr>
          <p:cNvGrpSpPr/>
          <p:nvPr/>
        </p:nvGrpSpPr>
        <p:grpSpPr>
          <a:xfrm>
            <a:off x="6625840" y="2794302"/>
            <a:ext cx="1135226" cy="619214"/>
            <a:chOff x="6338470" y="2666286"/>
            <a:chExt cx="1135226" cy="619214"/>
          </a:xfrm>
        </p:grpSpPr>
        <p:sp>
          <p:nvSpPr>
            <p:cNvPr id="314" name="직사각형 313">
              <a:extLst>
                <a:ext uri="{FF2B5EF4-FFF2-40B4-BE49-F238E27FC236}">
                  <a16:creationId xmlns:a16="http://schemas.microsoft.com/office/drawing/2014/main" id="{C2C0B095-5AA1-4FBF-A72D-2E15A23B7A33}"/>
                </a:ext>
              </a:extLst>
            </p:cNvPr>
            <p:cNvSpPr/>
            <p:nvPr/>
          </p:nvSpPr>
          <p:spPr>
            <a:xfrm>
              <a:off x="6338470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5" name="직사각형 314">
              <a:extLst>
                <a:ext uri="{FF2B5EF4-FFF2-40B4-BE49-F238E27FC236}">
                  <a16:creationId xmlns:a16="http://schemas.microsoft.com/office/drawing/2014/main" id="{B399958C-222B-4D38-A3C3-61D6AE64BCE2}"/>
                </a:ext>
              </a:extLst>
            </p:cNvPr>
            <p:cNvSpPr/>
            <p:nvPr/>
          </p:nvSpPr>
          <p:spPr>
            <a:xfrm>
              <a:off x="6441672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6" name="직사각형 315">
              <a:extLst>
                <a:ext uri="{FF2B5EF4-FFF2-40B4-BE49-F238E27FC236}">
                  <a16:creationId xmlns:a16="http://schemas.microsoft.com/office/drawing/2014/main" id="{99BBB2BA-DC8A-408F-AFFA-A3AFB1A83F71}"/>
                </a:ext>
              </a:extLst>
            </p:cNvPr>
            <p:cNvSpPr/>
            <p:nvPr/>
          </p:nvSpPr>
          <p:spPr>
            <a:xfrm>
              <a:off x="6544875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7" name="직사각형 316">
              <a:extLst>
                <a:ext uri="{FF2B5EF4-FFF2-40B4-BE49-F238E27FC236}">
                  <a16:creationId xmlns:a16="http://schemas.microsoft.com/office/drawing/2014/main" id="{267BDBE0-80EC-416C-9951-A34DCF9AF3E0}"/>
                </a:ext>
              </a:extLst>
            </p:cNvPr>
            <p:cNvSpPr/>
            <p:nvPr/>
          </p:nvSpPr>
          <p:spPr>
            <a:xfrm>
              <a:off x="6648077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8" name="직사각형 317">
              <a:extLst>
                <a:ext uri="{FF2B5EF4-FFF2-40B4-BE49-F238E27FC236}">
                  <a16:creationId xmlns:a16="http://schemas.microsoft.com/office/drawing/2014/main" id="{D774B4CE-B4CF-4DFD-A3F5-272003099E93}"/>
                </a:ext>
              </a:extLst>
            </p:cNvPr>
            <p:cNvSpPr/>
            <p:nvPr/>
          </p:nvSpPr>
          <p:spPr>
            <a:xfrm>
              <a:off x="6751279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9" name="직사각형 318">
              <a:extLst>
                <a:ext uri="{FF2B5EF4-FFF2-40B4-BE49-F238E27FC236}">
                  <a16:creationId xmlns:a16="http://schemas.microsoft.com/office/drawing/2014/main" id="{A9D929EB-5135-4D1F-83FB-8995FFD70E68}"/>
                </a:ext>
              </a:extLst>
            </p:cNvPr>
            <p:cNvSpPr/>
            <p:nvPr/>
          </p:nvSpPr>
          <p:spPr>
            <a:xfrm>
              <a:off x="6854482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0" name="직사각형 319">
              <a:extLst>
                <a:ext uri="{FF2B5EF4-FFF2-40B4-BE49-F238E27FC236}">
                  <a16:creationId xmlns:a16="http://schemas.microsoft.com/office/drawing/2014/main" id="{3AC31B08-0C39-4556-8069-65639CB76BDE}"/>
                </a:ext>
              </a:extLst>
            </p:cNvPr>
            <p:cNvSpPr/>
            <p:nvPr/>
          </p:nvSpPr>
          <p:spPr>
            <a:xfrm>
              <a:off x="6957684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1" name="직사각형 320">
              <a:extLst>
                <a:ext uri="{FF2B5EF4-FFF2-40B4-BE49-F238E27FC236}">
                  <a16:creationId xmlns:a16="http://schemas.microsoft.com/office/drawing/2014/main" id="{E8C1C10F-64A9-4A98-AD71-4124E44EFBAA}"/>
                </a:ext>
              </a:extLst>
            </p:cNvPr>
            <p:cNvSpPr/>
            <p:nvPr/>
          </p:nvSpPr>
          <p:spPr>
            <a:xfrm>
              <a:off x="7060887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2" name="직사각형 321">
              <a:extLst>
                <a:ext uri="{FF2B5EF4-FFF2-40B4-BE49-F238E27FC236}">
                  <a16:creationId xmlns:a16="http://schemas.microsoft.com/office/drawing/2014/main" id="{AA9F4A87-2745-4808-A8E5-DEADD273ECC6}"/>
                </a:ext>
              </a:extLst>
            </p:cNvPr>
            <p:cNvSpPr/>
            <p:nvPr/>
          </p:nvSpPr>
          <p:spPr>
            <a:xfrm>
              <a:off x="7164089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3" name="직사각형 322">
              <a:extLst>
                <a:ext uri="{FF2B5EF4-FFF2-40B4-BE49-F238E27FC236}">
                  <a16:creationId xmlns:a16="http://schemas.microsoft.com/office/drawing/2014/main" id="{24F3D30A-5561-4086-9FCA-CE98D8550D56}"/>
                </a:ext>
              </a:extLst>
            </p:cNvPr>
            <p:cNvSpPr/>
            <p:nvPr/>
          </p:nvSpPr>
          <p:spPr>
            <a:xfrm>
              <a:off x="7267291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4" name="직사각형 323">
              <a:extLst>
                <a:ext uri="{FF2B5EF4-FFF2-40B4-BE49-F238E27FC236}">
                  <a16:creationId xmlns:a16="http://schemas.microsoft.com/office/drawing/2014/main" id="{01E29434-DCBD-43B4-8F33-6D902C8DB21E}"/>
                </a:ext>
              </a:extLst>
            </p:cNvPr>
            <p:cNvSpPr/>
            <p:nvPr/>
          </p:nvSpPr>
          <p:spPr>
            <a:xfrm>
              <a:off x="7370494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5" name="직사각형 324">
              <a:extLst>
                <a:ext uri="{FF2B5EF4-FFF2-40B4-BE49-F238E27FC236}">
                  <a16:creationId xmlns:a16="http://schemas.microsoft.com/office/drawing/2014/main" id="{FA245E2A-45DF-4AB4-992D-0B95662CEC29}"/>
                </a:ext>
              </a:extLst>
            </p:cNvPr>
            <p:cNvSpPr/>
            <p:nvPr/>
          </p:nvSpPr>
          <p:spPr>
            <a:xfrm>
              <a:off x="6338470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6" name="직사각형 325">
              <a:extLst>
                <a:ext uri="{FF2B5EF4-FFF2-40B4-BE49-F238E27FC236}">
                  <a16:creationId xmlns:a16="http://schemas.microsoft.com/office/drawing/2014/main" id="{A6E9B03A-0575-40DA-B867-CD46EA15779C}"/>
                </a:ext>
              </a:extLst>
            </p:cNvPr>
            <p:cNvSpPr/>
            <p:nvPr/>
          </p:nvSpPr>
          <p:spPr>
            <a:xfrm>
              <a:off x="6441672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7" name="직사각형 326">
              <a:extLst>
                <a:ext uri="{FF2B5EF4-FFF2-40B4-BE49-F238E27FC236}">
                  <a16:creationId xmlns:a16="http://schemas.microsoft.com/office/drawing/2014/main" id="{E6A400B3-9A74-4ACE-8B75-A42C9A55B359}"/>
                </a:ext>
              </a:extLst>
            </p:cNvPr>
            <p:cNvSpPr/>
            <p:nvPr/>
          </p:nvSpPr>
          <p:spPr>
            <a:xfrm>
              <a:off x="6544875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8" name="직사각형 327">
              <a:extLst>
                <a:ext uri="{FF2B5EF4-FFF2-40B4-BE49-F238E27FC236}">
                  <a16:creationId xmlns:a16="http://schemas.microsoft.com/office/drawing/2014/main" id="{AD468508-F673-4823-85B4-778C3DDDC10C}"/>
                </a:ext>
              </a:extLst>
            </p:cNvPr>
            <p:cNvSpPr/>
            <p:nvPr/>
          </p:nvSpPr>
          <p:spPr>
            <a:xfrm>
              <a:off x="6648077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9" name="직사각형 328">
              <a:extLst>
                <a:ext uri="{FF2B5EF4-FFF2-40B4-BE49-F238E27FC236}">
                  <a16:creationId xmlns:a16="http://schemas.microsoft.com/office/drawing/2014/main" id="{8BAA6528-69D1-4915-B1E3-190ADEBEDA69}"/>
                </a:ext>
              </a:extLst>
            </p:cNvPr>
            <p:cNvSpPr/>
            <p:nvPr/>
          </p:nvSpPr>
          <p:spPr>
            <a:xfrm>
              <a:off x="6751279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0" name="직사각형 329">
              <a:extLst>
                <a:ext uri="{FF2B5EF4-FFF2-40B4-BE49-F238E27FC236}">
                  <a16:creationId xmlns:a16="http://schemas.microsoft.com/office/drawing/2014/main" id="{AFCCE0CA-28DB-432B-91E5-682A787B703D}"/>
                </a:ext>
              </a:extLst>
            </p:cNvPr>
            <p:cNvSpPr/>
            <p:nvPr/>
          </p:nvSpPr>
          <p:spPr>
            <a:xfrm>
              <a:off x="6854482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1" name="직사각형 330">
              <a:extLst>
                <a:ext uri="{FF2B5EF4-FFF2-40B4-BE49-F238E27FC236}">
                  <a16:creationId xmlns:a16="http://schemas.microsoft.com/office/drawing/2014/main" id="{0FA7233C-EAAB-4EFD-8323-3CD05096961C}"/>
                </a:ext>
              </a:extLst>
            </p:cNvPr>
            <p:cNvSpPr/>
            <p:nvPr/>
          </p:nvSpPr>
          <p:spPr>
            <a:xfrm>
              <a:off x="6957684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2" name="직사각형 331">
              <a:extLst>
                <a:ext uri="{FF2B5EF4-FFF2-40B4-BE49-F238E27FC236}">
                  <a16:creationId xmlns:a16="http://schemas.microsoft.com/office/drawing/2014/main" id="{D55D1EF2-4662-4372-A2F8-A33C54687A0C}"/>
                </a:ext>
              </a:extLst>
            </p:cNvPr>
            <p:cNvSpPr/>
            <p:nvPr/>
          </p:nvSpPr>
          <p:spPr>
            <a:xfrm>
              <a:off x="7060887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3" name="직사각형 332">
              <a:extLst>
                <a:ext uri="{FF2B5EF4-FFF2-40B4-BE49-F238E27FC236}">
                  <a16:creationId xmlns:a16="http://schemas.microsoft.com/office/drawing/2014/main" id="{E6F6871A-C009-4332-A0C0-65DA25075C9F}"/>
                </a:ext>
              </a:extLst>
            </p:cNvPr>
            <p:cNvSpPr/>
            <p:nvPr/>
          </p:nvSpPr>
          <p:spPr>
            <a:xfrm>
              <a:off x="7164089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4" name="직사각형 333">
              <a:extLst>
                <a:ext uri="{FF2B5EF4-FFF2-40B4-BE49-F238E27FC236}">
                  <a16:creationId xmlns:a16="http://schemas.microsoft.com/office/drawing/2014/main" id="{3F1F94DB-F8CA-4186-AD0E-DE62C45B82D7}"/>
                </a:ext>
              </a:extLst>
            </p:cNvPr>
            <p:cNvSpPr/>
            <p:nvPr/>
          </p:nvSpPr>
          <p:spPr>
            <a:xfrm>
              <a:off x="7267291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5" name="직사각형 334">
              <a:extLst>
                <a:ext uri="{FF2B5EF4-FFF2-40B4-BE49-F238E27FC236}">
                  <a16:creationId xmlns:a16="http://schemas.microsoft.com/office/drawing/2014/main" id="{50EC2829-52DE-4C98-AC6E-ECECFD12EC46}"/>
                </a:ext>
              </a:extLst>
            </p:cNvPr>
            <p:cNvSpPr/>
            <p:nvPr/>
          </p:nvSpPr>
          <p:spPr>
            <a:xfrm>
              <a:off x="7370494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6" name="직사각형 335">
              <a:extLst>
                <a:ext uri="{FF2B5EF4-FFF2-40B4-BE49-F238E27FC236}">
                  <a16:creationId xmlns:a16="http://schemas.microsoft.com/office/drawing/2014/main" id="{EA7176D1-E9A1-45D0-8038-97A16B45E70A}"/>
                </a:ext>
              </a:extLst>
            </p:cNvPr>
            <p:cNvSpPr/>
            <p:nvPr/>
          </p:nvSpPr>
          <p:spPr>
            <a:xfrm>
              <a:off x="6338470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7" name="직사각형 336">
              <a:extLst>
                <a:ext uri="{FF2B5EF4-FFF2-40B4-BE49-F238E27FC236}">
                  <a16:creationId xmlns:a16="http://schemas.microsoft.com/office/drawing/2014/main" id="{4823D0AE-FFF7-466E-B66E-317FDAF105BC}"/>
                </a:ext>
              </a:extLst>
            </p:cNvPr>
            <p:cNvSpPr/>
            <p:nvPr/>
          </p:nvSpPr>
          <p:spPr>
            <a:xfrm>
              <a:off x="6441672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8" name="직사각형 337">
              <a:extLst>
                <a:ext uri="{FF2B5EF4-FFF2-40B4-BE49-F238E27FC236}">
                  <a16:creationId xmlns:a16="http://schemas.microsoft.com/office/drawing/2014/main" id="{5B6DEA07-E476-4C49-B9B7-7A0E0362AE97}"/>
                </a:ext>
              </a:extLst>
            </p:cNvPr>
            <p:cNvSpPr/>
            <p:nvPr/>
          </p:nvSpPr>
          <p:spPr>
            <a:xfrm>
              <a:off x="6544875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9" name="직사각형 338">
              <a:extLst>
                <a:ext uri="{FF2B5EF4-FFF2-40B4-BE49-F238E27FC236}">
                  <a16:creationId xmlns:a16="http://schemas.microsoft.com/office/drawing/2014/main" id="{1B7D9307-C50D-42F4-9035-862DB47D3162}"/>
                </a:ext>
              </a:extLst>
            </p:cNvPr>
            <p:cNvSpPr/>
            <p:nvPr/>
          </p:nvSpPr>
          <p:spPr>
            <a:xfrm>
              <a:off x="6648077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0" name="직사각형 339">
              <a:extLst>
                <a:ext uri="{FF2B5EF4-FFF2-40B4-BE49-F238E27FC236}">
                  <a16:creationId xmlns:a16="http://schemas.microsoft.com/office/drawing/2014/main" id="{598EAF3D-450D-4B01-A3B3-3903FC8B35A6}"/>
                </a:ext>
              </a:extLst>
            </p:cNvPr>
            <p:cNvSpPr/>
            <p:nvPr/>
          </p:nvSpPr>
          <p:spPr>
            <a:xfrm>
              <a:off x="6751279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1" name="직사각형 340">
              <a:extLst>
                <a:ext uri="{FF2B5EF4-FFF2-40B4-BE49-F238E27FC236}">
                  <a16:creationId xmlns:a16="http://schemas.microsoft.com/office/drawing/2014/main" id="{D810D841-398B-4A90-A044-DC9E64754FC8}"/>
                </a:ext>
              </a:extLst>
            </p:cNvPr>
            <p:cNvSpPr/>
            <p:nvPr/>
          </p:nvSpPr>
          <p:spPr>
            <a:xfrm>
              <a:off x="6854482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2" name="직사각형 341">
              <a:extLst>
                <a:ext uri="{FF2B5EF4-FFF2-40B4-BE49-F238E27FC236}">
                  <a16:creationId xmlns:a16="http://schemas.microsoft.com/office/drawing/2014/main" id="{51827898-BBFE-4CBD-99D5-8C421902C518}"/>
                </a:ext>
              </a:extLst>
            </p:cNvPr>
            <p:cNvSpPr/>
            <p:nvPr/>
          </p:nvSpPr>
          <p:spPr>
            <a:xfrm>
              <a:off x="6957684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3" name="직사각형 342">
              <a:extLst>
                <a:ext uri="{FF2B5EF4-FFF2-40B4-BE49-F238E27FC236}">
                  <a16:creationId xmlns:a16="http://schemas.microsoft.com/office/drawing/2014/main" id="{DCAC3B0A-CA74-4A7B-9B8E-A9F6247A84DD}"/>
                </a:ext>
              </a:extLst>
            </p:cNvPr>
            <p:cNvSpPr/>
            <p:nvPr/>
          </p:nvSpPr>
          <p:spPr>
            <a:xfrm>
              <a:off x="7060887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4" name="직사각형 343">
              <a:extLst>
                <a:ext uri="{FF2B5EF4-FFF2-40B4-BE49-F238E27FC236}">
                  <a16:creationId xmlns:a16="http://schemas.microsoft.com/office/drawing/2014/main" id="{3DF2A2E1-E9A2-4398-98D1-D0A18D539693}"/>
                </a:ext>
              </a:extLst>
            </p:cNvPr>
            <p:cNvSpPr/>
            <p:nvPr/>
          </p:nvSpPr>
          <p:spPr>
            <a:xfrm>
              <a:off x="7164089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5" name="직사각형 344">
              <a:extLst>
                <a:ext uri="{FF2B5EF4-FFF2-40B4-BE49-F238E27FC236}">
                  <a16:creationId xmlns:a16="http://schemas.microsoft.com/office/drawing/2014/main" id="{F20E2FA4-7133-4E70-9DB0-E1C19EE15514}"/>
                </a:ext>
              </a:extLst>
            </p:cNvPr>
            <p:cNvSpPr/>
            <p:nvPr/>
          </p:nvSpPr>
          <p:spPr>
            <a:xfrm>
              <a:off x="7267291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6" name="직사각형 345">
              <a:extLst>
                <a:ext uri="{FF2B5EF4-FFF2-40B4-BE49-F238E27FC236}">
                  <a16:creationId xmlns:a16="http://schemas.microsoft.com/office/drawing/2014/main" id="{3ED980F6-CBDB-4B1B-8FD1-734E5DC60E8E}"/>
                </a:ext>
              </a:extLst>
            </p:cNvPr>
            <p:cNvSpPr/>
            <p:nvPr/>
          </p:nvSpPr>
          <p:spPr>
            <a:xfrm>
              <a:off x="7370494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7" name="직사각형 346">
              <a:extLst>
                <a:ext uri="{FF2B5EF4-FFF2-40B4-BE49-F238E27FC236}">
                  <a16:creationId xmlns:a16="http://schemas.microsoft.com/office/drawing/2014/main" id="{6B60D462-F630-41D4-B5BD-EDF35CBBD49D}"/>
                </a:ext>
              </a:extLst>
            </p:cNvPr>
            <p:cNvSpPr/>
            <p:nvPr/>
          </p:nvSpPr>
          <p:spPr>
            <a:xfrm>
              <a:off x="6338470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8" name="직사각형 347">
              <a:extLst>
                <a:ext uri="{FF2B5EF4-FFF2-40B4-BE49-F238E27FC236}">
                  <a16:creationId xmlns:a16="http://schemas.microsoft.com/office/drawing/2014/main" id="{6446B4ED-A1EC-4755-AB42-7E69D0B3FFB3}"/>
                </a:ext>
              </a:extLst>
            </p:cNvPr>
            <p:cNvSpPr/>
            <p:nvPr/>
          </p:nvSpPr>
          <p:spPr>
            <a:xfrm>
              <a:off x="6441672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9" name="직사각형 348">
              <a:extLst>
                <a:ext uri="{FF2B5EF4-FFF2-40B4-BE49-F238E27FC236}">
                  <a16:creationId xmlns:a16="http://schemas.microsoft.com/office/drawing/2014/main" id="{90A07412-A04F-49AB-AE42-F48E05797CDB}"/>
                </a:ext>
              </a:extLst>
            </p:cNvPr>
            <p:cNvSpPr/>
            <p:nvPr/>
          </p:nvSpPr>
          <p:spPr>
            <a:xfrm>
              <a:off x="6544875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0" name="직사각형 349">
              <a:extLst>
                <a:ext uri="{FF2B5EF4-FFF2-40B4-BE49-F238E27FC236}">
                  <a16:creationId xmlns:a16="http://schemas.microsoft.com/office/drawing/2014/main" id="{50975E11-A6C7-490D-862B-03958C2111D3}"/>
                </a:ext>
              </a:extLst>
            </p:cNvPr>
            <p:cNvSpPr/>
            <p:nvPr/>
          </p:nvSpPr>
          <p:spPr>
            <a:xfrm>
              <a:off x="6648077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1" name="직사각형 350">
              <a:extLst>
                <a:ext uri="{FF2B5EF4-FFF2-40B4-BE49-F238E27FC236}">
                  <a16:creationId xmlns:a16="http://schemas.microsoft.com/office/drawing/2014/main" id="{4F3B82F2-DAC7-43B4-B5D9-FB504210AA34}"/>
                </a:ext>
              </a:extLst>
            </p:cNvPr>
            <p:cNvSpPr/>
            <p:nvPr/>
          </p:nvSpPr>
          <p:spPr>
            <a:xfrm>
              <a:off x="6751279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2" name="직사각형 351">
              <a:extLst>
                <a:ext uri="{FF2B5EF4-FFF2-40B4-BE49-F238E27FC236}">
                  <a16:creationId xmlns:a16="http://schemas.microsoft.com/office/drawing/2014/main" id="{BA3BE643-CA93-4BA0-AEB7-FB94BE73185C}"/>
                </a:ext>
              </a:extLst>
            </p:cNvPr>
            <p:cNvSpPr/>
            <p:nvPr/>
          </p:nvSpPr>
          <p:spPr>
            <a:xfrm>
              <a:off x="6854482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3" name="직사각형 352">
              <a:extLst>
                <a:ext uri="{FF2B5EF4-FFF2-40B4-BE49-F238E27FC236}">
                  <a16:creationId xmlns:a16="http://schemas.microsoft.com/office/drawing/2014/main" id="{97CDA6D5-CB3D-4127-89D1-F5C417C7D69A}"/>
                </a:ext>
              </a:extLst>
            </p:cNvPr>
            <p:cNvSpPr/>
            <p:nvPr/>
          </p:nvSpPr>
          <p:spPr>
            <a:xfrm>
              <a:off x="6957684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4" name="직사각형 353">
              <a:extLst>
                <a:ext uri="{FF2B5EF4-FFF2-40B4-BE49-F238E27FC236}">
                  <a16:creationId xmlns:a16="http://schemas.microsoft.com/office/drawing/2014/main" id="{6E993A9D-720A-43AB-999D-CB50BE93FA5C}"/>
                </a:ext>
              </a:extLst>
            </p:cNvPr>
            <p:cNvSpPr/>
            <p:nvPr/>
          </p:nvSpPr>
          <p:spPr>
            <a:xfrm>
              <a:off x="7060887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5" name="직사각형 354">
              <a:extLst>
                <a:ext uri="{FF2B5EF4-FFF2-40B4-BE49-F238E27FC236}">
                  <a16:creationId xmlns:a16="http://schemas.microsoft.com/office/drawing/2014/main" id="{D139AD91-ECF5-4F7D-9677-A8B8006B7929}"/>
                </a:ext>
              </a:extLst>
            </p:cNvPr>
            <p:cNvSpPr/>
            <p:nvPr/>
          </p:nvSpPr>
          <p:spPr>
            <a:xfrm>
              <a:off x="7164089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6" name="직사각형 355">
              <a:extLst>
                <a:ext uri="{FF2B5EF4-FFF2-40B4-BE49-F238E27FC236}">
                  <a16:creationId xmlns:a16="http://schemas.microsoft.com/office/drawing/2014/main" id="{4EB04CF5-127E-4EB0-AEC8-F1D14F2C8945}"/>
                </a:ext>
              </a:extLst>
            </p:cNvPr>
            <p:cNvSpPr/>
            <p:nvPr/>
          </p:nvSpPr>
          <p:spPr>
            <a:xfrm>
              <a:off x="7267291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7" name="직사각형 356">
              <a:extLst>
                <a:ext uri="{FF2B5EF4-FFF2-40B4-BE49-F238E27FC236}">
                  <a16:creationId xmlns:a16="http://schemas.microsoft.com/office/drawing/2014/main" id="{3788D5CA-98A7-4A84-9ECA-950CC0823A44}"/>
                </a:ext>
              </a:extLst>
            </p:cNvPr>
            <p:cNvSpPr/>
            <p:nvPr/>
          </p:nvSpPr>
          <p:spPr>
            <a:xfrm>
              <a:off x="7370494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8" name="직사각형 357">
              <a:extLst>
                <a:ext uri="{FF2B5EF4-FFF2-40B4-BE49-F238E27FC236}">
                  <a16:creationId xmlns:a16="http://schemas.microsoft.com/office/drawing/2014/main" id="{403857E0-2576-4BB4-A1F9-B65B173FC529}"/>
                </a:ext>
              </a:extLst>
            </p:cNvPr>
            <p:cNvSpPr/>
            <p:nvPr/>
          </p:nvSpPr>
          <p:spPr>
            <a:xfrm>
              <a:off x="6338470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9" name="직사각형 358">
              <a:extLst>
                <a:ext uri="{FF2B5EF4-FFF2-40B4-BE49-F238E27FC236}">
                  <a16:creationId xmlns:a16="http://schemas.microsoft.com/office/drawing/2014/main" id="{EB89C412-EA38-42FC-BD05-1B08D38662DD}"/>
                </a:ext>
              </a:extLst>
            </p:cNvPr>
            <p:cNvSpPr/>
            <p:nvPr/>
          </p:nvSpPr>
          <p:spPr>
            <a:xfrm>
              <a:off x="6441672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0" name="직사각형 359">
              <a:extLst>
                <a:ext uri="{FF2B5EF4-FFF2-40B4-BE49-F238E27FC236}">
                  <a16:creationId xmlns:a16="http://schemas.microsoft.com/office/drawing/2014/main" id="{53E441C1-6A05-4026-8B7F-92529515C32C}"/>
                </a:ext>
              </a:extLst>
            </p:cNvPr>
            <p:cNvSpPr/>
            <p:nvPr/>
          </p:nvSpPr>
          <p:spPr>
            <a:xfrm>
              <a:off x="6544875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1" name="직사각형 360">
              <a:extLst>
                <a:ext uri="{FF2B5EF4-FFF2-40B4-BE49-F238E27FC236}">
                  <a16:creationId xmlns:a16="http://schemas.microsoft.com/office/drawing/2014/main" id="{1ADB782D-D6AC-4A41-8A94-1E596B5ACCA5}"/>
                </a:ext>
              </a:extLst>
            </p:cNvPr>
            <p:cNvSpPr/>
            <p:nvPr/>
          </p:nvSpPr>
          <p:spPr>
            <a:xfrm>
              <a:off x="6648077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2" name="직사각형 361">
              <a:extLst>
                <a:ext uri="{FF2B5EF4-FFF2-40B4-BE49-F238E27FC236}">
                  <a16:creationId xmlns:a16="http://schemas.microsoft.com/office/drawing/2014/main" id="{62B99072-B9D0-49B5-B8D4-846FE26B75AE}"/>
                </a:ext>
              </a:extLst>
            </p:cNvPr>
            <p:cNvSpPr/>
            <p:nvPr/>
          </p:nvSpPr>
          <p:spPr>
            <a:xfrm>
              <a:off x="6751279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3" name="직사각형 362">
              <a:extLst>
                <a:ext uri="{FF2B5EF4-FFF2-40B4-BE49-F238E27FC236}">
                  <a16:creationId xmlns:a16="http://schemas.microsoft.com/office/drawing/2014/main" id="{216065C9-C1C6-40A3-9568-99525A950AB6}"/>
                </a:ext>
              </a:extLst>
            </p:cNvPr>
            <p:cNvSpPr/>
            <p:nvPr/>
          </p:nvSpPr>
          <p:spPr>
            <a:xfrm>
              <a:off x="6854482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4" name="직사각형 363">
              <a:extLst>
                <a:ext uri="{FF2B5EF4-FFF2-40B4-BE49-F238E27FC236}">
                  <a16:creationId xmlns:a16="http://schemas.microsoft.com/office/drawing/2014/main" id="{B8B3B94D-16C2-4C45-96ED-5B6591798266}"/>
                </a:ext>
              </a:extLst>
            </p:cNvPr>
            <p:cNvSpPr/>
            <p:nvPr/>
          </p:nvSpPr>
          <p:spPr>
            <a:xfrm>
              <a:off x="6957684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5" name="직사각형 364">
              <a:extLst>
                <a:ext uri="{FF2B5EF4-FFF2-40B4-BE49-F238E27FC236}">
                  <a16:creationId xmlns:a16="http://schemas.microsoft.com/office/drawing/2014/main" id="{53B735D2-F4C4-4655-8E27-C13DD32A2718}"/>
                </a:ext>
              </a:extLst>
            </p:cNvPr>
            <p:cNvSpPr/>
            <p:nvPr/>
          </p:nvSpPr>
          <p:spPr>
            <a:xfrm>
              <a:off x="7060887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6" name="직사각형 365">
              <a:extLst>
                <a:ext uri="{FF2B5EF4-FFF2-40B4-BE49-F238E27FC236}">
                  <a16:creationId xmlns:a16="http://schemas.microsoft.com/office/drawing/2014/main" id="{800FDBB8-761D-42EA-88CE-1D1A0BC90A0A}"/>
                </a:ext>
              </a:extLst>
            </p:cNvPr>
            <p:cNvSpPr/>
            <p:nvPr/>
          </p:nvSpPr>
          <p:spPr>
            <a:xfrm>
              <a:off x="7164089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7" name="직사각형 366">
              <a:extLst>
                <a:ext uri="{FF2B5EF4-FFF2-40B4-BE49-F238E27FC236}">
                  <a16:creationId xmlns:a16="http://schemas.microsoft.com/office/drawing/2014/main" id="{2A85AB13-BEA9-4AB6-8294-6CDB9F16C29B}"/>
                </a:ext>
              </a:extLst>
            </p:cNvPr>
            <p:cNvSpPr/>
            <p:nvPr/>
          </p:nvSpPr>
          <p:spPr>
            <a:xfrm>
              <a:off x="7267291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8" name="직사각형 367">
              <a:extLst>
                <a:ext uri="{FF2B5EF4-FFF2-40B4-BE49-F238E27FC236}">
                  <a16:creationId xmlns:a16="http://schemas.microsoft.com/office/drawing/2014/main" id="{5C689BA9-526E-4417-8D22-BC7DC0D963E0}"/>
                </a:ext>
              </a:extLst>
            </p:cNvPr>
            <p:cNvSpPr/>
            <p:nvPr/>
          </p:nvSpPr>
          <p:spPr>
            <a:xfrm>
              <a:off x="7370494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9" name="직사각형 368">
              <a:extLst>
                <a:ext uri="{FF2B5EF4-FFF2-40B4-BE49-F238E27FC236}">
                  <a16:creationId xmlns:a16="http://schemas.microsoft.com/office/drawing/2014/main" id="{EA75CE15-5BFC-4B52-91CB-4E1458136919}"/>
                </a:ext>
              </a:extLst>
            </p:cNvPr>
            <p:cNvSpPr/>
            <p:nvPr/>
          </p:nvSpPr>
          <p:spPr>
            <a:xfrm>
              <a:off x="6338470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0" name="직사각형 369">
              <a:extLst>
                <a:ext uri="{FF2B5EF4-FFF2-40B4-BE49-F238E27FC236}">
                  <a16:creationId xmlns:a16="http://schemas.microsoft.com/office/drawing/2014/main" id="{01537EE7-C0CD-41E2-A5F1-B904D5593E61}"/>
                </a:ext>
              </a:extLst>
            </p:cNvPr>
            <p:cNvSpPr/>
            <p:nvPr/>
          </p:nvSpPr>
          <p:spPr>
            <a:xfrm>
              <a:off x="6441672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1" name="직사각형 370">
              <a:extLst>
                <a:ext uri="{FF2B5EF4-FFF2-40B4-BE49-F238E27FC236}">
                  <a16:creationId xmlns:a16="http://schemas.microsoft.com/office/drawing/2014/main" id="{7C59325A-807D-4C27-8A4B-5E7E5C28037C}"/>
                </a:ext>
              </a:extLst>
            </p:cNvPr>
            <p:cNvSpPr/>
            <p:nvPr/>
          </p:nvSpPr>
          <p:spPr>
            <a:xfrm>
              <a:off x="6544875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2" name="직사각형 371">
              <a:extLst>
                <a:ext uri="{FF2B5EF4-FFF2-40B4-BE49-F238E27FC236}">
                  <a16:creationId xmlns:a16="http://schemas.microsoft.com/office/drawing/2014/main" id="{1C2A826D-5D50-4D51-948E-51504547CCEE}"/>
                </a:ext>
              </a:extLst>
            </p:cNvPr>
            <p:cNvSpPr/>
            <p:nvPr/>
          </p:nvSpPr>
          <p:spPr>
            <a:xfrm>
              <a:off x="6648077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3" name="직사각형 372">
              <a:extLst>
                <a:ext uri="{FF2B5EF4-FFF2-40B4-BE49-F238E27FC236}">
                  <a16:creationId xmlns:a16="http://schemas.microsoft.com/office/drawing/2014/main" id="{BA38C0E2-7DB1-47F0-A4CB-E45ADF2E7FCE}"/>
                </a:ext>
              </a:extLst>
            </p:cNvPr>
            <p:cNvSpPr/>
            <p:nvPr/>
          </p:nvSpPr>
          <p:spPr>
            <a:xfrm>
              <a:off x="6751279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4" name="직사각형 373">
              <a:extLst>
                <a:ext uri="{FF2B5EF4-FFF2-40B4-BE49-F238E27FC236}">
                  <a16:creationId xmlns:a16="http://schemas.microsoft.com/office/drawing/2014/main" id="{014152A4-D5B4-4437-BB08-B3F91A37ECE3}"/>
                </a:ext>
              </a:extLst>
            </p:cNvPr>
            <p:cNvSpPr/>
            <p:nvPr/>
          </p:nvSpPr>
          <p:spPr>
            <a:xfrm>
              <a:off x="6854482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5" name="직사각형 374">
              <a:extLst>
                <a:ext uri="{FF2B5EF4-FFF2-40B4-BE49-F238E27FC236}">
                  <a16:creationId xmlns:a16="http://schemas.microsoft.com/office/drawing/2014/main" id="{7AA14354-302F-408F-A695-330328B1F030}"/>
                </a:ext>
              </a:extLst>
            </p:cNvPr>
            <p:cNvSpPr/>
            <p:nvPr/>
          </p:nvSpPr>
          <p:spPr>
            <a:xfrm>
              <a:off x="6957684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6" name="직사각형 375">
              <a:extLst>
                <a:ext uri="{FF2B5EF4-FFF2-40B4-BE49-F238E27FC236}">
                  <a16:creationId xmlns:a16="http://schemas.microsoft.com/office/drawing/2014/main" id="{A87E4B50-29F7-4F22-A58E-675D97EEA37B}"/>
                </a:ext>
              </a:extLst>
            </p:cNvPr>
            <p:cNvSpPr/>
            <p:nvPr/>
          </p:nvSpPr>
          <p:spPr>
            <a:xfrm>
              <a:off x="7060887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7" name="직사각형 376">
              <a:extLst>
                <a:ext uri="{FF2B5EF4-FFF2-40B4-BE49-F238E27FC236}">
                  <a16:creationId xmlns:a16="http://schemas.microsoft.com/office/drawing/2014/main" id="{5F902E70-D4CA-44BE-8F61-3E9F84D150FE}"/>
                </a:ext>
              </a:extLst>
            </p:cNvPr>
            <p:cNvSpPr/>
            <p:nvPr/>
          </p:nvSpPr>
          <p:spPr>
            <a:xfrm>
              <a:off x="7164089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8" name="직사각형 377">
              <a:extLst>
                <a:ext uri="{FF2B5EF4-FFF2-40B4-BE49-F238E27FC236}">
                  <a16:creationId xmlns:a16="http://schemas.microsoft.com/office/drawing/2014/main" id="{B6F5C375-9E2C-452E-AF0A-87151A1D3968}"/>
                </a:ext>
              </a:extLst>
            </p:cNvPr>
            <p:cNvSpPr/>
            <p:nvPr/>
          </p:nvSpPr>
          <p:spPr>
            <a:xfrm>
              <a:off x="7267291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9" name="직사각형 378">
              <a:extLst>
                <a:ext uri="{FF2B5EF4-FFF2-40B4-BE49-F238E27FC236}">
                  <a16:creationId xmlns:a16="http://schemas.microsoft.com/office/drawing/2014/main" id="{02D59A3F-99CF-4D4B-A43F-44A50F7D0E7E}"/>
                </a:ext>
              </a:extLst>
            </p:cNvPr>
            <p:cNvSpPr/>
            <p:nvPr/>
          </p:nvSpPr>
          <p:spPr>
            <a:xfrm>
              <a:off x="7370494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380" name="직선 화살표 연결선 379">
            <a:extLst>
              <a:ext uri="{FF2B5EF4-FFF2-40B4-BE49-F238E27FC236}">
                <a16:creationId xmlns:a16="http://schemas.microsoft.com/office/drawing/2014/main" id="{B92998ED-421B-4886-B200-749988CFCA24}"/>
              </a:ext>
            </a:extLst>
          </p:cNvPr>
          <p:cNvCxnSpPr>
            <a:cxnSpLocks/>
            <a:stCxn id="198" idx="3"/>
            <a:endCxn id="314" idx="1"/>
          </p:cNvCxnSpPr>
          <p:nvPr/>
        </p:nvCxnSpPr>
        <p:spPr>
          <a:xfrm flipV="1">
            <a:off x="6139673" y="2845903"/>
            <a:ext cx="486167" cy="6414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4" name="그룹 383">
            <a:extLst>
              <a:ext uri="{FF2B5EF4-FFF2-40B4-BE49-F238E27FC236}">
                <a16:creationId xmlns:a16="http://schemas.microsoft.com/office/drawing/2014/main" id="{F34D2F8D-95C1-4779-AB8E-BAEF418CCA39}"/>
              </a:ext>
            </a:extLst>
          </p:cNvPr>
          <p:cNvGrpSpPr/>
          <p:nvPr/>
        </p:nvGrpSpPr>
        <p:grpSpPr>
          <a:xfrm>
            <a:off x="6625840" y="3593010"/>
            <a:ext cx="1135226" cy="103202"/>
            <a:chOff x="4725838" y="1905000"/>
            <a:chExt cx="1542288" cy="140208"/>
          </a:xfrm>
        </p:grpSpPr>
        <p:sp>
          <p:nvSpPr>
            <p:cNvPr id="385" name="직사각형 384">
              <a:extLst>
                <a:ext uri="{FF2B5EF4-FFF2-40B4-BE49-F238E27FC236}">
                  <a16:creationId xmlns:a16="http://schemas.microsoft.com/office/drawing/2014/main" id="{8C1881F9-D9EE-4D4C-B6BC-AF3187935388}"/>
                </a:ext>
              </a:extLst>
            </p:cNvPr>
            <p:cNvSpPr/>
            <p:nvPr/>
          </p:nvSpPr>
          <p:spPr>
            <a:xfrm>
              <a:off x="472583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6" name="직사각형 385">
              <a:extLst>
                <a:ext uri="{FF2B5EF4-FFF2-40B4-BE49-F238E27FC236}">
                  <a16:creationId xmlns:a16="http://schemas.microsoft.com/office/drawing/2014/main" id="{F2EC2604-29B5-4A96-9DFD-8EC03C75C74E}"/>
                </a:ext>
              </a:extLst>
            </p:cNvPr>
            <p:cNvSpPr/>
            <p:nvPr/>
          </p:nvSpPr>
          <p:spPr>
            <a:xfrm>
              <a:off x="4866046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7" name="직사각형 386">
              <a:extLst>
                <a:ext uri="{FF2B5EF4-FFF2-40B4-BE49-F238E27FC236}">
                  <a16:creationId xmlns:a16="http://schemas.microsoft.com/office/drawing/2014/main" id="{B813D41E-EE3B-40FC-8A13-D3F341F042F2}"/>
                </a:ext>
              </a:extLst>
            </p:cNvPr>
            <p:cNvSpPr/>
            <p:nvPr/>
          </p:nvSpPr>
          <p:spPr>
            <a:xfrm>
              <a:off x="5006254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8" name="직사각형 387">
              <a:extLst>
                <a:ext uri="{FF2B5EF4-FFF2-40B4-BE49-F238E27FC236}">
                  <a16:creationId xmlns:a16="http://schemas.microsoft.com/office/drawing/2014/main" id="{7EDA3B6D-1134-48F5-B907-E0DE7569EEED}"/>
                </a:ext>
              </a:extLst>
            </p:cNvPr>
            <p:cNvSpPr/>
            <p:nvPr/>
          </p:nvSpPr>
          <p:spPr>
            <a:xfrm>
              <a:off x="5146462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9" name="직사각형 388">
              <a:extLst>
                <a:ext uri="{FF2B5EF4-FFF2-40B4-BE49-F238E27FC236}">
                  <a16:creationId xmlns:a16="http://schemas.microsoft.com/office/drawing/2014/main" id="{16B71E7D-0CB1-47B3-8920-8AFC25941E0A}"/>
                </a:ext>
              </a:extLst>
            </p:cNvPr>
            <p:cNvSpPr/>
            <p:nvPr/>
          </p:nvSpPr>
          <p:spPr>
            <a:xfrm>
              <a:off x="5286670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0" name="직사각형 389">
              <a:extLst>
                <a:ext uri="{FF2B5EF4-FFF2-40B4-BE49-F238E27FC236}">
                  <a16:creationId xmlns:a16="http://schemas.microsoft.com/office/drawing/2014/main" id="{7ED70ECE-3E87-4BFC-8F81-206E92EA032D}"/>
                </a:ext>
              </a:extLst>
            </p:cNvPr>
            <p:cNvSpPr/>
            <p:nvPr/>
          </p:nvSpPr>
          <p:spPr>
            <a:xfrm>
              <a:off x="542687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1" name="직사각형 390">
              <a:extLst>
                <a:ext uri="{FF2B5EF4-FFF2-40B4-BE49-F238E27FC236}">
                  <a16:creationId xmlns:a16="http://schemas.microsoft.com/office/drawing/2014/main" id="{72C8B49D-1C40-43E6-83E3-A6B308E2A6FE}"/>
                </a:ext>
              </a:extLst>
            </p:cNvPr>
            <p:cNvSpPr/>
            <p:nvPr/>
          </p:nvSpPr>
          <p:spPr>
            <a:xfrm>
              <a:off x="5567086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2" name="직사각형 391">
              <a:extLst>
                <a:ext uri="{FF2B5EF4-FFF2-40B4-BE49-F238E27FC236}">
                  <a16:creationId xmlns:a16="http://schemas.microsoft.com/office/drawing/2014/main" id="{46B6C55E-1CD5-47D3-BA21-8DE68E63B99E}"/>
                </a:ext>
              </a:extLst>
            </p:cNvPr>
            <p:cNvSpPr/>
            <p:nvPr/>
          </p:nvSpPr>
          <p:spPr>
            <a:xfrm>
              <a:off x="5707294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3" name="직사각형 392">
              <a:extLst>
                <a:ext uri="{FF2B5EF4-FFF2-40B4-BE49-F238E27FC236}">
                  <a16:creationId xmlns:a16="http://schemas.microsoft.com/office/drawing/2014/main" id="{76B451C3-F835-437D-B2E0-AFAE76DA0BE7}"/>
                </a:ext>
              </a:extLst>
            </p:cNvPr>
            <p:cNvSpPr/>
            <p:nvPr/>
          </p:nvSpPr>
          <p:spPr>
            <a:xfrm>
              <a:off x="5847502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4" name="직사각형 393">
              <a:extLst>
                <a:ext uri="{FF2B5EF4-FFF2-40B4-BE49-F238E27FC236}">
                  <a16:creationId xmlns:a16="http://schemas.microsoft.com/office/drawing/2014/main" id="{C24B1117-4956-4985-AA42-954A71B1F89E}"/>
                </a:ext>
              </a:extLst>
            </p:cNvPr>
            <p:cNvSpPr/>
            <p:nvPr/>
          </p:nvSpPr>
          <p:spPr>
            <a:xfrm>
              <a:off x="5987710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5" name="직사각형 394">
              <a:extLst>
                <a:ext uri="{FF2B5EF4-FFF2-40B4-BE49-F238E27FC236}">
                  <a16:creationId xmlns:a16="http://schemas.microsoft.com/office/drawing/2014/main" id="{45EFF693-128B-41AC-94E2-297119BBBD3D}"/>
                </a:ext>
              </a:extLst>
            </p:cNvPr>
            <p:cNvSpPr/>
            <p:nvPr/>
          </p:nvSpPr>
          <p:spPr>
            <a:xfrm>
              <a:off x="612791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396" name="직선 화살표 연결선 395">
            <a:extLst>
              <a:ext uri="{FF2B5EF4-FFF2-40B4-BE49-F238E27FC236}">
                <a16:creationId xmlns:a16="http://schemas.microsoft.com/office/drawing/2014/main" id="{8CB87081-E5ED-47D0-ACD8-69B7DBB61414}"/>
              </a:ext>
            </a:extLst>
          </p:cNvPr>
          <p:cNvCxnSpPr>
            <a:cxnSpLocks/>
            <a:stCxn id="199" idx="3"/>
            <a:endCxn id="385" idx="1"/>
          </p:cNvCxnSpPr>
          <p:nvPr/>
        </p:nvCxnSpPr>
        <p:spPr>
          <a:xfrm flipV="1">
            <a:off x="6139673" y="3644611"/>
            <a:ext cx="486167" cy="700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9" name="TextBox 398">
            <a:extLst>
              <a:ext uri="{FF2B5EF4-FFF2-40B4-BE49-F238E27FC236}">
                <a16:creationId xmlns:a16="http://schemas.microsoft.com/office/drawing/2014/main" id="{DC70A869-241B-49DF-951F-73B186165445}"/>
              </a:ext>
            </a:extLst>
          </p:cNvPr>
          <p:cNvSpPr txBox="1"/>
          <p:nvPr/>
        </p:nvSpPr>
        <p:spPr>
          <a:xfrm>
            <a:off x="6745538" y="2540885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(784, 50)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0" name="TextBox 399">
            <a:extLst>
              <a:ext uri="{FF2B5EF4-FFF2-40B4-BE49-F238E27FC236}">
                <a16:creationId xmlns:a16="http://schemas.microsoft.com/office/drawing/2014/main" id="{B9763ACE-43CD-4D46-9D1E-D43039167E5F}"/>
              </a:ext>
            </a:extLst>
          </p:cNvPr>
          <p:cNvSpPr txBox="1"/>
          <p:nvPr/>
        </p:nvSpPr>
        <p:spPr>
          <a:xfrm>
            <a:off x="6898157" y="3386606"/>
            <a:ext cx="5533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(50,)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9" name="직사각형 408">
            <a:extLst>
              <a:ext uri="{FF2B5EF4-FFF2-40B4-BE49-F238E27FC236}">
                <a16:creationId xmlns:a16="http://schemas.microsoft.com/office/drawing/2014/main" id="{DFD6F541-5BD8-4D6A-9A65-3FDDC20B2505}"/>
              </a:ext>
            </a:extLst>
          </p:cNvPr>
          <p:cNvSpPr/>
          <p:nvPr/>
        </p:nvSpPr>
        <p:spPr>
          <a:xfrm>
            <a:off x="5176290" y="3963620"/>
            <a:ext cx="963383" cy="2272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0" name="직사각형 409">
            <a:extLst>
              <a:ext uri="{FF2B5EF4-FFF2-40B4-BE49-F238E27FC236}">
                <a16:creationId xmlns:a16="http://schemas.microsoft.com/office/drawing/2014/main" id="{42D09426-0FF7-40F0-A1EA-710A7FBD9DB7}"/>
              </a:ext>
            </a:extLst>
          </p:cNvPr>
          <p:cNvSpPr/>
          <p:nvPr/>
        </p:nvSpPr>
        <p:spPr>
          <a:xfrm>
            <a:off x="5176290" y="4195728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self.mask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13" name="직선 화살표 연결선 412">
            <a:extLst>
              <a:ext uri="{FF2B5EF4-FFF2-40B4-BE49-F238E27FC236}">
                <a16:creationId xmlns:a16="http://schemas.microsoft.com/office/drawing/2014/main" id="{F8816330-37A0-4667-8E74-8C4756F60A61}"/>
              </a:ext>
            </a:extLst>
          </p:cNvPr>
          <p:cNvCxnSpPr>
            <a:cxnSpLocks/>
            <a:stCxn id="160" idx="3"/>
            <a:endCxn id="409" idx="1"/>
          </p:cNvCxnSpPr>
          <p:nvPr/>
        </p:nvCxnSpPr>
        <p:spPr>
          <a:xfrm>
            <a:off x="3358316" y="3714235"/>
            <a:ext cx="1817974" cy="3630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6" name="TextBox 415">
            <a:extLst>
              <a:ext uri="{FF2B5EF4-FFF2-40B4-BE49-F238E27FC236}">
                <a16:creationId xmlns:a16="http://schemas.microsoft.com/office/drawing/2014/main" id="{B68822C3-ED36-48E7-9FDF-B7CBAFEC88D8}"/>
              </a:ext>
            </a:extLst>
          </p:cNvPr>
          <p:cNvSpPr txBox="1"/>
          <p:nvPr/>
        </p:nvSpPr>
        <p:spPr>
          <a:xfrm>
            <a:off x="6731724" y="3830555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223" name="그룹 7222">
            <a:extLst>
              <a:ext uri="{FF2B5EF4-FFF2-40B4-BE49-F238E27FC236}">
                <a16:creationId xmlns:a16="http://schemas.microsoft.com/office/drawing/2014/main" id="{1C5FCCC4-D2D4-4AE7-96B5-45A8E4FD31E1}"/>
              </a:ext>
            </a:extLst>
          </p:cNvPr>
          <p:cNvGrpSpPr/>
          <p:nvPr/>
        </p:nvGrpSpPr>
        <p:grpSpPr>
          <a:xfrm>
            <a:off x="6625840" y="4059738"/>
            <a:ext cx="1135226" cy="309607"/>
            <a:chOff x="6338470" y="3931722"/>
            <a:chExt cx="1135226" cy="309607"/>
          </a:xfrm>
        </p:grpSpPr>
        <p:sp>
          <p:nvSpPr>
            <p:cNvPr id="419" name="직사각형 418">
              <a:extLst>
                <a:ext uri="{FF2B5EF4-FFF2-40B4-BE49-F238E27FC236}">
                  <a16:creationId xmlns:a16="http://schemas.microsoft.com/office/drawing/2014/main" id="{E085BCB6-46C1-4455-A088-97420243575D}"/>
                </a:ext>
              </a:extLst>
            </p:cNvPr>
            <p:cNvSpPr/>
            <p:nvPr/>
          </p:nvSpPr>
          <p:spPr>
            <a:xfrm>
              <a:off x="6338470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0" name="직사각형 419">
              <a:extLst>
                <a:ext uri="{FF2B5EF4-FFF2-40B4-BE49-F238E27FC236}">
                  <a16:creationId xmlns:a16="http://schemas.microsoft.com/office/drawing/2014/main" id="{B5C64541-4794-4DFE-A0B7-8963D36B0E06}"/>
                </a:ext>
              </a:extLst>
            </p:cNvPr>
            <p:cNvSpPr/>
            <p:nvPr/>
          </p:nvSpPr>
          <p:spPr>
            <a:xfrm>
              <a:off x="644167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1" name="직사각형 420">
              <a:extLst>
                <a:ext uri="{FF2B5EF4-FFF2-40B4-BE49-F238E27FC236}">
                  <a16:creationId xmlns:a16="http://schemas.microsoft.com/office/drawing/2014/main" id="{1E7355FF-81B7-439C-8B2A-2D8F29424431}"/>
                </a:ext>
              </a:extLst>
            </p:cNvPr>
            <p:cNvSpPr/>
            <p:nvPr/>
          </p:nvSpPr>
          <p:spPr>
            <a:xfrm>
              <a:off x="6544875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2" name="직사각형 421">
              <a:extLst>
                <a:ext uri="{FF2B5EF4-FFF2-40B4-BE49-F238E27FC236}">
                  <a16:creationId xmlns:a16="http://schemas.microsoft.com/office/drawing/2014/main" id="{93BF1B68-7FE7-483A-A29F-1689FB8CAD66}"/>
                </a:ext>
              </a:extLst>
            </p:cNvPr>
            <p:cNvSpPr/>
            <p:nvPr/>
          </p:nvSpPr>
          <p:spPr>
            <a:xfrm>
              <a:off x="664807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3" name="직사각형 422">
              <a:extLst>
                <a:ext uri="{FF2B5EF4-FFF2-40B4-BE49-F238E27FC236}">
                  <a16:creationId xmlns:a16="http://schemas.microsoft.com/office/drawing/2014/main" id="{C2DDC3B0-E553-44F8-B685-A131A1CF5753}"/>
                </a:ext>
              </a:extLst>
            </p:cNvPr>
            <p:cNvSpPr/>
            <p:nvPr/>
          </p:nvSpPr>
          <p:spPr>
            <a:xfrm>
              <a:off x="675127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4" name="직사각형 423">
              <a:extLst>
                <a:ext uri="{FF2B5EF4-FFF2-40B4-BE49-F238E27FC236}">
                  <a16:creationId xmlns:a16="http://schemas.microsoft.com/office/drawing/2014/main" id="{5EFE138E-57E8-4BD3-9DB1-AF88E7E36703}"/>
                </a:ext>
              </a:extLst>
            </p:cNvPr>
            <p:cNvSpPr/>
            <p:nvPr/>
          </p:nvSpPr>
          <p:spPr>
            <a:xfrm>
              <a:off x="685448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5" name="직사각형 424">
              <a:extLst>
                <a:ext uri="{FF2B5EF4-FFF2-40B4-BE49-F238E27FC236}">
                  <a16:creationId xmlns:a16="http://schemas.microsoft.com/office/drawing/2014/main" id="{D35A7D81-342C-4087-B4DC-684C55530F0F}"/>
                </a:ext>
              </a:extLst>
            </p:cNvPr>
            <p:cNvSpPr/>
            <p:nvPr/>
          </p:nvSpPr>
          <p:spPr>
            <a:xfrm>
              <a:off x="695768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6" name="직사각형 425">
              <a:extLst>
                <a:ext uri="{FF2B5EF4-FFF2-40B4-BE49-F238E27FC236}">
                  <a16:creationId xmlns:a16="http://schemas.microsoft.com/office/drawing/2014/main" id="{FA41BF9D-5647-4C9A-9D42-81854FD01766}"/>
                </a:ext>
              </a:extLst>
            </p:cNvPr>
            <p:cNvSpPr/>
            <p:nvPr/>
          </p:nvSpPr>
          <p:spPr>
            <a:xfrm>
              <a:off x="706088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7" name="직사각형 426">
              <a:extLst>
                <a:ext uri="{FF2B5EF4-FFF2-40B4-BE49-F238E27FC236}">
                  <a16:creationId xmlns:a16="http://schemas.microsoft.com/office/drawing/2014/main" id="{D628E931-8546-4594-B680-5CAB504A50D0}"/>
                </a:ext>
              </a:extLst>
            </p:cNvPr>
            <p:cNvSpPr/>
            <p:nvPr/>
          </p:nvSpPr>
          <p:spPr>
            <a:xfrm>
              <a:off x="716408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8" name="직사각형 427">
              <a:extLst>
                <a:ext uri="{FF2B5EF4-FFF2-40B4-BE49-F238E27FC236}">
                  <a16:creationId xmlns:a16="http://schemas.microsoft.com/office/drawing/2014/main" id="{CDEB50EC-CA4E-4E03-9101-2A38BF418A77}"/>
                </a:ext>
              </a:extLst>
            </p:cNvPr>
            <p:cNvSpPr/>
            <p:nvPr/>
          </p:nvSpPr>
          <p:spPr>
            <a:xfrm>
              <a:off x="7267291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9" name="직사각형 428">
              <a:extLst>
                <a:ext uri="{FF2B5EF4-FFF2-40B4-BE49-F238E27FC236}">
                  <a16:creationId xmlns:a16="http://schemas.microsoft.com/office/drawing/2014/main" id="{E65CB812-96A0-4511-BE6C-394FE695FDE7}"/>
                </a:ext>
              </a:extLst>
            </p:cNvPr>
            <p:cNvSpPr/>
            <p:nvPr/>
          </p:nvSpPr>
          <p:spPr>
            <a:xfrm>
              <a:off x="737049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0" name="직사각형 429">
              <a:extLst>
                <a:ext uri="{FF2B5EF4-FFF2-40B4-BE49-F238E27FC236}">
                  <a16:creationId xmlns:a16="http://schemas.microsoft.com/office/drawing/2014/main" id="{E130C1E6-3D16-45D2-8390-89E16670F51B}"/>
                </a:ext>
              </a:extLst>
            </p:cNvPr>
            <p:cNvSpPr/>
            <p:nvPr/>
          </p:nvSpPr>
          <p:spPr>
            <a:xfrm>
              <a:off x="6338470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1" name="직사각형 430">
              <a:extLst>
                <a:ext uri="{FF2B5EF4-FFF2-40B4-BE49-F238E27FC236}">
                  <a16:creationId xmlns:a16="http://schemas.microsoft.com/office/drawing/2014/main" id="{C2526ED7-FEC7-4979-955D-604B38AB24E6}"/>
                </a:ext>
              </a:extLst>
            </p:cNvPr>
            <p:cNvSpPr/>
            <p:nvPr/>
          </p:nvSpPr>
          <p:spPr>
            <a:xfrm>
              <a:off x="644167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2" name="직사각형 431">
              <a:extLst>
                <a:ext uri="{FF2B5EF4-FFF2-40B4-BE49-F238E27FC236}">
                  <a16:creationId xmlns:a16="http://schemas.microsoft.com/office/drawing/2014/main" id="{A4AF1120-8B33-4A6C-8CBD-DC41ED55A751}"/>
                </a:ext>
              </a:extLst>
            </p:cNvPr>
            <p:cNvSpPr/>
            <p:nvPr/>
          </p:nvSpPr>
          <p:spPr>
            <a:xfrm>
              <a:off x="6544875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3" name="직사각형 432">
              <a:extLst>
                <a:ext uri="{FF2B5EF4-FFF2-40B4-BE49-F238E27FC236}">
                  <a16:creationId xmlns:a16="http://schemas.microsoft.com/office/drawing/2014/main" id="{FCC88AE5-B469-4914-9615-F96DCED6ADBA}"/>
                </a:ext>
              </a:extLst>
            </p:cNvPr>
            <p:cNvSpPr/>
            <p:nvPr/>
          </p:nvSpPr>
          <p:spPr>
            <a:xfrm>
              <a:off x="664807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4" name="직사각형 433">
              <a:extLst>
                <a:ext uri="{FF2B5EF4-FFF2-40B4-BE49-F238E27FC236}">
                  <a16:creationId xmlns:a16="http://schemas.microsoft.com/office/drawing/2014/main" id="{2C0BE973-2390-4F01-A054-F6EE2E7D94AF}"/>
                </a:ext>
              </a:extLst>
            </p:cNvPr>
            <p:cNvSpPr/>
            <p:nvPr/>
          </p:nvSpPr>
          <p:spPr>
            <a:xfrm>
              <a:off x="675127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5" name="직사각형 434">
              <a:extLst>
                <a:ext uri="{FF2B5EF4-FFF2-40B4-BE49-F238E27FC236}">
                  <a16:creationId xmlns:a16="http://schemas.microsoft.com/office/drawing/2014/main" id="{072AA610-ED70-456B-8B6B-2B248D65716A}"/>
                </a:ext>
              </a:extLst>
            </p:cNvPr>
            <p:cNvSpPr/>
            <p:nvPr/>
          </p:nvSpPr>
          <p:spPr>
            <a:xfrm>
              <a:off x="685448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6" name="직사각형 435">
              <a:extLst>
                <a:ext uri="{FF2B5EF4-FFF2-40B4-BE49-F238E27FC236}">
                  <a16:creationId xmlns:a16="http://schemas.microsoft.com/office/drawing/2014/main" id="{EE319DE7-9EF9-4104-9938-F502E19DE775}"/>
                </a:ext>
              </a:extLst>
            </p:cNvPr>
            <p:cNvSpPr/>
            <p:nvPr/>
          </p:nvSpPr>
          <p:spPr>
            <a:xfrm>
              <a:off x="695768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7" name="직사각형 436">
              <a:extLst>
                <a:ext uri="{FF2B5EF4-FFF2-40B4-BE49-F238E27FC236}">
                  <a16:creationId xmlns:a16="http://schemas.microsoft.com/office/drawing/2014/main" id="{0AB539D6-91C0-4F59-AD10-91ACDB159D0A}"/>
                </a:ext>
              </a:extLst>
            </p:cNvPr>
            <p:cNvSpPr/>
            <p:nvPr/>
          </p:nvSpPr>
          <p:spPr>
            <a:xfrm>
              <a:off x="706088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8" name="직사각형 437">
              <a:extLst>
                <a:ext uri="{FF2B5EF4-FFF2-40B4-BE49-F238E27FC236}">
                  <a16:creationId xmlns:a16="http://schemas.microsoft.com/office/drawing/2014/main" id="{7A0443F0-2E14-49E0-A07B-FC134A81EB04}"/>
                </a:ext>
              </a:extLst>
            </p:cNvPr>
            <p:cNvSpPr/>
            <p:nvPr/>
          </p:nvSpPr>
          <p:spPr>
            <a:xfrm>
              <a:off x="716408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9" name="직사각형 438">
              <a:extLst>
                <a:ext uri="{FF2B5EF4-FFF2-40B4-BE49-F238E27FC236}">
                  <a16:creationId xmlns:a16="http://schemas.microsoft.com/office/drawing/2014/main" id="{997D2B7B-3A69-4D9B-97E3-DBF62AE0B156}"/>
                </a:ext>
              </a:extLst>
            </p:cNvPr>
            <p:cNvSpPr/>
            <p:nvPr/>
          </p:nvSpPr>
          <p:spPr>
            <a:xfrm>
              <a:off x="7267291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0" name="직사각형 439">
              <a:extLst>
                <a:ext uri="{FF2B5EF4-FFF2-40B4-BE49-F238E27FC236}">
                  <a16:creationId xmlns:a16="http://schemas.microsoft.com/office/drawing/2014/main" id="{DCC3DFA9-E2CF-4723-A5BD-B23E5548E947}"/>
                </a:ext>
              </a:extLst>
            </p:cNvPr>
            <p:cNvSpPr/>
            <p:nvPr/>
          </p:nvSpPr>
          <p:spPr>
            <a:xfrm>
              <a:off x="737049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1" name="직사각형 440">
              <a:extLst>
                <a:ext uri="{FF2B5EF4-FFF2-40B4-BE49-F238E27FC236}">
                  <a16:creationId xmlns:a16="http://schemas.microsoft.com/office/drawing/2014/main" id="{66382BE8-96E5-45E5-93BC-FDFE83878B21}"/>
                </a:ext>
              </a:extLst>
            </p:cNvPr>
            <p:cNvSpPr/>
            <p:nvPr/>
          </p:nvSpPr>
          <p:spPr>
            <a:xfrm>
              <a:off x="6338470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2" name="직사각형 441">
              <a:extLst>
                <a:ext uri="{FF2B5EF4-FFF2-40B4-BE49-F238E27FC236}">
                  <a16:creationId xmlns:a16="http://schemas.microsoft.com/office/drawing/2014/main" id="{2D9A63EB-A56A-4B06-BE20-28D00DE31072}"/>
                </a:ext>
              </a:extLst>
            </p:cNvPr>
            <p:cNvSpPr/>
            <p:nvPr/>
          </p:nvSpPr>
          <p:spPr>
            <a:xfrm>
              <a:off x="644167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3" name="직사각형 442">
              <a:extLst>
                <a:ext uri="{FF2B5EF4-FFF2-40B4-BE49-F238E27FC236}">
                  <a16:creationId xmlns:a16="http://schemas.microsoft.com/office/drawing/2014/main" id="{BAC0FD89-4DDF-41C8-B890-EF4F71B56F77}"/>
                </a:ext>
              </a:extLst>
            </p:cNvPr>
            <p:cNvSpPr/>
            <p:nvPr/>
          </p:nvSpPr>
          <p:spPr>
            <a:xfrm>
              <a:off x="6544875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4" name="직사각형 443">
              <a:extLst>
                <a:ext uri="{FF2B5EF4-FFF2-40B4-BE49-F238E27FC236}">
                  <a16:creationId xmlns:a16="http://schemas.microsoft.com/office/drawing/2014/main" id="{D1B88E34-D2CB-404D-B87F-6865306B3E05}"/>
                </a:ext>
              </a:extLst>
            </p:cNvPr>
            <p:cNvSpPr/>
            <p:nvPr/>
          </p:nvSpPr>
          <p:spPr>
            <a:xfrm>
              <a:off x="664807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5" name="직사각형 444">
              <a:extLst>
                <a:ext uri="{FF2B5EF4-FFF2-40B4-BE49-F238E27FC236}">
                  <a16:creationId xmlns:a16="http://schemas.microsoft.com/office/drawing/2014/main" id="{C1A1D4B7-B3E4-4751-8F35-2AA6710AA393}"/>
                </a:ext>
              </a:extLst>
            </p:cNvPr>
            <p:cNvSpPr/>
            <p:nvPr/>
          </p:nvSpPr>
          <p:spPr>
            <a:xfrm>
              <a:off x="675127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6" name="직사각형 445">
              <a:extLst>
                <a:ext uri="{FF2B5EF4-FFF2-40B4-BE49-F238E27FC236}">
                  <a16:creationId xmlns:a16="http://schemas.microsoft.com/office/drawing/2014/main" id="{62598CDD-F298-4CA4-A9A9-103F11E94F94}"/>
                </a:ext>
              </a:extLst>
            </p:cNvPr>
            <p:cNvSpPr/>
            <p:nvPr/>
          </p:nvSpPr>
          <p:spPr>
            <a:xfrm>
              <a:off x="685448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7" name="직사각형 446">
              <a:extLst>
                <a:ext uri="{FF2B5EF4-FFF2-40B4-BE49-F238E27FC236}">
                  <a16:creationId xmlns:a16="http://schemas.microsoft.com/office/drawing/2014/main" id="{AB402E37-F849-4E48-A7F0-C5EEB5EEA535}"/>
                </a:ext>
              </a:extLst>
            </p:cNvPr>
            <p:cNvSpPr/>
            <p:nvPr/>
          </p:nvSpPr>
          <p:spPr>
            <a:xfrm>
              <a:off x="695768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8" name="직사각형 447">
              <a:extLst>
                <a:ext uri="{FF2B5EF4-FFF2-40B4-BE49-F238E27FC236}">
                  <a16:creationId xmlns:a16="http://schemas.microsoft.com/office/drawing/2014/main" id="{48D56D26-CC81-49C7-B69B-3C6717D35401}"/>
                </a:ext>
              </a:extLst>
            </p:cNvPr>
            <p:cNvSpPr/>
            <p:nvPr/>
          </p:nvSpPr>
          <p:spPr>
            <a:xfrm>
              <a:off x="706088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9" name="직사각형 448">
              <a:extLst>
                <a:ext uri="{FF2B5EF4-FFF2-40B4-BE49-F238E27FC236}">
                  <a16:creationId xmlns:a16="http://schemas.microsoft.com/office/drawing/2014/main" id="{BC15D748-99F4-48C8-B3BC-07F64F40DDCC}"/>
                </a:ext>
              </a:extLst>
            </p:cNvPr>
            <p:cNvSpPr/>
            <p:nvPr/>
          </p:nvSpPr>
          <p:spPr>
            <a:xfrm>
              <a:off x="716408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0" name="직사각형 449">
              <a:extLst>
                <a:ext uri="{FF2B5EF4-FFF2-40B4-BE49-F238E27FC236}">
                  <a16:creationId xmlns:a16="http://schemas.microsoft.com/office/drawing/2014/main" id="{8B4BBF33-D2A3-4186-B25B-BB8D501BF984}"/>
                </a:ext>
              </a:extLst>
            </p:cNvPr>
            <p:cNvSpPr/>
            <p:nvPr/>
          </p:nvSpPr>
          <p:spPr>
            <a:xfrm>
              <a:off x="7267291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1" name="직사각형 450">
              <a:extLst>
                <a:ext uri="{FF2B5EF4-FFF2-40B4-BE49-F238E27FC236}">
                  <a16:creationId xmlns:a16="http://schemas.microsoft.com/office/drawing/2014/main" id="{1BC4DC0D-F1F3-44B6-8D24-7703D81F09B9}"/>
                </a:ext>
              </a:extLst>
            </p:cNvPr>
            <p:cNvSpPr/>
            <p:nvPr/>
          </p:nvSpPr>
          <p:spPr>
            <a:xfrm>
              <a:off x="737049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452" name="직선 화살표 연결선 451">
            <a:extLst>
              <a:ext uri="{FF2B5EF4-FFF2-40B4-BE49-F238E27FC236}">
                <a16:creationId xmlns:a16="http://schemas.microsoft.com/office/drawing/2014/main" id="{893BB61F-8E4A-414C-9089-EA3A9307F937}"/>
              </a:ext>
            </a:extLst>
          </p:cNvPr>
          <p:cNvCxnSpPr>
            <a:cxnSpLocks/>
            <a:stCxn id="410" idx="3"/>
            <a:endCxn id="419" idx="1"/>
          </p:cNvCxnSpPr>
          <p:nvPr/>
        </p:nvCxnSpPr>
        <p:spPr>
          <a:xfrm flipV="1">
            <a:off x="6139673" y="4111339"/>
            <a:ext cx="486167" cy="1980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7" name="직사각형 466">
            <a:extLst>
              <a:ext uri="{FF2B5EF4-FFF2-40B4-BE49-F238E27FC236}">
                <a16:creationId xmlns:a16="http://schemas.microsoft.com/office/drawing/2014/main" id="{53DE9817-19EA-4CE6-8576-B5A668E70FA4}"/>
              </a:ext>
            </a:extLst>
          </p:cNvPr>
          <p:cNvSpPr/>
          <p:nvPr/>
        </p:nvSpPr>
        <p:spPr>
          <a:xfrm>
            <a:off x="5176290" y="4645076"/>
            <a:ext cx="963383" cy="2272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8" name="직사각형 467">
            <a:extLst>
              <a:ext uri="{FF2B5EF4-FFF2-40B4-BE49-F238E27FC236}">
                <a16:creationId xmlns:a16="http://schemas.microsoft.com/office/drawing/2014/main" id="{A9D18950-E655-42FA-8568-C8ED3ED4A5D0}"/>
              </a:ext>
            </a:extLst>
          </p:cNvPr>
          <p:cNvSpPr/>
          <p:nvPr/>
        </p:nvSpPr>
        <p:spPr>
          <a:xfrm>
            <a:off x="5176290" y="4877183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9" name="직사각형 468">
            <a:extLst>
              <a:ext uri="{FF2B5EF4-FFF2-40B4-BE49-F238E27FC236}">
                <a16:creationId xmlns:a16="http://schemas.microsoft.com/office/drawing/2014/main" id="{5E599875-9F3F-4CF8-A2A9-9AB4FF964E64}"/>
              </a:ext>
            </a:extLst>
          </p:cNvPr>
          <p:cNvSpPr/>
          <p:nvPr/>
        </p:nvSpPr>
        <p:spPr>
          <a:xfrm>
            <a:off x="5176290" y="5109291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0" name="직사각형 469">
            <a:extLst>
              <a:ext uri="{FF2B5EF4-FFF2-40B4-BE49-F238E27FC236}">
                <a16:creationId xmlns:a16="http://schemas.microsoft.com/office/drawing/2014/main" id="{0AAE083C-6738-4997-8A84-2E37C71A3F10}"/>
              </a:ext>
            </a:extLst>
          </p:cNvPr>
          <p:cNvSpPr/>
          <p:nvPr/>
        </p:nvSpPr>
        <p:spPr>
          <a:xfrm>
            <a:off x="5176290" y="5338173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self.X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1" name="직사각형 470">
            <a:extLst>
              <a:ext uri="{FF2B5EF4-FFF2-40B4-BE49-F238E27FC236}">
                <a16:creationId xmlns:a16="http://schemas.microsoft.com/office/drawing/2014/main" id="{CE3418D2-EFD2-414E-B0F5-517079F6577F}"/>
              </a:ext>
            </a:extLst>
          </p:cNvPr>
          <p:cNvSpPr/>
          <p:nvPr/>
        </p:nvSpPr>
        <p:spPr>
          <a:xfrm>
            <a:off x="5176290" y="5570281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self.dw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2" name="직사각형 471">
            <a:extLst>
              <a:ext uri="{FF2B5EF4-FFF2-40B4-BE49-F238E27FC236}">
                <a16:creationId xmlns:a16="http://schemas.microsoft.com/office/drawing/2014/main" id="{3C699263-45DA-4CD1-B97C-28671FF01959}"/>
              </a:ext>
            </a:extLst>
          </p:cNvPr>
          <p:cNvSpPr/>
          <p:nvPr/>
        </p:nvSpPr>
        <p:spPr>
          <a:xfrm>
            <a:off x="5176290" y="5797555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self.db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73" name="직선 화살표 연결선 472">
            <a:extLst>
              <a:ext uri="{FF2B5EF4-FFF2-40B4-BE49-F238E27FC236}">
                <a16:creationId xmlns:a16="http://schemas.microsoft.com/office/drawing/2014/main" id="{B54752AA-3C6C-44EC-A7AB-4FA76C6807EF}"/>
              </a:ext>
            </a:extLst>
          </p:cNvPr>
          <p:cNvCxnSpPr>
            <a:cxnSpLocks/>
            <a:stCxn id="161" idx="3"/>
            <a:endCxn id="467" idx="1"/>
          </p:cNvCxnSpPr>
          <p:nvPr/>
        </p:nvCxnSpPr>
        <p:spPr>
          <a:xfrm>
            <a:off x="3358316" y="3943075"/>
            <a:ext cx="1817974" cy="8156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6" name="직선 화살표 연결선 475">
            <a:extLst>
              <a:ext uri="{FF2B5EF4-FFF2-40B4-BE49-F238E27FC236}">
                <a16:creationId xmlns:a16="http://schemas.microsoft.com/office/drawing/2014/main" id="{C18864A4-8ED3-46AE-9504-57AE11386EF6}"/>
              </a:ext>
            </a:extLst>
          </p:cNvPr>
          <p:cNvCxnSpPr>
            <a:cxnSpLocks/>
            <a:stCxn id="468" idx="3"/>
            <a:endCxn id="118" idx="3"/>
          </p:cNvCxnSpPr>
          <p:nvPr/>
        </p:nvCxnSpPr>
        <p:spPr>
          <a:xfrm flipH="1" flipV="1">
            <a:off x="4465941" y="2084951"/>
            <a:ext cx="1673732" cy="29058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9" name="직선 화살표 연결선 478">
            <a:extLst>
              <a:ext uri="{FF2B5EF4-FFF2-40B4-BE49-F238E27FC236}">
                <a16:creationId xmlns:a16="http://schemas.microsoft.com/office/drawing/2014/main" id="{7E0D9AFC-20C1-4BEE-AA75-116F0391D4CD}"/>
              </a:ext>
            </a:extLst>
          </p:cNvPr>
          <p:cNvCxnSpPr>
            <a:cxnSpLocks/>
            <a:stCxn id="469" idx="3"/>
            <a:endCxn id="151" idx="3"/>
          </p:cNvCxnSpPr>
          <p:nvPr/>
        </p:nvCxnSpPr>
        <p:spPr>
          <a:xfrm flipH="1" flipV="1">
            <a:off x="4463697" y="2763383"/>
            <a:ext cx="1675976" cy="24595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4" name="TextBox 483">
            <a:extLst>
              <a:ext uri="{FF2B5EF4-FFF2-40B4-BE49-F238E27FC236}">
                <a16:creationId xmlns:a16="http://schemas.microsoft.com/office/drawing/2014/main" id="{E9BE0BAA-4453-4289-8BE0-889B5F0E0BBC}"/>
              </a:ext>
            </a:extLst>
          </p:cNvPr>
          <p:cNvSpPr txBox="1"/>
          <p:nvPr/>
        </p:nvSpPr>
        <p:spPr>
          <a:xfrm>
            <a:off x="6731724" y="4729514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85" name="그룹 484">
            <a:extLst>
              <a:ext uri="{FF2B5EF4-FFF2-40B4-BE49-F238E27FC236}">
                <a16:creationId xmlns:a16="http://schemas.microsoft.com/office/drawing/2014/main" id="{774AF47D-3B41-49AB-82FA-F21D409CF4CB}"/>
              </a:ext>
            </a:extLst>
          </p:cNvPr>
          <p:cNvGrpSpPr/>
          <p:nvPr/>
        </p:nvGrpSpPr>
        <p:grpSpPr>
          <a:xfrm>
            <a:off x="6625840" y="4958697"/>
            <a:ext cx="1135226" cy="309607"/>
            <a:chOff x="6338470" y="3931722"/>
            <a:chExt cx="1135226" cy="309607"/>
          </a:xfrm>
        </p:grpSpPr>
        <p:sp>
          <p:nvSpPr>
            <p:cNvPr id="486" name="직사각형 485">
              <a:extLst>
                <a:ext uri="{FF2B5EF4-FFF2-40B4-BE49-F238E27FC236}">
                  <a16:creationId xmlns:a16="http://schemas.microsoft.com/office/drawing/2014/main" id="{5FE744A8-229C-4D81-86B3-3CD6912C6EA0}"/>
                </a:ext>
              </a:extLst>
            </p:cNvPr>
            <p:cNvSpPr/>
            <p:nvPr/>
          </p:nvSpPr>
          <p:spPr>
            <a:xfrm>
              <a:off x="6338470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7" name="직사각형 486">
              <a:extLst>
                <a:ext uri="{FF2B5EF4-FFF2-40B4-BE49-F238E27FC236}">
                  <a16:creationId xmlns:a16="http://schemas.microsoft.com/office/drawing/2014/main" id="{D009226A-B199-4A42-B2BB-0082201B8359}"/>
                </a:ext>
              </a:extLst>
            </p:cNvPr>
            <p:cNvSpPr/>
            <p:nvPr/>
          </p:nvSpPr>
          <p:spPr>
            <a:xfrm>
              <a:off x="644167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8" name="직사각형 487">
              <a:extLst>
                <a:ext uri="{FF2B5EF4-FFF2-40B4-BE49-F238E27FC236}">
                  <a16:creationId xmlns:a16="http://schemas.microsoft.com/office/drawing/2014/main" id="{955DBABE-E6DB-4734-A584-79B238B72D1C}"/>
                </a:ext>
              </a:extLst>
            </p:cNvPr>
            <p:cNvSpPr/>
            <p:nvPr/>
          </p:nvSpPr>
          <p:spPr>
            <a:xfrm>
              <a:off x="6544875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9" name="직사각형 488">
              <a:extLst>
                <a:ext uri="{FF2B5EF4-FFF2-40B4-BE49-F238E27FC236}">
                  <a16:creationId xmlns:a16="http://schemas.microsoft.com/office/drawing/2014/main" id="{22DA2D7D-95EA-4A6D-8C64-B60535174218}"/>
                </a:ext>
              </a:extLst>
            </p:cNvPr>
            <p:cNvSpPr/>
            <p:nvPr/>
          </p:nvSpPr>
          <p:spPr>
            <a:xfrm>
              <a:off x="664807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0" name="직사각형 489">
              <a:extLst>
                <a:ext uri="{FF2B5EF4-FFF2-40B4-BE49-F238E27FC236}">
                  <a16:creationId xmlns:a16="http://schemas.microsoft.com/office/drawing/2014/main" id="{E5251026-521E-4CAF-A9A0-60845C1FAED9}"/>
                </a:ext>
              </a:extLst>
            </p:cNvPr>
            <p:cNvSpPr/>
            <p:nvPr/>
          </p:nvSpPr>
          <p:spPr>
            <a:xfrm>
              <a:off x="675127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1" name="직사각형 490">
              <a:extLst>
                <a:ext uri="{FF2B5EF4-FFF2-40B4-BE49-F238E27FC236}">
                  <a16:creationId xmlns:a16="http://schemas.microsoft.com/office/drawing/2014/main" id="{A5D0A7B0-22A1-43C0-8E30-D4069377A1B4}"/>
                </a:ext>
              </a:extLst>
            </p:cNvPr>
            <p:cNvSpPr/>
            <p:nvPr/>
          </p:nvSpPr>
          <p:spPr>
            <a:xfrm>
              <a:off x="685448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2" name="직사각형 491">
              <a:extLst>
                <a:ext uri="{FF2B5EF4-FFF2-40B4-BE49-F238E27FC236}">
                  <a16:creationId xmlns:a16="http://schemas.microsoft.com/office/drawing/2014/main" id="{412F4C52-AC73-448D-A7A0-1374755E394B}"/>
                </a:ext>
              </a:extLst>
            </p:cNvPr>
            <p:cNvSpPr/>
            <p:nvPr/>
          </p:nvSpPr>
          <p:spPr>
            <a:xfrm>
              <a:off x="695768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3" name="직사각형 492">
              <a:extLst>
                <a:ext uri="{FF2B5EF4-FFF2-40B4-BE49-F238E27FC236}">
                  <a16:creationId xmlns:a16="http://schemas.microsoft.com/office/drawing/2014/main" id="{5D6098EE-7528-403D-94A6-23001CEFA9E2}"/>
                </a:ext>
              </a:extLst>
            </p:cNvPr>
            <p:cNvSpPr/>
            <p:nvPr/>
          </p:nvSpPr>
          <p:spPr>
            <a:xfrm>
              <a:off x="706088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4" name="직사각형 493">
              <a:extLst>
                <a:ext uri="{FF2B5EF4-FFF2-40B4-BE49-F238E27FC236}">
                  <a16:creationId xmlns:a16="http://schemas.microsoft.com/office/drawing/2014/main" id="{D6BD0027-26F7-4462-B3BE-5E0A75F56730}"/>
                </a:ext>
              </a:extLst>
            </p:cNvPr>
            <p:cNvSpPr/>
            <p:nvPr/>
          </p:nvSpPr>
          <p:spPr>
            <a:xfrm>
              <a:off x="716408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5" name="직사각형 494">
              <a:extLst>
                <a:ext uri="{FF2B5EF4-FFF2-40B4-BE49-F238E27FC236}">
                  <a16:creationId xmlns:a16="http://schemas.microsoft.com/office/drawing/2014/main" id="{342BCE71-EE5A-4788-B834-680CAAA95B07}"/>
                </a:ext>
              </a:extLst>
            </p:cNvPr>
            <p:cNvSpPr/>
            <p:nvPr/>
          </p:nvSpPr>
          <p:spPr>
            <a:xfrm>
              <a:off x="7267291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6" name="직사각형 495">
              <a:extLst>
                <a:ext uri="{FF2B5EF4-FFF2-40B4-BE49-F238E27FC236}">
                  <a16:creationId xmlns:a16="http://schemas.microsoft.com/office/drawing/2014/main" id="{AC6E6721-20C6-465F-9386-983469D4C819}"/>
                </a:ext>
              </a:extLst>
            </p:cNvPr>
            <p:cNvSpPr/>
            <p:nvPr/>
          </p:nvSpPr>
          <p:spPr>
            <a:xfrm>
              <a:off x="737049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7" name="직사각형 496">
              <a:extLst>
                <a:ext uri="{FF2B5EF4-FFF2-40B4-BE49-F238E27FC236}">
                  <a16:creationId xmlns:a16="http://schemas.microsoft.com/office/drawing/2014/main" id="{2C63FA9E-4539-4C69-9BB3-65CBDE44F582}"/>
                </a:ext>
              </a:extLst>
            </p:cNvPr>
            <p:cNvSpPr/>
            <p:nvPr/>
          </p:nvSpPr>
          <p:spPr>
            <a:xfrm>
              <a:off x="6338470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8" name="직사각형 497">
              <a:extLst>
                <a:ext uri="{FF2B5EF4-FFF2-40B4-BE49-F238E27FC236}">
                  <a16:creationId xmlns:a16="http://schemas.microsoft.com/office/drawing/2014/main" id="{EC356C54-9857-40B2-A21B-120EE1CE0CFD}"/>
                </a:ext>
              </a:extLst>
            </p:cNvPr>
            <p:cNvSpPr/>
            <p:nvPr/>
          </p:nvSpPr>
          <p:spPr>
            <a:xfrm>
              <a:off x="644167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9" name="직사각형 498">
              <a:extLst>
                <a:ext uri="{FF2B5EF4-FFF2-40B4-BE49-F238E27FC236}">
                  <a16:creationId xmlns:a16="http://schemas.microsoft.com/office/drawing/2014/main" id="{309FB782-EBA0-4A2B-9754-A19D567F4B5A}"/>
                </a:ext>
              </a:extLst>
            </p:cNvPr>
            <p:cNvSpPr/>
            <p:nvPr/>
          </p:nvSpPr>
          <p:spPr>
            <a:xfrm>
              <a:off x="6544875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0" name="직사각형 499">
              <a:extLst>
                <a:ext uri="{FF2B5EF4-FFF2-40B4-BE49-F238E27FC236}">
                  <a16:creationId xmlns:a16="http://schemas.microsoft.com/office/drawing/2014/main" id="{192FE193-32E6-4F8A-8208-A13AEA32EB96}"/>
                </a:ext>
              </a:extLst>
            </p:cNvPr>
            <p:cNvSpPr/>
            <p:nvPr/>
          </p:nvSpPr>
          <p:spPr>
            <a:xfrm>
              <a:off x="664807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1" name="직사각형 500">
              <a:extLst>
                <a:ext uri="{FF2B5EF4-FFF2-40B4-BE49-F238E27FC236}">
                  <a16:creationId xmlns:a16="http://schemas.microsoft.com/office/drawing/2014/main" id="{6A730215-FCBD-4B0C-AE62-84489AEA6041}"/>
                </a:ext>
              </a:extLst>
            </p:cNvPr>
            <p:cNvSpPr/>
            <p:nvPr/>
          </p:nvSpPr>
          <p:spPr>
            <a:xfrm>
              <a:off x="675127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2" name="직사각형 501">
              <a:extLst>
                <a:ext uri="{FF2B5EF4-FFF2-40B4-BE49-F238E27FC236}">
                  <a16:creationId xmlns:a16="http://schemas.microsoft.com/office/drawing/2014/main" id="{FA78A25A-DF0F-44FF-B921-0CF4C0D0588D}"/>
                </a:ext>
              </a:extLst>
            </p:cNvPr>
            <p:cNvSpPr/>
            <p:nvPr/>
          </p:nvSpPr>
          <p:spPr>
            <a:xfrm>
              <a:off x="685448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3" name="직사각형 502">
              <a:extLst>
                <a:ext uri="{FF2B5EF4-FFF2-40B4-BE49-F238E27FC236}">
                  <a16:creationId xmlns:a16="http://schemas.microsoft.com/office/drawing/2014/main" id="{FCBECF64-C7EB-4593-BE61-CCBE91197475}"/>
                </a:ext>
              </a:extLst>
            </p:cNvPr>
            <p:cNvSpPr/>
            <p:nvPr/>
          </p:nvSpPr>
          <p:spPr>
            <a:xfrm>
              <a:off x="695768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4" name="직사각형 503">
              <a:extLst>
                <a:ext uri="{FF2B5EF4-FFF2-40B4-BE49-F238E27FC236}">
                  <a16:creationId xmlns:a16="http://schemas.microsoft.com/office/drawing/2014/main" id="{1691A432-4A59-4E0F-A6A0-1DC86A0E987A}"/>
                </a:ext>
              </a:extLst>
            </p:cNvPr>
            <p:cNvSpPr/>
            <p:nvPr/>
          </p:nvSpPr>
          <p:spPr>
            <a:xfrm>
              <a:off x="706088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5" name="직사각형 504">
              <a:extLst>
                <a:ext uri="{FF2B5EF4-FFF2-40B4-BE49-F238E27FC236}">
                  <a16:creationId xmlns:a16="http://schemas.microsoft.com/office/drawing/2014/main" id="{96776DC2-5A55-4AE2-89A0-A48F1A1FE0EC}"/>
                </a:ext>
              </a:extLst>
            </p:cNvPr>
            <p:cNvSpPr/>
            <p:nvPr/>
          </p:nvSpPr>
          <p:spPr>
            <a:xfrm>
              <a:off x="716408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6" name="직사각형 505">
              <a:extLst>
                <a:ext uri="{FF2B5EF4-FFF2-40B4-BE49-F238E27FC236}">
                  <a16:creationId xmlns:a16="http://schemas.microsoft.com/office/drawing/2014/main" id="{957E65AF-331B-4A86-8262-BAA3508FC950}"/>
                </a:ext>
              </a:extLst>
            </p:cNvPr>
            <p:cNvSpPr/>
            <p:nvPr/>
          </p:nvSpPr>
          <p:spPr>
            <a:xfrm>
              <a:off x="7267291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7" name="직사각형 506">
              <a:extLst>
                <a:ext uri="{FF2B5EF4-FFF2-40B4-BE49-F238E27FC236}">
                  <a16:creationId xmlns:a16="http://schemas.microsoft.com/office/drawing/2014/main" id="{DC4A9194-FE3C-4120-8C8D-818B67D73594}"/>
                </a:ext>
              </a:extLst>
            </p:cNvPr>
            <p:cNvSpPr/>
            <p:nvPr/>
          </p:nvSpPr>
          <p:spPr>
            <a:xfrm>
              <a:off x="737049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8" name="직사각형 507">
              <a:extLst>
                <a:ext uri="{FF2B5EF4-FFF2-40B4-BE49-F238E27FC236}">
                  <a16:creationId xmlns:a16="http://schemas.microsoft.com/office/drawing/2014/main" id="{2CCE29E5-8D41-4CE4-A6FC-6F278C2698DF}"/>
                </a:ext>
              </a:extLst>
            </p:cNvPr>
            <p:cNvSpPr/>
            <p:nvPr/>
          </p:nvSpPr>
          <p:spPr>
            <a:xfrm>
              <a:off x="6338470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9" name="직사각형 508">
              <a:extLst>
                <a:ext uri="{FF2B5EF4-FFF2-40B4-BE49-F238E27FC236}">
                  <a16:creationId xmlns:a16="http://schemas.microsoft.com/office/drawing/2014/main" id="{7EA13F7F-3B6E-4B37-B7E7-C8075EEA9897}"/>
                </a:ext>
              </a:extLst>
            </p:cNvPr>
            <p:cNvSpPr/>
            <p:nvPr/>
          </p:nvSpPr>
          <p:spPr>
            <a:xfrm>
              <a:off x="644167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0" name="직사각형 509">
              <a:extLst>
                <a:ext uri="{FF2B5EF4-FFF2-40B4-BE49-F238E27FC236}">
                  <a16:creationId xmlns:a16="http://schemas.microsoft.com/office/drawing/2014/main" id="{0FF23164-BCB0-40A2-9417-8A6F80F5BE43}"/>
                </a:ext>
              </a:extLst>
            </p:cNvPr>
            <p:cNvSpPr/>
            <p:nvPr/>
          </p:nvSpPr>
          <p:spPr>
            <a:xfrm>
              <a:off x="6544875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1" name="직사각형 510">
              <a:extLst>
                <a:ext uri="{FF2B5EF4-FFF2-40B4-BE49-F238E27FC236}">
                  <a16:creationId xmlns:a16="http://schemas.microsoft.com/office/drawing/2014/main" id="{0B4E1C1F-8B6C-493F-B7D8-A5A1644DA3EF}"/>
                </a:ext>
              </a:extLst>
            </p:cNvPr>
            <p:cNvSpPr/>
            <p:nvPr/>
          </p:nvSpPr>
          <p:spPr>
            <a:xfrm>
              <a:off x="664807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2" name="직사각형 511">
              <a:extLst>
                <a:ext uri="{FF2B5EF4-FFF2-40B4-BE49-F238E27FC236}">
                  <a16:creationId xmlns:a16="http://schemas.microsoft.com/office/drawing/2014/main" id="{B8B94399-1230-477D-A469-6FD1501278FC}"/>
                </a:ext>
              </a:extLst>
            </p:cNvPr>
            <p:cNvSpPr/>
            <p:nvPr/>
          </p:nvSpPr>
          <p:spPr>
            <a:xfrm>
              <a:off x="675127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3" name="직사각형 512">
              <a:extLst>
                <a:ext uri="{FF2B5EF4-FFF2-40B4-BE49-F238E27FC236}">
                  <a16:creationId xmlns:a16="http://schemas.microsoft.com/office/drawing/2014/main" id="{447D7496-BC49-4A2D-A1C6-537BEA1AADDF}"/>
                </a:ext>
              </a:extLst>
            </p:cNvPr>
            <p:cNvSpPr/>
            <p:nvPr/>
          </p:nvSpPr>
          <p:spPr>
            <a:xfrm>
              <a:off x="685448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4" name="직사각형 513">
              <a:extLst>
                <a:ext uri="{FF2B5EF4-FFF2-40B4-BE49-F238E27FC236}">
                  <a16:creationId xmlns:a16="http://schemas.microsoft.com/office/drawing/2014/main" id="{9801DD9D-E2B6-496B-B7AA-F90BF5B7C9B7}"/>
                </a:ext>
              </a:extLst>
            </p:cNvPr>
            <p:cNvSpPr/>
            <p:nvPr/>
          </p:nvSpPr>
          <p:spPr>
            <a:xfrm>
              <a:off x="695768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5" name="직사각형 514">
              <a:extLst>
                <a:ext uri="{FF2B5EF4-FFF2-40B4-BE49-F238E27FC236}">
                  <a16:creationId xmlns:a16="http://schemas.microsoft.com/office/drawing/2014/main" id="{0FBC88ED-272B-4C6C-B1DC-01A5FE131DC2}"/>
                </a:ext>
              </a:extLst>
            </p:cNvPr>
            <p:cNvSpPr/>
            <p:nvPr/>
          </p:nvSpPr>
          <p:spPr>
            <a:xfrm>
              <a:off x="706088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6" name="직사각형 515">
              <a:extLst>
                <a:ext uri="{FF2B5EF4-FFF2-40B4-BE49-F238E27FC236}">
                  <a16:creationId xmlns:a16="http://schemas.microsoft.com/office/drawing/2014/main" id="{080D5071-731E-43F1-BC0E-42A9AE4A8779}"/>
                </a:ext>
              </a:extLst>
            </p:cNvPr>
            <p:cNvSpPr/>
            <p:nvPr/>
          </p:nvSpPr>
          <p:spPr>
            <a:xfrm>
              <a:off x="716408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7" name="직사각형 516">
              <a:extLst>
                <a:ext uri="{FF2B5EF4-FFF2-40B4-BE49-F238E27FC236}">
                  <a16:creationId xmlns:a16="http://schemas.microsoft.com/office/drawing/2014/main" id="{EE772B5C-D438-4D1E-8896-1E02215A390F}"/>
                </a:ext>
              </a:extLst>
            </p:cNvPr>
            <p:cNvSpPr/>
            <p:nvPr/>
          </p:nvSpPr>
          <p:spPr>
            <a:xfrm>
              <a:off x="7267291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8" name="직사각형 517">
              <a:extLst>
                <a:ext uri="{FF2B5EF4-FFF2-40B4-BE49-F238E27FC236}">
                  <a16:creationId xmlns:a16="http://schemas.microsoft.com/office/drawing/2014/main" id="{CDE3921B-260D-4412-9383-824F46EBE7CB}"/>
                </a:ext>
              </a:extLst>
            </p:cNvPr>
            <p:cNvSpPr/>
            <p:nvPr/>
          </p:nvSpPr>
          <p:spPr>
            <a:xfrm>
              <a:off x="737049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519" name="직선 화살표 연결선 518">
            <a:extLst>
              <a:ext uri="{FF2B5EF4-FFF2-40B4-BE49-F238E27FC236}">
                <a16:creationId xmlns:a16="http://schemas.microsoft.com/office/drawing/2014/main" id="{CDA17F7C-72D8-4B71-AE7B-BE52B5CB6478}"/>
              </a:ext>
            </a:extLst>
          </p:cNvPr>
          <p:cNvCxnSpPr>
            <a:cxnSpLocks/>
            <a:stCxn id="470" idx="3"/>
            <a:endCxn id="486" idx="1"/>
          </p:cNvCxnSpPr>
          <p:nvPr/>
        </p:nvCxnSpPr>
        <p:spPr>
          <a:xfrm flipV="1">
            <a:off x="6139673" y="5010298"/>
            <a:ext cx="486167" cy="4415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2" name="그룹 521">
            <a:extLst>
              <a:ext uri="{FF2B5EF4-FFF2-40B4-BE49-F238E27FC236}">
                <a16:creationId xmlns:a16="http://schemas.microsoft.com/office/drawing/2014/main" id="{EF711210-F60B-458B-90DF-BC18B6D75F7D}"/>
              </a:ext>
            </a:extLst>
          </p:cNvPr>
          <p:cNvGrpSpPr/>
          <p:nvPr/>
        </p:nvGrpSpPr>
        <p:grpSpPr>
          <a:xfrm>
            <a:off x="6626875" y="5523094"/>
            <a:ext cx="619214" cy="516012"/>
            <a:chOff x="3559357" y="1905334"/>
            <a:chExt cx="619214" cy="516012"/>
          </a:xfrm>
        </p:grpSpPr>
        <p:sp>
          <p:nvSpPr>
            <p:cNvPr id="523" name="직사각형 522">
              <a:extLst>
                <a:ext uri="{FF2B5EF4-FFF2-40B4-BE49-F238E27FC236}">
                  <a16:creationId xmlns:a16="http://schemas.microsoft.com/office/drawing/2014/main" id="{D65266C3-F55E-4457-BA4F-BBCF39701257}"/>
                </a:ext>
              </a:extLst>
            </p:cNvPr>
            <p:cNvSpPr/>
            <p:nvPr/>
          </p:nvSpPr>
          <p:spPr>
            <a:xfrm>
              <a:off x="3559357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4" name="직사각형 523">
              <a:extLst>
                <a:ext uri="{FF2B5EF4-FFF2-40B4-BE49-F238E27FC236}">
                  <a16:creationId xmlns:a16="http://schemas.microsoft.com/office/drawing/2014/main" id="{97F5EFB4-8564-402F-9671-AEE2FD5DFBD0}"/>
                </a:ext>
              </a:extLst>
            </p:cNvPr>
            <p:cNvSpPr/>
            <p:nvPr/>
          </p:nvSpPr>
          <p:spPr>
            <a:xfrm>
              <a:off x="3662559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5" name="직사각형 524">
              <a:extLst>
                <a:ext uri="{FF2B5EF4-FFF2-40B4-BE49-F238E27FC236}">
                  <a16:creationId xmlns:a16="http://schemas.microsoft.com/office/drawing/2014/main" id="{E06151D8-8EF9-4689-A088-679D16D5387E}"/>
                </a:ext>
              </a:extLst>
            </p:cNvPr>
            <p:cNvSpPr/>
            <p:nvPr/>
          </p:nvSpPr>
          <p:spPr>
            <a:xfrm>
              <a:off x="3765762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6" name="직사각형 525">
              <a:extLst>
                <a:ext uri="{FF2B5EF4-FFF2-40B4-BE49-F238E27FC236}">
                  <a16:creationId xmlns:a16="http://schemas.microsoft.com/office/drawing/2014/main" id="{E1ADA0D4-5924-4630-AD7C-CE6161DCBF7D}"/>
                </a:ext>
              </a:extLst>
            </p:cNvPr>
            <p:cNvSpPr/>
            <p:nvPr/>
          </p:nvSpPr>
          <p:spPr>
            <a:xfrm>
              <a:off x="3868964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7" name="직사각형 526">
              <a:extLst>
                <a:ext uri="{FF2B5EF4-FFF2-40B4-BE49-F238E27FC236}">
                  <a16:creationId xmlns:a16="http://schemas.microsoft.com/office/drawing/2014/main" id="{76ECEECD-6276-4233-B1AB-A394BA4F2D07}"/>
                </a:ext>
              </a:extLst>
            </p:cNvPr>
            <p:cNvSpPr/>
            <p:nvPr/>
          </p:nvSpPr>
          <p:spPr>
            <a:xfrm>
              <a:off x="3972167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8" name="직사각형 527">
              <a:extLst>
                <a:ext uri="{FF2B5EF4-FFF2-40B4-BE49-F238E27FC236}">
                  <a16:creationId xmlns:a16="http://schemas.microsoft.com/office/drawing/2014/main" id="{C7CCD0D4-E834-4A54-8FDE-6812BE0F7D89}"/>
                </a:ext>
              </a:extLst>
            </p:cNvPr>
            <p:cNvSpPr/>
            <p:nvPr/>
          </p:nvSpPr>
          <p:spPr>
            <a:xfrm>
              <a:off x="4075369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9" name="직사각형 528">
              <a:extLst>
                <a:ext uri="{FF2B5EF4-FFF2-40B4-BE49-F238E27FC236}">
                  <a16:creationId xmlns:a16="http://schemas.microsoft.com/office/drawing/2014/main" id="{C8393E4E-CC8B-463D-AA8F-07DC68007927}"/>
                </a:ext>
              </a:extLst>
            </p:cNvPr>
            <p:cNvSpPr/>
            <p:nvPr/>
          </p:nvSpPr>
          <p:spPr>
            <a:xfrm>
              <a:off x="3559357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0" name="직사각형 529">
              <a:extLst>
                <a:ext uri="{FF2B5EF4-FFF2-40B4-BE49-F238E27FC236}">
                  <a16:creationId xmlns:a16="http://schemas.microsoft.com/office/drawing/2014/main" id="{2C9AE5C0-10A7-4F8E-A5A6-BECE1C4D47FA}"/>
                </a:ext>
              </a:extLst>
            </p:cNvPr>
            <p:cNvSpPr/>
            <p:nvPr/>
          </p:nvSpPr>
          <p:spPr>
            <a:xfrm>
              <a:off x="3662559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1" name="직사각형 530">
              <a:extLst>
                <a:ext uri="{FF2B5EF4-FFF2-40B4-BE49-F238E27FC236}">
                  <a16:creationId xmlns:a16="http://schemas.microsoft.com/office/drawing/2014/main" id="{3E178696-7554-4417-BF91-E0B62E447649}"/>
                </a:ext>
              </a:extLst>
            </p:cNvPr>
            <p:cNvSpPr/>
            <p:nvPr/>
          </p:nvSpPr>
          <p:spPr>
            <a:xfrm>
              <a:off x="3765762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2" name="직사각형 531">
              <a:extLst>
                <a:ext uri="{FF2B5EF4-FFF2-40B4-BE49-F238E27FC236}">
                  <a16:creationId xmlns:a16="http://schemas.microsoft.com/office/drawing/2014/main" id="{49375F89-3ED8-48BC-AA88-4E529E59637C}"/>
                </a:ext>
              </a:extLst>
            </p:cNvPr>
            <p:cNvSpPr/>
            <p:nvPr/>
          </p:nvSpPr>
          <p:spPr>
            <a:xfrm>
              <a:off x="3868964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3" name="직사각형 532">
              <a:extLst>
                <a:ext uri="{FF2B5EF4-FFF2-40B4-BE49-F238E27FC236}">
                  <a16:creationId xmlns:a16="http://schemas.microsoft.com/office/drawing/2014/main" id="{22C2D0E7-C3EB-4CAB-BA51-711451E40F25}"/>
                </a:ext>
              </a:extLst>
            </p:cNvPr>
            <p:cNvSpPr/>
            <p:nvPr/>
          </p:nvSpPr>
          <p:spPr>
            <a:xfrm>
              <a:off x="3972167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4" name="직사각형 533">
              <a:extLst>
                <a:ext uri="{FF2B5EF4-FFF2-40B4-BE49-F238E27FC236}">
                  <a16:creationId xmlns:a16="http://schemas.microsoft.com/office/drawing/2014/main" id="{39C9BC72-BC09-42C5-9D89-850DB2A491A2}"/>
                </a:ext>
              </a:extLst>
            </p:cNvPr>
            <p:cNvSpPr/>
            <p:nvPr/>
          </p:nvSpPr>
          <p:spPr>
            <a:xfrm>
              <a:off x="4075369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5" name="직사각형 534">
              <a:extLst>
                <a:ext uri="{FF2B5EF4-FFF2-40B4-BE49-F238E27FC236}">
                  <a16:creationId xmlns:a16="http://schemas.microsoft.com/office/drawing/2014/main" id="{28D929DF-BC41-4BEF-8EB7-DA0A9A312938}"/>
                </a:ext>
              </a:extLst>
            </p:cNvPr>
            <p:cNvSpPr/>
            <p:nvPr/>
          </p:nvSpPr>
          <p:spPr>
            <a:xfrm>
              <a:off x="3559357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6" name="직사각형 535">
              <a:extLst>
                <a:ext uri="{FF2B5EF4-FFF2-40B4-BE49-F238E27FC236}">
                  <a16:creationId xmlns:a16="http://schemas.microsoft.com/office/drawing/2014/main" id="{EC813F3D-3290-428D-A63D-61E146819496}"/>
                </a:ext>
              </a:extLst>
            </p:cNvPr>
            <p:cNvSpPr/>
            <p:nvPr/>
          </p:nvSpPr>
          <p:spPr>
            <a:xfrm>
              <a:off x="3662559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7" name="직사각형 536">
              <a:extLst>
                <a:ext uri="{FF2B5EF4-FFF2-40B4-BE49-F238E27FC236}">
                  <a16:creationId xmlns:a16="http://schemas.microsoft.com/office/drawing/2014/main" id="{825F68A0-03AE-4F5C-AB19-55040E2C7900}"/>
                </a:ext>
              </a:extLst>
            </p:cNvPr>
            <p:cNvSpPr/>
            <p:nvPr/>
          </p:nvSpPr>
          <p:spPr>
            <a:xfrm>
              <a:off x="3765762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8" name="직사각형 537">
              <a:extLst>
                <a:ext uri="{FF2B5EF4-FFF2-40B4-BE49-F238E27FC236}">
                  <a16:creationId xmlns:a16="http://schemas.microsoft.com/office/drawing/2014/main" id="{CB971880-9599-4D44-956A-3799FA6702C4}"/>
                </a:ext>
              </a:extLst>
            </p:cNvPr>
            <p:cNvSpPr/>
            <p:nvPr/>
          </p:nvSpPr>
          <p:spPr>
            <a:xfrm>
              <a:off x="3868964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9" name="직사각형 538">
              <a:extLst>
                <a:ext uri="{FF2B5EF4-FFF2-40B4-BE49-F238E27FC236}">
                  <a16:creationId xmlns:a16="http://schemas.microsoft.com/office/drawing/2014/main" id="{C4A2F173-7749-455B-9810-2C284D66CE2C}"/>
                </a:ext>
              </a:extLst>
            </p:cNvPr>
            <p:cNvSpPr/>
            <p:nvPr/>
          </p:nvSpPr>
          <p:spPr>
            <a:xfrm>
              <a:off x="3972167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0" name="직사각형 539">
              <a:extLst>
                <a:ext uri="{FF2B5EF4-FFF2-40B4-BE49-F238E27FC236}">
                  <a16:creationId xmlns:a16="http://schemas.microsoft.com/office/drawing/2014/main" id="{D0919C70-3B85-4EF7-B883-015C1233BBDB}"/>
                </a:ext>
              </a:extLst>
            </p:cNvPr>
            <p:cNvSpPr/>
            <p:nvPr/>
          </p:nvSpPr>
          <p:spPr>
            <a:xfrm>
              <a:off x="4075369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1" name="직사각형 540">
              <a:extLst>
                <a:ext uri="{FF2B5EF4-FFF2-40B4-BE49-F238E27FC236}">
                  <a16:creationId xmlns:a16="http://schemas.microsoft.com/office/drawing/2014/main" id="{28EE0FDB-DAB7-4F22-A464-02772046D006}"/>
                </a:ext>
              </a:extLst>
            </p:cNvPr>
            <p:cNvSpPr/>
            <p:nvPr/>
          </p:nvSpPr>
          <p:spPr>
            <a:xfrm>
              <a:off x="3559357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2" name="직사각형 541">
              <a:extLst>
                <a:ext uri="{FF2B5EF4-FFF2-40B4-BE49-F238E27FC236}">
                  <a16:creationId xmlns:a16="http://schemas.microsoft.com/office/drawing/2014/main" id="{78C75EE3-66B3-4FAA-90E0-47AE6C5A75F8}"/>
                </a:ext>
              </a:extLst>
            </p:cNvPr>
            <p:cNvSpPr/>
            <p:nvPr/>
          </p:nvSpPr>
          <p:spPr>
            <a:xfrm>
              <a:off x="3662559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3" name="직사각형 542">
              <a:extLst>
                <a:ext uri="{FF2B5EF4-FFF2-40B4-BE49-F238E27FC236}">
                  <a16:creationId xmlns:a16="http://schemas.microsoft.com/office/drawing/2014/main" id="{9A856E42-0148-4DEC-9EE5-631175F4AE08}"/>
                </a:ext>
              </a:extLst>
            </p:cNvPr>
            <p:cNvSpPr/>
            <p:nvPr/>
          </p:nvSpPr>
          <p:spPr>
            <a:xfrm>
              <a:off x="3765762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4" name="직사각형 543">
              <a:extLst>
                <a:ext uri="{FF2B5EF4-FFF2-40B4-BE49-F238E27FC236}">
                  <a16:creationId xmlns:a16="http://schemas.microsoft.com/office/drawing/2014/main" id="{B44F6730-7DCA-49A3-A2FB-FC12D79C27A0}"/>
                </a:ext>
              </a:extLst>
            </p:cNvPr>
            <p:cNvSpPr/>
            <p:nvPr/>
          </p:nvSpPr>
          <p:spPr>
            <a:xfrm>
              <a:off x="3868964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5" name="직사각형 544">
              <a:extLst>
                <a:ext uri="{FF2B5EF4-FFF2-40B4-BE49-F238E27FC236}">
                  <a16:creationId xmlns:a16="http://schemas.microsoft.com/office/drawing/2014/main" id="{524B0E05-9E92-4F6A-9CE8-8853562B9595}"/>
                </a:ext>
              </a:extLst>
            </p:cNvPr>
            <p:cNvSpPr/>
            <p:nvPr/>
          </p:nvSpPr>
          <p:spPr>
            <a:xfrm>
              <a:off x="3972167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6" name="직사각형 545">
              <a:extLst>
                <a:ext uri="{FF2B5EF4-FFF2-40B4-BE49-F238E27FC236}">
                  <a16:creationId xmlns:a16="http://schemas.microsoft.com/office/drawing/2014/main" id="{614D6B09-915C-4FEA-B528-85A5708AE2E8}"/>
                </a:ext>
              </a:extLst>
            </p:cNvPr>
            <p:cNvSpPr/>
            <p:nvPr/>
          </p:nvSpPr>
          <p:spPr>
            <a:xfrm>
              <a:off x="4075369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7" name="직사각형 546">
              <a:extLst>
                <a:ext uri="{FF2B5EF4-FFF2-40B4-BE49-F238E27FC236}">
                  <a16:creationId xmlns:a16="http://schemas.microsoft.com/office/drawing/2014/main" id="{48C2ACD7-C390-461C-830A-6838D1B3DB5C}"/>
                </a:ext>
              </a:extLst>
            </p:cNvPr>
            <p:cNvSpPr/>
            <p:nvPr/>
          </p:nvSpPr>
          <p:spPr>
            <a:xfrm>
              <a:off x="3559357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8" name="직사각형 547">
              <a:extLst>
                <a:ext uri="{FF2B5EF4-FFF2-40B4-BE49-F238E27FC236}">
                  <a16:creationId xmlns:a16="http://schemas.microsoft.com/office/drawing/2014/main" id="{DC1C7F80-A2AB-405C-964A-F04227DCAA51}"/>
                </a:ext>
              </a:extLst>
            </p:cNvPr>
            <p:cNvSpPr/>
            <p:nvPr/>
          </p:nvSpPr>
          <p:spPr>
            <a:xfrm>
              <a:off x="3662559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9" name="직사각형 548">
              <a:extLst>
                <a:ext uri="{FF2B5EF4-FFF2-40B4-BE49-F238E27FC236}">
                  <a16:creationId xmlns:a16="http://schemas.microsoft.com/office/drawing/2014/main" id="{2B18A448-B1DD-43F9-B163-8E129CD253AF}"/>
                </a:ext>
              </a:extLst>
            </p:cNvPr>
            <p:cNvSpPr/>
            <p:nvPr/>
          </p:nvSpPr>
          <p:spPr>
            <a:xfrm>
              <a:off x="3765762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0" name="직사각형 549">
              <a:extLst>
                <a:ext uri="{FF2B5EF4-FFF2-40B4-BE49-F238E27FC236}">
                  <a16:creationId xmlns:a16="http://schemas.microsoft.com/office/drawing/2014/main" id="{969F2FAB-6820-441D-BEE8-9655FD1ADAF5}"/>
                </a:ext>
              </a:extLst>
            </p:cNvPr>
            <p:cNvSpPr/>
            <p:nvPr/>
          </p:nvSpPr>
          <p:spPr>
            <a:xfrm>
              <a:off x="3868964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1" name="직사각형 550">
              <a:extLst>
                <a:ext uri="{FF2B5EF4-FFF2-40B4-BE49-F238E27FC236}">
                  <a16:creationId xmlns:a16="http://schemas.microsoft.com/office/drawing/2014/main" id="{4891BDDC-15AD-4656-A5AF-8295B7F15699}"/>
                </a:ext>
              </a:extLst>
            </p:cNvPr>
            <p:cNvSpPr/>
            <p:nvPr/>
          </p:nvSpPr>
          <p:spPr>
            <a:xfrm>
              <a:off x="3972167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2" name="직사각형 551">
              <a:extLst>
                <a:ext uri="{FF2B5EF4-FFF2-40B4-BE49-F238E27FC236}">
                  <a16:creationId xmlns:a16="http://schemas.microsoft.com/office/drawing/2014/main" id="{1F5AF461-EEFD-4E3D-A4D0-9ACE5061F791}"/>
                </a:ext>
              </a:extLst>
            </p:cNvPr>
            <p:cNvSpPr/>
            <p:nvPr/>
          </p:nvSpPr>
          <p:spPr>
            <a:xfrm>
              <a:off x="4075369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553" name="그룹 552">
            <a:extLst>
              <a:ext uri="{FF2B5EF4-FFF2-40B4-BE49-F238E27FC236}">
                <a16:creationId xmlns:a16="http://schemas.microsoft.com/office/drawing/2014/main" id="{01DB6AD0-5605-45F7-BD40-108C9749280B}"/>
              </a:ext>
            </a:extLst>
          </p:cNvPr>
          <p:cNvGrpSpPr/>
          <p:nvPr/>
        </p:nvGrpSpPr>
        <p:grpSpPr>
          <a:xfrm>
            <a:off x="6624632" y="6201526"/>
            <a:ext cx="619213" cy="103202"/>
            <a:chOff x="3557114" y="2583766"/>
            <a:chExt cx="619213" cy="103202"/>
          </a:xfrm>
        </p:grpSpPr>
        <p:sp>
          <p:nvSpPr>
            <p:cNvPr id="554" name="직사각형 553">
              <a:extLst>
                <a:ext uri="{FF2B5EF4-FFF2-40B4-BE49-F238E27FC236}">
                  <a16:creationId xmlns:a16="http://schemas.microsoft.com/office/drawing/2014/main" id="{F587ED31-879B-46AE-BAA8-EB6031CD75AB}"/>
                </a:ext>
              </a:extLst>
            </p:cNvPr>
            <p:cNvSpPr/>
            <p:nvPr/>
          </p:nvSpPr>
          <p:spPr>
            <a:xfrm>
              <a:off x="3557114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5" name="직사각형 554">
              <a:extLst>
                <a:ext uri="{FF2B5EF4-FFF2-40B4-BE49-F238E27FC236}">
                  <a16:creationId xmlns:a16="http://schemas.microsoft.com/office/drawing/2014/main" id="{66FE0C85-EAF2-4BB1-8E08-2DCDC1AAF043}"/>
                </a:ext>
              </a:extLst>
            </p:cNvPr>
            <p:cNvSpPr/>
            <p:nvPr/>
          </p:nvSpPr>
          <p:spPr>
            <a:xfrm>
              <a:off x="3660316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6" name="직사각형 555">
              <a:extLst>
                <a:ext uri="{FF2B5EF4-FFF2-40B4-BE49-F238E27FC236}">
                  <a16:creationId xmlns:a16="http://schemas.microsoft.com/office/drawing/2014/main" id="{8AAAFAE0-1F57-45DE-B60F-D6A788936536}"/>
                </a:ext>
              </a:extLst>
            </p:cNvPr>
            <p:cNvSpPr/>
            <p:nvPr/>
          </p:nvSpPr>
          <p:spPr>
            <a:xfrm>
              <a:off x="3763518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7" name="직사각형 556">
              <a:extLst>
                <a:ext uri="{FF2B5EF4-FFF2-40B4-BE49-F238E27FC236}">
                  <a16:creationId xmlns:a16="http://schemas.microsoft.com/office/drawing/2014/main" id="{D7D311E5-8B0C-44A9-8AF2-A167AEF67893}"/>
                </a:ext>
              </a:extLst>
            </p:cNvPr>
            <p:cNvSpPr/>
            <p:nvPr/>
          </p:nvSpPr>
          <p:spPr>
            <a:xfrm>
              <a:off x="3866721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8" name="직사각형 557">
              <a:extLst>
                <a:ext uri="{FF2B5EF4-FFF2-40B4-BE49-F238E27FC236}">
                  <a16:creationId xmlns:a16="http://schemas.microsoft.com/office/drawing/2014/main" id="{D80562CA-C797-40E2-A048-96E0EC53DE3B}"/>
                </a:ext>
              </a:extLst>
            </p:cNvPr>
            <p:cNvSpPr/>
            <p:nvPr/>
          </p:nvSpPr>
          <p:spPr>
            <a:xfrm>
              <a:off x="3969923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9" name="직사각형 558">
              <a:extLst>
                <a:ext uri="{FF2B5EF4-FFF2-40B4-BE49-F238E27FC236}">
                  <a16:creationId xmlns:a16="http://schemas.microsoft.com/office/drawing/2014/main" id="{ADC0BA41-A16B-4C1D-895B-1C75B7DFBEBE}"/>
                </a:ext>
              </a:extLst>
            </p:cNvPr>
            <p:cNvSpPr/>
            <p:nvPr/>
          </p:nvSpPr>
          <p:spPr>
            <a:xfrm>
              <a:off x="4073125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560" name="직선 화살표 연결선 559">
            <a:extLst>
              <a:ext uri="{FF2B5EF4-FFF2-40B4-BE49-F238E27FC236}">
                <a16:creationId xmlns:a16="http://schemas.microsoft.com/office/drawing/2014/main" id="{FDD56C44-01AA-4210-8C73-D525D44DFF44}"/>
              </a:ext>
            </a:extLst>
          </p:cNvPr>
          <p:cNvCxnSpPr>
            <a:cxnSpLocks/>
            <a:stCxn id="471" idx="3"/>
            <a:endCxn id="523" idx="1"/>
          </p:cNvCxnSpPr>
          <p:nvPr/>
        </p:nvCxnSpPr>
        <p:spPr>
          <a:xfrm flipV="1">
            <a:off x="6139673" y="5574695"/>
            <a:ext cx="487202" cy="1092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3" name="직선 화살표 연결선 562">
            <a:extLst>
              <a:ext uri="{FF2B5EF4-FFF2-40B4-BE49-F238E27FC236}">
                <a16:creationId xmlns:a16="http://schemas.microsoft.com/office/drawing/2014/main" id="{AA49F63D-564E-4FE1-AA11-DCC86BD0C3BF}"/>
              </a:ext>
            </a:extLst>
          </p:cNvPr>
          <p:cNvCxnSpPr>
            <a:cxnSpLocks/>
            <a:stCxn id="472" idx="3"/>
            <a:endCxn id="554" idx="1"/>
          </p:cNvCxnSpPr>
          <p:nvPr/>
        </p:nvCxnSpPr>
        <p:spPr>
          <a:xfrm>
            <a:off x="6139673" y="5911192"/>
            <a:ext cx="484959" cy="3419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6" name="TextBox 565">
            <a:extLst>
              <a:ext uri="{FF2B5EF4-FFF2-40B4-BE49-F238E27FC236}">
                <a16:creationId xmlns:a16="http://schemas.microsoft.com/office/drawing/2014/main" id="{6E749C2B-B8CD-4C7A-BC83-864B7FE1E750}"/>
              </a:ext>
            </a:extLst>
          </p:cNvPr>
          <p:cNvSpPr txBox="1"/>
          <p:nvPr/>
        </p:nvSpPr>
        <p:spPr>
          <a:xfrm>
            <a:off x="7239129" y="5660305"/>
            <a:ext cx="7745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(50, 10)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7" name="TextBox 566">
            <a:extLst>
              <a:ext uri="{FF2B5EF4-FFF2-40B4-BE49-F238E27FC236}">
                <a16:creationId xmlns:a16="http://schemas.microsoft.com/office/drawing/2014/main" id="{9978B278-A7E1-443F-B08E-8318E0A175C6}"/>
              </a:ext>
            </a:extLst>
          </p:cNvPr>
          <p:cNvSpPr txBox="1"/>
          <p:nvPr/>
        </p:nvSpPr>
        <p:spPr>
          <a:xfrm>
            <a:off x="7239129" y="6120930"/>
            <a:ext cx="5533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6" name="직사각형 575">
            <a:extLst>
              <a:ext uri="{FF2B5EF4-FFF2-40B4-BE49-F238E27FC236}">
                <a16:creationId xmlns:a16="http://schemas.microsoft.com/office/drawing/2014/main" id="{D043119D-B176-470E-AFE5-B5D51AC57DF3}"/>
              </a:ext>
            </a:extLst>
          </p:cNvPr>
          <p:cNvSpPr/>
          <p:nvPr/>
        </p:nvSpPr>
        <p:spPr>
          <a:xfrm>
            <a:off x="585313" y="2583591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self.lastLayer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9" name="직사각형 578">
            <a:extLst>
              <a:ext uri="{FF2B5EF4-FFF2-40B4-BE49-F238E27FC236}">
                <a16:creationId xmlns:a16="http://schemas.microsoft.com/office/drawing/2014/main" id="{9CA09469-4683-4A8F-9E08-085719E4DA65}"/>
              </a:ext>
            </a:extLst>
          </p:cNvPr>
          <p:cNvSpPr/>
          <p:nvPr/>
        </p:nvSpPr>
        <p:spPr>
          <a:xfrm>
            <a:off x="1483565" y="4663475"/>
            <a:ext cx="1368553" cy="29563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SoftmaxWithLoss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0" name="직사각형 579">
            <a:extLst>
              <a:ext uri="{FF2B5EF4-FFF2-40B4-BE49-F238E27FC236}">
                <a16:creationId xmlns:a16="http://schemas.microsoft.com/office/drawing/2014/main" id="{1BC0B1D6-989B-48C9-8E92-66A84F6CA5C0}"/>
              </a:ext>
            </a:extLst>
          </p:cNvPr>
          <p:cNvSpPr/>
          <p:nvPr/>
        </p:nvSpPr>
        <p:spPr>
          <a:xfrm>
            <a:off x="1483565" y="4965393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self.loss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1" name="직사각형 580">
            <a:extLst>
              <a:ext uri="{FF2B5EF4-FFF2-40B4-BE49-F238E27FC236}">
                <a16:creationId xmlns:a16="http://schemas.microsoft.com/office/drawing/2014/main" id="{092F9DF6-FCD8-416C-BABC-18825B3044CF}"/>
              </a:ext>
            </a:extLst>
          </p:cNvPr>
          <p:cNvSpPr/>
          <p:nvPr/>
        </p:nvSpPr>
        <p:spPr>
          <a:xfrm>
            <a:off x="1483565" y="5267311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self.y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2" name="직사각형 581">
            <a:extLst>
              <a:ext uri="{FF2B5EF4-FFF2-40B4-BE49-F238E27FC236}">
                <a16:creationId xmlns:a16="http://schemas.microsoft.com/office/drawing/2014/main" id="{0B0188A8-4414-4B4A-A318-A95008C6FF26}"/>
              </a:ext>
            </a:extLst>
          </p:cNvPr>
          <p:cNvSpPr/>
          <p:nvPr/>
        </p:nvSpPr>
        <p:spPr>
          <a:xfrm>
            <a:off x="1483565" y="5558789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self.t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83" name="직선 화살표 연결선 582">
            <a:extLst>
              <a:ext uri="{FF2B5EF4-FFF2-40B4-BE49-F238E27FC236}">
                <a16:creationId xmlns:a16="http://schemas.microsoft.com/office/drawing/2014/main" id="{CBD160EB-F6FC-42C7-9123-698BDAFEED2A}"/>
              </a:ext>
            </a:extLst>
          </p:cNvPr>
          <p:cNvCxnSpPr>
            <a:cxnSpLocks/>
            <a:stCxn id="576" idx="3"/>
            <a:endCxn id="579" idx="1"/>
          </p:cNvCxnSpPr>
          <p:nvPr/>
        </p:nvCxnSpPr>
        <p:spPr>
          <a:xfrm flipH="1">
            <a:off x="1483565" y="2731407"/>
            <a:ext cx="470301" cy="20798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0" name="그룹 519">
            <a:extLst>
              <a:ext uri="{FF2B5EF4-FFF2-40B4-BE49-F238E27FC236}">
                <a16:creationId xmlns:a16="http://schemas.microsoft.com/office/drawing/2014/main" id="{210778D8-9C85-4D67-96A2-C37784744370}"/>
              </a:ext>
            </a:extLst>
          </p:cNvPr>
          <p:cNvGrpSpPr/>
          <p:nvPr/>
        </p:nvGrpSpPr>
        <p:grpSpPr>
          <a:xfrm>
            <a:off x="3576653" y="6127989"/>
            <a:ext cx="1135226" cy="619214"/>
            <a:chOff x="7915650" y="1868612"/>
            <a:chExt cx="1135226" cy="619214"/>
          </a:xfrm>
        </p:grpSpPr>
        <p:sp>
          <p:nvSpPr>
            <p:cNvPr id="587" name="직사각형 586">
              <a:extLst>
                <a:ext uri="{FF2B5EF4-FFF2-40B4-BE49-F238E27FC236}">
                  <a16:creationId xmlns:a16="http://schemas.microsoft.com/office/drawing/2014/main" id="{EC6A4CED-B844-45C2-AF35-80707BDCEFAF}"/>
                </a:ext>
              </a:extLst>
            </p:cNvPr>
            <p:cNvSpPr/>
            <p:nvPr/>
          </p:nvSpPr>
          <p:spPr>
            <a:xfrm>
              <a:off x="7915650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8" name="직사각형 587">
              <a:extLst>
                <a:ext uri="{FF2B5EF4-FFF2-40B4-BE49-F238E27FC236}">
                  <a16:creationId xmlns:a16="http://schemas.microsoft.com/office/drawing/2014/main" id="{C55C56B0-005F-4E33-B049-2A285332F49C}"/>
                </a:ext>
              </a:extLst>
            </p:cNvPr>
            <p:cNvSpPr/>
            <p:nvPr/>
          </p:nvSpPr>
          <p:spPr>
            <a:xfrm>
              <a:off x="8018853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9" name="직사각형 588">
              <a:extLst>
                <a:ext uri="{FF2B5EF4-FFF2-40B4-BE49-F238E27FC236}">
                  <a16:creationId xmlns:a16="http://schemas.microsoft.com/office/drawing/2014/main" id="{2AADB0AF-5069-4AA6-B20F-5460218AE69F}"/>
                </a:ext>
              </a:extLst>
            </p:cNvPr>
            <p:cNvSpPr/>
            <p:nvPr/>
          </p:nvSpPr>
          <p:spPr>
            <a:xfrm>
              <a:off x="8122055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0" name="직사각형 589">
              <a:extLst>
                <a:ext uri="{FF2B5EF4-FFF2-40B4-BE49-F238E27FC236}">
                  <a16:creationId xmlns:a16="http://schemas.microsoft.com/office/drawing/2014/main" id="{2329B0AC-6484-485A-9F2A-734F8EE89780}"/>
                </a:ext>
              </a:extLst>
            </p:cNvPr>
            <p:cNvSpPr/>
            <p:nvPr/>
          </p:nvSpPr>
          <p:spPr>
            <a:xfrm>
              <a:off x="8225257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1" name="직사각형 590">
              <a:extLst>
                <a:ext uri="{FF2B5EF4-FFF2-40B4-BE49-F238E27FC236}">
                  <a16:creationId xmlns:a16="http://schemas.microsoft.com/office/drawing/2014/main" id="{440CE2E1-1300-46C1-BE49-77FF80444050}"/>
                </a:ext>
              </a:extLst>
            </p:cNvPr>
            <p:cNvSpPr/>
            <p:nvPr/>
          </p:nvSpPr>
          <p:spPr>
            <a:xfrm>
              <a:off x="8328460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2" name="직사각형 591">
              <a:extLst>
                <a:ext uri="{FF2B5EF4-FFF2-40B4-BE49-F238E27FC236}">
                  <a16:creationId xmlns:a16="http://schemas.microsoft.com/office/drawing/2014/main" id="{C9CF6033-BF98-4BE5-A507-60C3DAF254B5}"/>
                </a:ext>
              </a:extLst>
            </p:cNvPr>
            <p:cNvSpPr/>
            <p:nvPr/>
          </p:nvSpPr>
          <p:spPr>
            <a:xfrm>
              <a:off x="8431662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3" name="직사각형 592">
              <a:extLst>
                <a:ext uri="{FF2B5EF4-FFF2-40B4-BE49-F238E27FC236}">
                  <a16:creationId xmlns:a16="http://schemas.microsoft.com/office/drawing/2014/main" id="{6AB88409-8CE6-43AA-9374-D5D2B6449A6B}"/>
                </a:ext>
              </a:extLst>
            </p:cNvPr>
            <p:cNvSpPr/>
            <p:nvPr/>
          </p:nvSpPr>
          <p:spPr>
            <a:xfrm>
              <a:off x="8534864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4" name="직사각형 593">
              <a:extLst>
                <a:ext uri="{FF2B5EF4-FFF2-40B4-BE49-F238E27FC236}">
                  <a16:creationId xmlns:a16="http://schemas.microsoft.com/office/drawing/2014/main" id="{664CD704-22AD-4F0D-AEDF-6B6EED00F0CD}"/>
                </a:ext>
              </a:extLst>
            </p:cNvPr>
            <p:cNvSpPr/>
            <p:nvPr/>
          </p:nvSpPr>
          <p:spPr>
            <a:xfrm>
              <a:off x="8638067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5" name="직사각형 594">
              <a:extLst>
                <a:ext uri="{FF2B5EF4-FFF2-40B4-BE49-F238E27FC236}">
                  <a16:creationId xmlns:a16="http://schemas.microsoft.com/office/drawing/2014/main" id="{CD58261C-30E5-4203-9446-5E6BBC3906E6}"/>
                </a:ext>
              </a:extLst>
            </p:cNvPr>
            <p:cNvSpPr/>
            <p:nvPr/>
          </p:nvSpPr>
          <p:spPr>
            <a:xfrm>
              <a:off x="8741269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6" name="직사각형 595">
              <a:extLst>
                <a:ext uri="{FF2B5EF4-FFF2-40B4-BE49-F238E27FC236}">
                  <a16:creationId xmlns:a16="http://schemas.microsoft.com/office/drawing/2014/main" id="{FBD863BC-EF21-46F9-B5BF-7BB4F626A711}"/>
                </a:ext>
              </a:extLst>
            </p:cNvPr>
            <p:cNvSpPr/>
            <p:nvPr/>
          </p:nvSpPr>
          <p:spPr>
            <a:xfrm>
              <a:off x="8844472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7" name="직사각형 596">
              <a:extLst>
                <a:ext uri="{FF2B5EF4-FFF2-40B4-BE49-F238E27FC236}">
                  <a16:creationId xmlns:a16="http://schemas.microsoft.com/office/drawing/2014/main" id="{B584F2EA-8796-47AA-BAC9-891396B5B74E}"/>
                </a:ext>
              </a:extLst>
            </p:cNvPr>
            <p:cNvSpPr/>
            <p:nvPr/>
          </p:nvSpPr>
          <p:spPr>
            <a:xfrm>
              <a:off x="8947674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8" name="직사각형 597">
              <a:extLst>
                <a:ext uri="{FF2B5EF4-FFF2-40B4-BE49-F238E27FC236}">
                  <a16:creationId xmlns:a16="http://schemas.microsoft.com/office/drawing/2014/main" id="{A52658E0-CFE3-46E6-A4A6-FF1E8C00BF1A}"/>
                </a:ext>
              </a:extLst>
            </p:cNvPr>
            <p:cNvSpPr/>
            <p:nvPr/>
          </p:nvSpPr>
          <p:spPr>
            <a:xfrm>
              <a:off x="7915650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9" name="직사각형 598">
              <a:extLst>
                <a:ext uri="{FF2B5EF4-FFF2-40B4-BE49-F238E27FC236}">
                  <a16:creationId xmlns:a16="http://schemas.microsoft.com/office/drawing/2014/main" id="{CBD366FA-BBEC-447B-9B35-771A5594DEF1}"/>
                </a:ext>
              </a:extLst>
            </p:cNvPr>
            <p:cNvSpPr/>
            <p:nvPr/>
          </p:nvSpPr>
          <p:spPr>
            <a:xfrm>
              <a:off x="8018853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0" name="직사각형 599">
              <a:extLst>
                <a:ext uri="{FF2B5EF4-FFF2-40B4-BE49-F238E27FC236}">
                  <a16:creationId xmlns:a16="http://schemas.microsoft.com/office/drawing/2014/main" id="{02DB696D-5526-46F1-BE8A-C4D8A65F3D01}"/>
                </a:ext>
              </a:extLst>
            </p:cNvPr>
            <p:cNvSpPr/>
            <p:nvPr/>
          </p:nvSpPr>
          <p:spPr>
            <a:xfrm>
              <a:off x="8122055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1" name="직사각형 600">
              <a:extLst>
                <a:ext uri="{FF2B5EF4-FFF2-40B4-BE49-F238E27FC236}">
                  <a16:creationId xmlns:a16="http://schemas.microsoft.com/office/drawing/2014/main" id="{A0A68B9C-22B0-44C5-870C-B96832FD5634}"/>
                </a:ext>
              </a:extLst>
            </p:cNvPr>
            <p:cNvSpPr/>
            <p:nvPr/>
          </p:nvSpPr>
          <p:spPr>
            <a:xfrm>
              <a:off x="8225257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2" name="직사각형 601">
              <a:extLst>
                <a:ext uri="{FF2B5EF4-FFF2-40B4-BE49-F238E27FC236}">
                  <a16:creationId xmlns:a16="http://schemas.microsoft.com/office/drawing/2014/main" id="{EC8415B0-3C16-41A7-970E-38BF023AEC26}"/>
                </a:ext>
              </a:extLst>
            </p:cNvPr>
            <p:cNvSpPr/>
            <p:nvPr/>
          </p:nvSpPr>
          <p:spPr>
            <a:xfrm>
              <a:off x="8328460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3" name="직사각형 602">
              <a:extLst>
                <a:ext uri="{FF2B5EF4-FFF2-40B4-BE49-F238E27FC236}">
                  <a16:creationId xmlns:a16="http://schemas.microsoft.com/office/drawing/2014/main" id="{C1A11597-BA22-4EAB-B9B2-6A55E72D05E8}"/>
                </a:ext>
              </a:extLst>
            </p:cNvPr>
            <p:cNvSpPr/>
            <p:nvPr/>
          </p:nvSpPr>
          <p:spPr>
            <a:xfrm>
              <a:off x="8431662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4" name="직사각형 603">
              <a:extLst>
                <a:ext uri="{FF2B5EF4-FFF2-40B4-BE49-F238E27FC236}">
                  <a16:creationId xmlns:a16="http://schemas.microsoft.com/office/drawing/2014/main" id="{7F329503-CA72-4CBC-9C09-7CA9D320D074}"/>
                </a:ext>
              </a:extLst>
            </p:cNvPr>
            <p:cNvSpPr/>
            <p:nvPr/>
          </p:nvSpPr>
          <p:spPr>
            <a:xfrm>
              <a:off x="8534864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5" name="직사각형 604">
              <a:extLst>
                <a:ext uri="{FF2B5EF4-FFF2-40B4-BE49-F238E27FC236}">
                  <a16:creationId xmlns:a16="http://schemas.microsoft.com/office/drawing/2014/main" id="{19C86258-E433-432A-8B27-EE929FB52171}"/>
                </a:ext>
              </a:extLst>
            </p:cNvPr>
            <p:cNvSpPr/>
            <p:nvPr/>
          </p:nvSpPr>
          <p:spPr>
            <a:xfrm>
              <a:off x="8638067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6" name="직사각형 605">
              <a:extLst>
                <a:ext uri="{FF2B5EF4-FFF2-40B4-BE49-F238E27FC236}">
                  <a16:creationId xmlns:a16="http://schemas.microsoft.com/office/drawing/2014/main" id="{103B308E-2D73-4E8F-AB4D-D2626142C563}"/>
                </a:ext>
              </a:extLst>
            </p:cNvPr>
            <p:cNvSpPr/>
            <p:nvPr/>
          </p:nvSpPr>
          <p:spPr>
            <a:xfrm>
              <a:off x="8741269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7" name="직사각형 606">
              <a:extLst>
                <a:ext uri="{FF2B5EF4-FFF2-40B4-BE49-F238E27FC236}">
                  <a16:creationId xmlns:a16="http://schemas.microsoft.com/office/drawing/2014/main" id="{E6157E5B-0EFE-4CB4-8359-A3A36C243D4D}"/>
                </a:ext>
              </a:extLst>
            </p:cNvPr>
            <p:cNvSpPr/>
            <p:nvPr/>
          </p:nvSpPr>
          <p:spPr>
            <a:xfrm>
              <a:off x="8844472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8" name="직사각형 607">
              <a:extLst>
                <a:ext uri="{FF2B5EF4-FFF2-40B4-BE49-F238E27FC236}">
                  <a16:creationId xmlns:a16="http://schemas.microsoft.com/office/drawing/2014/main" id="{75AC7DEE-9DA2-4CB2-8941-391E7B825633}"/>
                </a:ext>
              </a:extLst>
            </p:cNvPr>
            <p:cNvSpPr/>
            <p:nvPr/>
          </p:nvSpPr>
          <p:spPr>
            <a:xfrm>
              <a:off x="8947674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9" name="직사각형 608">
              <a:extLst>
                <a:ext uri="{FF2B5EF4-FFF2-40B4-BE49-F238E27FC236}">
                  <a16:creationId xmlns:a16="http://schemas.microsoft.com/office/drawing/2014/main" id="{91F3274E-91A4-4FB3-A882-AABC0BA1B3A0}"/>
                </a:ext>
              </a:extLst>
            </p:cNvPr>
            <p:cNvSpPr/>
            <p:nvPr/>
          </p:nvSpPr>
          <p:spPr>
            <a:xfrm>
              <a:off x="7915650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0" name="직사각형 609">
              <a:extLst>
                <a:ext uri="{FF2B5EF4-FFF2-40B4-BE49-F238E27FC236}">
                  <a16:creationId xmlns:a16="http://schemas.microsoft.com/office/drawing/2014/main" id="{E109D1D6-90BB-4FF8-8639-B6B8C49284C4}"/>
                </a:ext>
              </a:extLst>
            </p:cNvPr>
            <p:cNvSpPr/>
            <p:nvPr/>
          </p:nvSpPr>
          <p:spPr>
            <a:xfrm>
              <a:off x="8018853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1" name="직사각형 610">
              <a:extLst>
                <a:ext uri="{FF2B5EF4-FFF2-40B4-BE49-F238E27FC236}">
                  <a16:creationId xmlns:a16="http://schemas.microsoft.com/office/drawing/2014/main" id="{3E3899CB-0D9A-437E-9430-350E75E5E85B}"/>
                </a:ext>
              </a:extLst>
            </p:cNvPr>
            <p:cNvSpPr/>
            <p:nvPr/>
          </p:nvSpPr>
          <p:spPr>
            <a:xfrm>
              <a:off x="8122055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2" name="직사각형 611">
              <a:extLst>
                <a:ext uri="{FF2B5EF4-FFF2-40B4-BE49-F238E27FC236}">
                  <a16:creationId xmlns:a16="http://schemas.microsoft.com/office/drawing/2014/main" id="{4B619497-752F-4457-93CE-E63175DB55E2}"/>
                </a:ext>
              </a:extLst>
            </p:cNvPr>
            <p:cNvSpPr/>
            <p:nvPr/>
          </p:nvSpPr>
          <p:spPr>
            <a:xfrm>
              <a:off x="8225257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3" name="직사각형 612">
              <a:extLst>
                <a:ext uri="{FF2B5EF4-FFF2-40B4-BE49-F238E27FC236}">
                  <a16:creationId xmlns:a16="http://schemas.microsoft.com/office/drawing/2014/main" id="{D40942DD-0C9E-400F-B8E5-4FBFB088FD42}"/>
                </a:ext>
              </a:extLst>
            </p:cNvPr>
            <p:cNvSpPr/>
            <p:nvPr/>
          </p:nvSpPr>
          <p:spPr>
            <a:xfrm>
              <a:off x="8328460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4" name="직사각형 613">
              <a:extLst>
                <a:ext uri="{FF2B5EF4-FFF2-40B4-BE49-F238E27FC236}">
                  <a16:creationId xmlns:a16="http://schemas.microsoft.com/office/drawing/2014/main" id="{BBBFA1F6-82D1-4309-82A0-E165CE22E80E}"/>
                </a:ext>
              </a:extLst>
            </p:cNvPr>
            <p:cNvSpPr/>
            <p:nvPr/>
          </p:nvSpPr>
          <p:spPr>
            <a:xfrm>
              <a:off x="8431662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5" name="직사각형 614">
              <a:extLst>
                <a:ext uri="{FF2B5EF4-FFF2-40B4-BE49-F238E27FC236}">
                  <a16:creationId xmlns:a16="http://schemas.microsoft.com/office/drawing/2014/main" id="{89594408-70E5-4758-811D-6372AF8638A6}"/>
                </a:ext>
              </a:extLst>
            </p:cNvPr>
            <p:cNvSpPr/>
            <p:nvPr/>
          </p:nvSpPr>
          <p:spPr>
            <a:xfrm>
              <a:off x="8534864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6" name="직사각형 615">
              <a:extLst>
                <a:ext uri="{FF2B5EF4-FFF2-40B4-BE49-F238E27FC236}">
                  <a16:creationId xmlns:a16="http://schemas.microsoft.com/office/drawing/2014/main" id="{D2D6325A-B754-46AB-BF57-1C41138E5B3D}"/>
                </a:ext>
              </a:extLst>
            </p:cNvPr>
            <p:cNvSpPr/>
            <p:nvPr/>
          </p:nvSpPr>
          <p:spPr>
            <a:xfrm>
              <a:off x="8638067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7" name="직사각형 616">
              <a:extLst>
                <a:ext uri="{FF2B5EF4-FFF2-40B4-BE49-F238E27FC236}">
                  <a16:creationId xmlns:a16="http://schemas.microsoft.com/office/drawing/2014/main" id="{015D9087-8D75-43AE-96FD-117848DD0A5F}"/>
                </a:ext>
              </a:extLst>
            </p:cNvPr>
            <p:cNvSpPr/>
            <p:nvPr/>
          </p:nvSpPr>
          <p:spPr>
            <a:xfrm>
              <a:off x="8741269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8" name="직사각형 617">
              <a:extLst>
                <a:ext uri="{FF2B5EF4-FFF2-40B4-BE49-F238E27FC236}">
                  <a16:creationId xmlns:a16="http://schemas.microsoft.com/office/drawing/2014/main" id="{8009FF00-8CCB-4B8D-9321-F21908ACE378}"/>
                </a:ext>
              </a:extLst>
            </p:cNvPr>
            <p:cNvSpPr/>
            <p:nvPr/>
          </p:nvSpPr>
          <p:spPr>
            <a:xfrm>
              <a:off x="8844472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9" name="직사각형 618">
              <a:extLst>
                <a:ext uri="{FF2B5EF4-FFF2-40B4-BE49-F238E27FC236}">
                  <a16:creationId xmlns:a16="http://schemas.microsoft.com/office/drawing/2014/main" id="{A52F9A5F-6B8B-40F5-A4EA-72CD1471ABF2}"/>
                </a:ext>
              </a:extLst>
            </p:cNvPr>
            <p:cNvSpPr/>
            <p:nvPr/>
          </p:nvSpPr>
          <p:spPr>
            <a:xfrm>
              <a:off x="8947674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0" name="직사각형 619">
              <a:extLst>
                <a:ext uri="{FF2B5EF4-FFF2-40B4-BE49-F238E27FC236}">
                  <a16:creationId xmlns:a16="http://schemas.microsoft.com/office/drawing/2014/main" id="{4B90ED06-372C-477C-B75D-36E146729365}"/>
                </a:ext>
              </a:extLst>
            </p:cNvPr>
            <p:cNvSpPr/>
            <p:nvPr/>
          </p:nvSpPr>
          <p:spPr>
            <a:xfrm>
              <a:off x="7915650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1" name="직사각형 620">
              <a:extLst>
                <a:ext uri="{FF2B5EF4-FFF2-40B4-BE49-F238E27FC236}">
                  <a16:creationId xmlns:a16="http://schemas.microsoft.com/office/drawing/2014/main" id="{7008207D-FC96-4111-A307-CFFD824AEE27}"/>
                </a:ext>
              </a:extLst>
            </p:cNvPr>
            <p:cNvSpPr/>
            <p:nvPr/>
          </p:nvSpPr>
          <p:spPr>
            <a:xfrm>
              <a:off x="8018853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2" name="직사각형 621">
              <a:extLst>
                <a:ext uri="{FF2B5EF4-FFF2-40B4-BE49-F238E27FC236}">
                  <a16:creationId xmlns:a16="http://schemas.microsoft.com/office/drawing/2014/main" id="{C839FB87-8B8C-4FA6-AC21-2CD88091F68D}"/>
                </a:ext>
              </a:extLst>
            </p:cNvPr>
            <p:cNvSpPr/>
            <p:nvPr/>
          </p:nvSpPr>
          <p:spPr>
            <a:xfrm>
              <a:off x="8122055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3" name="직사각형 622">
              <a:extLst>
                <a:ext uri="{FF2B5EF4-FFF2-40B4-BE49-F238E27FC236}">
                  <a16:creationId xmlns:a16="http://schemas.microsoft.com/office/drawing/2014/main" id="{7526C68B-82EC-4E73-BA23-52F6B4243050}"/>
                </a:ext>
              </a:extLst>
            </p:cNvPr>
            <p:cNvSpPr/>
            <p:nvPr/>
          </p:nvSpPr>
          <p:spPr>
            <a:xfrm>
              <a:off x="8225257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4" name="직사각형 623">
              <a:extLst>
                <a:ext uri="{FF2B5EF4-FFF2-40B4-BE49-F238E27FC236}">
                  <a16:creationId xmlns:a16="http://schemas.microsoft.com/office/drawing/2014/main" id="{0E1CB08E-48F6-42C0-B607-44AA1EA05EE3}"/>
                </a:ext>
              </a:extLst>
            </p:cNvPr>
            <p:cNvSpPr/>
            <p:nvPr/>
          </p:nvSpPr>
          <p:spPr>
            <a:xfrm>
              <a:off x="8328460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5" name="직사각형 624">
              <a:extLst>
                <a:ext uri="{FF2B5EF4-FFF2-40B4-BE49-F238E27FC236}">
                  <a16:creationId xmlns:a16="http://schemas.microsoft.com/office/drawing/2014/main" id="{84B03830-076A-4343-936F-5D84346CD59E}"/>
                </a:ext>
              </a:extLst>
            </p:cNvPr>
            <p:cNvSpPr/>
            <p:nvPr/>
          </p:nvSpPr>
          <p:spPr>
            <a:xfrm>
              <a:off x="8431662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6" name="직사각형 625">
              <a:extLst>
                <a:ext uri="{FF2B5EF4-FFF2-40B4-BE49-F238E27FC236}">
                  <a16:creationId xmlns:a16="http://schemas.microsoft.com/office/drawing/2014/main" id="{1FA5966E-2329-4986-906E-90BBE497B409}"/>
                </a:ext>
              </a:extLst>
            </p:cNvPr>
            <p:cNvSpPr/>
            <p:nvPr/>
          </p:nvSpPr>
          <p:spPr>
            <a:xfrm>
              <a:off x="8534864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7" name="직사각형 626">
              <a:extLst>
                <a:ext uri="{FF2B5EF4-FFF2-40B4-BE49-F238E27FC236}">
                  <a16:creationId xmlns:a16="http://schemas.microsoft.com/office/drawing/2014/main" id="{076F9DE9-0415-4F4A-8F3C-E046904C30BF}"/>
                </a:ext>
              </a:extLst>
            </p:cNvPr>
            <p:cNvSpPr/>
            <p:nvPr/>
          </p:nvSpPr>
          <p:spPr>
            <a:xfrm>
              <a:off x="8638067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8" name="직사각형 627">
              <a:extLst>
                <a:ext uri="{FF2B5EF4-FFF2-40B4-BE49-F238E27FC236}">
                  <a16:creationId xmlns:a16="http://schemas.microsoft.com/office/drawing/2014/main" id="{5A3D3456-F8B4-475F-A6AD-9799D1F500AF}"/>
                </a:ext>
              </a:extLst>
            </p:cNvPr>
            <p:cNvSpPr/>
            <p:nvPr/>
          </p:nvSpPr>
          <p:spPr>
            <a:xfrm>
              <a:off x="8741269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9" name="직사각형 628">
              <a:extLst>
                <a:ext uri="{FF2B5EF4-FFF2-40B4-BE49-F238E27FC236}">
                  <a16:creationId xmlns:a16="http://schemas.microsoft.com/office/drawing/2014/main" id="{388C3C47-AAEB-4E07-A1BF-5AF7E3BF8182}"/>
                </a:ext>
              </a:extLst>
            </p:cNvPr>
            <p:cNvSpPr/>
            <p:nvPr/>
          </p:nvSpPr>
          <p:spPr>
            <a:xfrm>
              <a:off x="8844472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0" name="직사각형 629">
              <a:extLst>
                <a:ext uri="{FF2B5EF4-FFF2-40B4-BE49-F238E27FC236}">
                  <a16:creationId xmlns:a16="http://schemas.microsoft.com/office/drawing/2014/main" id="{14F21FDE-2F3E-471B-9253-8DB2011E0E7C}"/>
                </a:ext>
              </a:extLst>
            </p:cNvPr>
            <p:cNvSpPr/>
            <p:nvPr/>
          </p:nvSpPr>
          <p:spPr>
            <a:xfrm>
              <a:off x="8947674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1" name="직사각형 630">
              <a:extLst>
                <a:ext uri="{FF2B5EF4-FFF2-40B4-BE49-F238E27FC236}">
                  <a16:creationId xmlns:a16="http://schemas.microsoft.com/office/drawing/2014/main" id="{8CECBBF6-E0CF-4D7B-8E46-8A2DA8EFA54B}"/>
                </a:ext>
              </a:extLst>
            </p:cNvPr>
            <p:cNvSpPr/>
            <p:nvPr/>
          </p:nvSpPr>
          <p:spPr>
            <a:xfrm>
              <a:off x="7915650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2" name="직사각형 631">
              <a:extLst>
                <a:ext uri="{FF2B5EF4-FFF2-40B4-BE49-F238E27FC236}">
                  <a16:creationId xmlns:a16="http://schemas.microsoft.com/office/drawing/2014/main" id="{7FF24744-2226-49B2-A06E-461377DF44CF}"/>
                </a:ext>
              </a:extLst>
            </p:cNvPr>
            <p:cNvSpPr/>
            <p:nvPr/>
          </p:nvSpPr>
          <p:spPr>
            <a:xfrm>
              <a:off x="8018853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3" name="직사각형 632">
              <a:extLst>
                <a:ext uri="{FF2B5EF4-FFF2-40B4-BE49-F238E27FC236}">
                  <a16:creationId xmlns:a16="http://schemas.microsoft.com/office/drawing/2014/main" id="{71F7ABD6-1050-4D16-916B-136308D9E041}"/>
                </a:ext>
              </a:extLst>
            </p:cNvPr>
            <p:cNvSpPr/>
            <p:nvPr/>
          </p:nvSpPr>
          <p:spPr>
            <a:xfrm>
              <a:off x="8122055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4" name="직사각형 633">
              <a:extLst>
                <a:ext uri="{FF2B5EF4-FFF2-40B4-BE49-F238E27FC236}">
                  <a16:creationId xmlns:a16="http://schemas.microsoft.com/office/drawing/2014/main" id="{400927F1-8745-466F-B7F8-6F001C86B1AF}"/>
                </a:ext>
              </a:extLst>
            </p:cNvPr>
            <p:cNvSpPr/>
            <p:nvPr/>
          </p:nvSpPr>
          <p:spPr>
            <a:xfrm>
              <a:off x="8225257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5" name="직사각형 634">
              <a:extLst>
                <a:ext uri="{FF2B5EF4-FFF2-40B4-BE49-F238E27FC236}">
                  <a16:creationId xmlns:a16="http://schemas.microsoft.com/office/drawing/2014/main" id="{FE6EFD6D-AB68-48AD-BCE4-E3F47034EDC9}"/>
                </a:ext>
              </a:extLst>
            </p:cNvPr>
            <p:cNvSpPr/>
            <p:nvPr/>
          </p:nvSpPr>
          <p:spPr>
            <a:xfrm>
              <a:off x="8328460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6" name="직사각형 635">
              <a:extLst>
                <a:ext uri="{FF2B5EF4-FFF2-40B4-BE49-F238E27FC236}">
                  <a16:creationId xmlns:a16="http://schemas.microsoft.com/office/drawing/2014/main" id="{CDD015A7-A117-4CDB-BD0E-96891F67A6C9}"/>
                </a:ext>
              </a:extLst>
            </p:cNvPr>
            <p:cNvSpPr/>
            <p:nvPr/>
          </p:nvSpPr>
          <p:spPr>
            <a:xfrm>
              <a:off x="8431662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7" name="직사각형 636">
              <a:extLst>
                <a:ext uri="{FF2B5EF4-FFF2-40B4-BE49-F238E27FC236}">
                  <a16:creationId xmlns:a16="http://schemas.microsoft.com/office/drawing/2014/main" id="{B1525960-5038-4D28-BF1F-59878862F7AF}"/>
                </a:ext>
              </a:extLst>
            </p:cNvPr>
            <p:cNvSpPr/>
            <p:nvPr/>
          </p:nvSpPr>
          <p:spPr>
            <a:xfrm>
              <a:off x="8534864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8" name="직사각형 637">
              <a:extLst>
                <a:ext uri="{FF2B5EF4-FFF2-40B4-BE49-F238E27FC236}">
                  <a16:creationId xmlns:a16="http://schemas.microsoft.com/office/drawing/2014/main" id="{795FA8F1-EDA0-4173-91DE-0D83C9C45E08}"/>
                </a:ext>
              </a:extLst>
            </p:cNvPr>
            <p:cNvSpPr/>
            <p:nvPr/>
          </p:nvSpPr>
          <p:spPr>
            <a:xfrm>
              <a:off x="8638067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9" name="직사각형 638">
              <a:extLst>
                <a:ext uri="{FF2B5EF4-FFF2-40B4-BE49-F238E27FC236}">
                  <a16:creationId xmlns:a16="http://schemas.microsoft.com/office/drawing/2014/main" id="{A47D3ED4-2035-4E9E-BAD1-623DA3C1053C}"/>
                </a:ext>
              </a:extLst>
            </p:cNvPr>
            <p:cNvSpPr/>
            <p:nvPr/>
          </p:nvSpPr>
          <p:spPr>
            <a:xfrm>
              <a:off x="8741269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0" name="직사각형 639">
              <a:extLst>
                <a:ext uri="{FF2B5EF4-FFF2-40B4-BE49-F238E27FC236}">
                  <a16:creationId xmlns:a16="http://schemas.microsoft.com/office/drawing/2014/main" id="{E39688BE-02D3-4894-979E-CE1A7BC6A7CF}"/>
                </a:ext>
              </a:extLst>
            </p:cNvPr>
            <p:cNvSpPr/>
            <p:nvPr/>
          </p:nvSpPr>
          <p:spPr>
            <a:xfrm>
              <a:off x="8844472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1" name="직사각형 640">
              <a:extLst>
                <a:ext uri="{FF2B5EF4-FFF2-40B4-BE49-F238E27FC236}">
                  <a16:creationId xmlns:a16="http://schemas.microsoft.com/office/drawing/2014/main" id="{494C5E9F-5FDB-499A-9D3A-B6A9BA06CD95}"/>
                </a:ext>
              </a:extLst>
            </p:cNvPr>
            <p:cNvSpPr/>
            <p:nvPr/>
          </p:nvSpPr>
          <p:spPr>
            <a:xfrm>
              <a:off x="8947674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2" name="직사각형 641">
              <a:extLst>
                <a:ext uri="{FF2B5EF4-FFF2-40B4-BE49-F238E27FC236}">
                  <a16:creationId xmlns:a16="http://schemas.microsoft.com/office/drawing/2014/main" id="{7D008B0D-8795-4388-99BF-DC6705331437}"/>
                </a:ext>
              </a:extLst>
            </p:cNvPr>
            <p:cNvSpPr/>
            <p:nvPr/>
          </p:nvSpPr>
          <p:spPr>
            <a:xfrm>
              <a:off x="7915650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3" name="직사각형 642">
              <a:extLst>
                <a:ext uri="{FF2B5EF4-FFF2-40B4-BE49-F238E27FC236}">
                  <a16:creationId xmlns:a16="http://schemas.microsoft.com/office/drawing/2014/main" id="{258CBCDE-6A32-4026-BFF3-0F2562A7D473}"/>
                </a:ext>
              </a:extLst>
            </p:cNvPr>
            <p:cNvSpPr/>
            <p:nvPr/>
          </p:nvSpPr>
          <p:spPr>
            <a:xfrm>
              <a:off x="8018853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4" name="직사각형 643">
              <a:extLst>
                <a:ext uri="{FF2B5EF4-FFF2-40B4-BE49-F238E27FC236}">
                  <a16:creationId xmlns:a16="http://schemas.microsoft.com/office/drawing/2014/main" id="{1F7D84D7-077D-4318-88F7-7B35D7018254}"/>
                </a:ext>
              </a:extLst>
            </p:cNvPr>
            <p:cNvSpPr/>
            <p:nvPr/>
          </p:nvSpPr>
          <p:spPr>
            <a:xfrm>
              <a:off x="8122055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5" name="직사각형 644">
              <a:extLst>
                <a:ext uri="{FF2B5EF4-FFF2-40B4-BE49-F238E27FC236}">
                  <a16:creationId xmlns:a16="http://schemas.microsoft.com/office/drawing/2014/main" id="{EA220914-EACF-43C0-8365-E3D34C363202}"/>
                </a:ext>
              </a:extLst>
            </p:cNvPr>
            <p:cNvSpPr/>
            <p:nvPr/>
          </p:nvSpPr>
          <p:spPr>
            <a:xfrm>
              <a:off x="8225257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6" name="직사각형 645">
              <a:extLst>
                <a:ext uri="{FF2B5EF4-FFF2-40B4-BE49-F238E27FC236}">
                  <a16:creationId xmlns:a16="http://schemas.microsoft.com/office/drawing/2014/main" id="{09754932-EE55-4000-B1BA-CFDF0DE68561}"/>
                </a:ext>
              </a:extLst>
            </p:cNvPr>
            <p:cNvSpPr/>
            <p:nvPr/>
          </p:nvSpPr>
          <p:spPr>
            <a:xfrm>
              <a:off x="8328460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7" name="직사각형 646">
              <a:extLst>
                <a:ext uri="{FF2B5EF4-FFF2-40B4-BE49-F238E27FC236}">
                  <a16:creationId xmlns:a16="http://schemas.microsoft.com/office/drawing/2014/main" id="{D0E6BD68-32AD-48CE-8A42-5BBAA0BC1C9C}"/>
                </a:ext>
              </a:extLst>
            </p:cNvPr>
            <p:cNvSpPr/>
            <p:nvPr/>
          </p:nvSpPr>
          <p:spPr>
            <a:xfrm>
              <a:off x="8431662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8" name="직사각형 647">
              <a:extLst>
                <a:ext uri="{FF2B5EF4-FFF2-40B4-BE49-F238E27FC236}">
                  <a16:creationId xmlns:a16="http://schemas.microsoft.com/office/drawing/2014/main" id="{1E4FDA9A-1D13-4139-BCC2-96EB9E1553BB}"/>
                </a:ext>
              </a:extLst>
            </p:cNvPr>
            <p:cNvSpPr/>
            <p:nvPr/>
          </p:nvSpPr>
          <p:spPr>
            <a:xfrm>
              <a:off x="8534864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9" name="직사각형 648">
              <a:extLst>
                <a:ext uri="{FF2B5EF4-FFF2-40B4-BE49-F238E27FC236}">
                  <a16:creationId xmlns:a16="http://schemas.microsoft.com/office/drawing/2014/main" id="{D0A28D4A-D61C-4A5B-AA55-C094A5C80DFD}"/>
                </a:ext>
              </a:extLst>
            </p:cNvPr>
            <p:cNvSpPr/>
            <p:nvPr/>
          </p:nvSpPr>
          <p:spPr>
            <a:xfrm>
              <a:off x="8638067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0" name="직사각형 649">
              <a:extLst>
                <a:ext uri="{FF2B5EF4-FFF2-40B4-BE49-F238E27FC236}">
                  <a16:creationId xmlns:a16="http://schemas.microsoft.com/office/drawing/2014/main" id="{E1304F7D-4592-48B8-827C-91202D901060}"/>
                </a:ext>
              </a:extLst>
            </p:cNvPr>
            <p:cNvSpPr/>
            <p:nvPr/>
          </p:nvSpPr>
          <p:spPr>
            <a:xfrm>
              <a:off x="8741269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1" name="직사각형 650">
              <a:extLst>
                <a:ext uri="{FF2B5EF4-FFF2-40B4-BE49-F238E27FC236}">
                  <a16:creationId xmlns:a16="http://schemas.microsoft.com/office/drawing/2014/main" id="{4E579740-6394-4AF3-A310-5F13E1EDE6BE}"/>
                </a:ext>
              </a:extLst>
            </p:cNvPr>
            <p:cNvSpPr/>
            <p:nvPr/>
          </p:nvSpPr>
          <p:spPr>
            <a:xfrm>
              <a:off x="8844472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2" name="직사각형 651">
              <a:extLst>
                <a:ext uri="{FF2B5EF4-FFF2-40B4-BE49-F238E27FC236}">
                  <a16:creationId xmlns:a16="http://schemas.microsoft.com/office/drawing/2014/main" id="{A7F2CB78-7D85-4117-9404-05F1C991BF1F}"/>
                </a:ext>
              </a:extLst>
            </p:cNvPr>
            <p:cNvSpPr/>
            <p:nvPr/>
          </p:nvSpPr>
          <p:spPr>
            <a:xfrm>
              <a:off x="8947674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690" name="TextBox 689">
            <a:extLst>
              <a:ext uri="{FF2B5EF4-FFF2-40B4-BE49-F238E27FC236}">
                <a16:creationId xmlns:a16="http://schemas.microsoft.com/office/drawing/2014/main" id="{01AF087C-F25E-481F-B577-8F971E0E0F5F}"/>
              </a:ext>
            </a:extLst>
          </p:cNvPr>
          <p:cNvSpPr txBox="1"/>
          <p:nvPr/>
        </p:nvSpPr>
        <p:spPr>
          <a:xfrm>
            <a:off x="3558469" y="5874350"/>
            <a:ext cx="99578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t (100,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91" name="직선 화살표 연결선 690">
            <a:extLst>
              <a:ext uri="{FF2B5EF4-FFF2-40B4-BE49-F238E27FC236}">
                <a16:creationId xmlns:a16="http://schemas.microsoft.com/office/drawing/2014/main" id="{8CF23273-C863-43BD-8B9A-6F893285E63E}"/>
              </a:ext>
            </a:extLst>
          </p:cNvPr>
          <p:cNvCxnSpPr>
            <a:cxnSpLocks/>
            <a:stCxn id="582" idx="3"/>
            <a:endCxn id="587" idx="1"/>
          </p:cNvCxnSpPr>
          <p:nvPr/>
        </p:nvCxnSpPr>
        <p:spPr>
          <a:xfrm>
            <a:off x="2852118" y="5706605"/>
            <a:ext cx="724535" cy="4729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7" name="직사각형 696">
            <a:extLst>
              <a:ext uri="{FF2B5EF4-FFF2-40B4-BE49-F238E27FC236}">
                <a16:creationId xmlns:a16="http://schemas.microsoft.com/office/drawing/2014/main" id="{AE399481-0830-4D38-93EA-6F1968CFC7BA}"/>
              </a:ext>
            </a:extLst>
          </p:cNvPr>
          <p:cNvSpPr/>
          <p:nvPr/>
        </p:nvSpPr>
        <p:spPr>
          <a:xfrm>
            <a:off x="3686558" y="5242010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8" name="직사각형 697">
            <a:extLst>
              <a:ext uri="{FF2B5EF4-FFF2-40B4-BE49-F238E27FC236}">
                <a16:creationId xmlns:a16="http://schemas.microsoft.com/office/drawing/2014/main" id="{3ACC020F-43D6-41AE-BDCB-C5D69B0F0E74}"/>
              </a:ext>
            </a:extLst>
          </p:cNvPr>
          <p:cNvSpPr/>
          <p:nvPr/>
        </p:nvSpPr>
        <p:spPr>
          <a:xfrm>
            <a:off x="3789760" y="5242010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9" name="직사각형 698">
            <a:extLst>
              <a:ext uri="{FF2B5EF4-FFF2-40B4-BE49-F238E27FC236}">
                <a16:creationId xmlns:a16="http://schemas.microsoft.com/office/drawing/2014/main" id="{B613A495-4E9F-4E65-94EA-8D4E340D610F}"/>
              </a:ext>
            </a:extLst>
          </p:cNvPr>
          <p:cNvSpPr/>
          <p:nvPr/>
        </p:nvSpPr>
        <p:spPr>
          <a:xfrm>
            <a:off x="3892962" y="5242010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0" name="직사각형 699">
            <a:extLst>
              <a:ext uri="{FF2B5EF4-FFF2-40B4-BE49-F238E27FC236}">
                <a16:creationId xmlns:a16="http://schemas.microsoft.com/office/drawing/2014/main" id="{F51B18C7-DE51-4734-B1FD-7BE55BA36FCB}"/>
              </a:ext>
            </a:extLst>
          </p:cNvPr>
          <p:cNvSpPr/>
          <p:nvPr/>
        </p:nvSpPr>
        <p:spPr>
          <a:xfrm>
            <a:off x="3996165" y="5242010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1" name="직사각형 700">
            <a:extLst>
              <a:ext uri="{FF2B5EF4-FFF2-40B4-BE49-F238E27FC236}">
                <a16:creationId xmlns:a16="http://schemas.microsoft.com/office/drawing/2014/main" id="{2D8B489E-1045-4868-95DD-14E34843ED44}"/>
              </a:ext>
            </a:extLst>
          </p:cNvPr>
          <p:cNvSpPr/>
          <p:nvPr/>
        </p:nvSpPr>
        <p:spPr>
          <a:xfrm>
            <a:off x="4099367" y="5242010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2" name="직사각형 701">
            <a:extLst>
              <a:ext uri="{FF2B5EF4-FFF2-40B4-BE49-F238E27FC236}">
                <a16:creationId xmlns:a16="http://schemas.microsoft.com/office/drawing/2014/main" id="{6104B2E0-B726-47A7-BDCD-E8F517A1B1E8}"/>
              </a:ext>
            </a:extLst>
          </p:cNvPr>
          <p:cNvSpPr/>
          <p:nvPr/>
        </p:nvSpPr>
        <p:spPr>
          <a:xfrm>
            <a:off x="4202569" y="5242010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3" name="직사각형 702">
            <a:extLst>
              <a:ext uri="{FF2B5EF4-FFF2-40B4-BE49-F238E27FC236}">
                <a16:creationId xmlns:a16="http://schemas.microsoft.com/office/drawing/2014/main" id="{0D273240-2303-4981-B118-04B0D5DA6086}"/>
              </a:ext>
            </a:extLst>
          </p:cNvPr>
          <p:cNvSpPr/>
          <p:nvPr/>
        </p:nvSpPr>
        <p:spPr>
          <a:xfrm>
            <a:off x="4305772" y="5242010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4" name="직사각형 703">
            <a:extLst>
              <a:ext uri="{FF2B5EF4-FFF2-40B4-BE49-F238E27FC236}">
                <a16:creationId xmlns:a16="http://schemas.microsoft.com/office/drawing/2014/main" id="{DC8182BF-50F0-4F40-B272-BB6985092CEB}"/>
              </a:ext>
            </a:extLst>
          </p:cNvPr>
          <p:cNvSpPr/>
          <p:nvPr/>
        </p:nvSpPr>
        <p:spPr>
          <a:xfrm>
            <a:off x="4408974" y="5242010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5" name="직사각형 704">
            <a:extLst>
              <a:ext uri="{FF2B5EF4-FFF2-40B4-BE49-F238E27FC236}">
                <a16:creationId xmlns:a16="http://schemas.microsoft.com/office/drawing/2014/main" id="{DABCCB34-2A64-4435-83C3-554738EC265E}"/>
              </a:ext>
            </a:extLst>
          </p:cNvPr>
          <p:cNvSpPr/>
          <p:nvPr/>
        </p:nvSpPr>
        <p:spPr>
          <a:xfrm>
            <a:off x="4512177" y="5242010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6" name="직사각형 705">
            <a:extLst>
              <a:ext uri="{FF2B5EF4-FFF2-40B4-BE49-F238E27FC236}">
                <a16:creationId xmlns:a16="http://schemas.microsoft.com/office/drawing/2014/main" id="{73EC5DD3-4E7D-4CBC-AFED-40111A6E28AB}"/>
              </a:ext>
            </a:extLst>
          </p:cNvPr>
          <p:cNvSpPr/>
          <p:nvPr/>
        </p:nvSpPr>
        <p:spPr>
          <a:xfrm>
            <a:off x="4615379" y="5242010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8" name="직사각형 707">
            <a:extLst>
              <a:ext uri="{FF2B5EF4-FFF2-40B4-BE49-F238E27FC236}">
                <a16:creationId xmlns:a16="http://schemas.microsoft.com/office/drawing/2014/main" id="{E948BBA6-09D6-4B83-90D1-F28E145D0EE4}"/>
              </a:ext>
            </a:extLst>
          </p:cNvPr>
          <p:cNvSpPr/>
          <p:nvPr/>
        </p:nvSpPr>
        <p:spPr>
          <a:xfrm>
            <a:off x="3686558" y="534521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9" name="직사각형 708">
            <a:extLst>
              <a:ext uri="{FF2B5EF4-FFF2-40B4-BE49-F238E27FC236}">
                <a16:creationId xmlns:a16="http://schemas.microsoft.com/office/drawing/2014/main" id="{B7072885-E74D-44A2-82F8-5256FF13EAB7}"/>
              </a:ext>
            </a:extLst>
          </p:cNvPr>
          <p:cNvSpPr/>
          <p:nvPr/>
        </p:nvSpPr>
        <p:spPr>
          <a:xfrm>
            <a:off x="3789760" y="534521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0" name="직사각형 709">
            <a:extLst>
              <a:ext uri="{FF2B5EF4-FFF2-40B4-BE49-F238E27FC236}">
                <a16:creationId xmlns:a16="http://schemas.microsoft.com/office/drawing/2014/main" id="{8E451BFB-F8A7-4089-85E2-A35E8B968509}"/>
              </a:ext>
            </a:extLst>
          </p:cNvPr>
          <p:cNvSpPr/>
          <p:nvPr/>
        </p:nvSpPr>
        <p:spPr>
          <a:xfrm>
            <a:off x="3892962" y="534521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1" name="직사각형 710">
            <a:extLst>
              <a:ext uri="{FF2B5EF4-FFF2-40B4-BE49-F238E27FC236}">
                <a16:creationId xmlns:a16="http://schemas.microsoft.com/office/drawing/2014/main" id="{52EDFEE4-E407-45DA-AC93-CC697AD74F33}"/>
              </a:ext>
            </a:extLst>
          </p:cNvPr>
          <p:cNvSpPr/>
          <p:nvPr/>
        </p:nvSpPr>
        <p:spPr>
          <a:xfrm>
            <a:off x="3996165" y="534521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2" name="직사각형 711">
            <a:extLst>
              <a:ext uri="{FF2B5EF4-FFF2-40B4-BE49-F238E27FC236}">
                <a16:creationId xmlns:a16="http://schemas.microsoft.com/office/drawing/2014/main" id="{251FA5CF-AD86-467A-AE2F-C7621303B6A7}"/>
              </a:ext>
            </a:extLst>
          </p:cNvPr>
          <p:cNvSpPr/>
          <p:nvPr/>
        </p:nvSpPr>
        <p:spPr>
          <a:xfrm>
            <a:off x="4099367" y="534521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3" name="직사각형 712">
            <a:extLst>
              <a:ext uri="{FF2B5EF4-FFF2-40B4-BE49-F238E27FC236}">
                <a16:creationId xmlns:a16="http://schemas.microsoft.com/office/drawing/2014/main" id="{07276189-E826-48F6-8ED8-ACE9615AF70E}"/>
              </a:ext>
            </a:extLst>
          </p:cNvPr>
          <p:cNvSpPr/>
          <p:nvPr/>
        </p:nvSpPr>
        <p:spPr>
          <a:xfrm>
            <a:off x="4202569" y="534521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4" name="직사각형 713">
            <a:extLst>
              <a:ext uri="{FF2B5EF4-FFF2-40B4-BE49-F238E27FC236}">
                <a16:creationId xmlns:a16="http://schemas.microsoft.com/office/drawing/2014/main" id="{B857BD87-9BFA-4562-8F39-012110149998}"/>
              </a:ext>
            </a:extLst>
          </p:cNvPr>
          <p:cNvSpPr/>
          <p:nvPr/>
        </p:nvSpPr>
        <p:spPr>
          <a:xfrm>
            <a:off x="4305772" y="534521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5" name="직사각형 714">
            <a:extLst>
              <a:ext uri="{FF2B5EF4-FFF2-40B4-BE49-F238E27FC236}">
                <a16:creationId xmlns:a16="http://schemas.microsoft.com/office/drawing/2014/main" id="{12242AB0-D56C-426C-B9CF-14DCF5C6FDCD}"/>
              </a:ext>
            </a:extLst>
          </p:cNvPr>
          <p:cNvSpPr/>
          <p:nvPr/>
        </p:nvSpPr>
        <p:spPr>
          <a:xfrm>
            <a:off x="4408974" y="534521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6" name="직사각형 715">
            <a:extLst>
              <a:ext uri="{FF2B5EF4-FFF2-40B4-BE49-F238E27FC236}">
                <a16:creationId xmlns:a16="http://schemas.microsoft.com/office/drawing/2014/main" id="{9E21CAB4-3D23-463F-BC00-D41D9AE19E67}"/>
              </a:ext>
            </a:extLst>
          </p:cNvPr>
          <p:cNvSpPr/>
          <p:nvPr/>
        </p:nvSpPr>
        <p:spPr>
          <a:xfrm>
            <a:off x="4512177" y="534521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" name="직사각형 716">
            <a:extLst>
              <a:ext uri="{FF2B5EF4-FFF2-40B4-BE49-F238E27FC236}">
                <a16:creationId xmlns:a16="http://schemas.microsoft.com/office/drawing/2014/main" id="{FEF7E98B-73AE-4ED8-A9FE-B00CA0052F50}"/>
              </a:ext>
            </a:extLst>
          </p:cNvPr>
          <p:cNvSpPr/>
          <p:nvPr/>
        </p:nvSpPr>
        <p:spPr>
          <a:xfrm>
            <a:off x="4615379" y="534521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" name="직사각형 718">
            <a:extLst>
              <a:ext uri="{FF2B5EF4-FFF2-40B4-BE49-F238E27FC236}">
                <a16:creationId xmlns:a16="http://schemas.microsoft.com/office/drawing/2014/main" id="{16EC497C-0752-4924-8A77-6B4C579BDCB7}"/>
              </a:ext>
            </a:extLst>
          </p:cNvPr>
          <p:cNvSpPr/>
          <p:nvPr/>
        </p:nvSpPr>
        <p:spPr>
          <a:xfrm>
            <a:off x="3686558" y="5448415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" name="직사각형 719">
            <a:extLst>
              <a:ext uri="{FF2B5EF4-FFF2-40B4-BE49-F238E27FC236}">
                <a16:creationId xmlns:a16="http://schemas.microsoft.com/office/drawing/2014/main" id="{8AD98DA2-7362-4082-B8DF-E661C460DAB8}"/>
              </a:ext>
            </a:extLst>
          </p:cNvPr>
          <p:cNvSpPr/>
          <p:nvPr/>
        </p:nvSpPr>
        <p:spPr>
          <a:xfrm>
            <a:off x="3789760" y="5448415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1" name="직사각형 720">
            <a:extLst>
              <a:ext uri="{FF2B5EF4-FFF2-40B4-BE49-F238E27FC236}">
                <a16:creationId xmlns:a16="http://schemas.microsoft.com/office/drawing/2014/main" id="{0A394A24-9C93-44E8-88F4-54CE6E9319CE}"/>
              </a:ext>
            </a:extLst>
          </p:cNvPr>
          <p:cNvSpPr/>
          <p:nvPr/>
        </p:nvSpPr>
        <p:spPr>
          <a:xfrm>
            <a:off x="3892962" y="5448415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2" name="직사각형 721">
            <a:extLst>
              <a:ext uri="{FF2B5EF4-FFF2-40B4-BE49-F238E27FC236}">
                <a16:creationId xmlns:a16="http://schemas.microsoft.com/office/drawing/2014/main" id="{6420887F-D2C2-4CD8-B171-64161F0AF03C}"/>
              </a:ext>
            </a:extLst>
          </p:cNvPr>
          <p:cNvSpPr/>
          <p:nvPr/>
        </p:nvSpPr>
        <p:spPr>
          <a:xfrm>
            <a:off x="3996165" y="5448415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3" name="직사각형 722">
            <a:extLst>
              <a:ext uri="{FF2B5EF4-FFF2-40B4-BE49-F238E27FC236}">
                <a16:creationId xmlns:a16="http://schemas.microsoft.com/office/drawing/2014/main" id="{E0D8A53C-FBE0-4C54-8637-69A2A7F44DE5}"/>
              </a:ext>
            </a:extLst>
          </p:cNvPr>
          <p:cNvSpPr/>
          <p:nvPr/>
        </p:nvSpPr>
        <p:spPr>
          <a:xfrm>
            <a:off x="4099367" y="5448415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4" name="직사각형 723">
            <a:extLst>
              <a:ext uri="{FF2B5EF4-FFF2-40B4-BE49-F238E27FC236}">
                <a16:creationId xmlns:a16="http://schemas.microsoft.com/office/drawing/2014/main" id="{70EE421D-50D2-4357-BB23-5C77054C8756}"/>
              </a:ext>
            </a:extLst>
          </p:cNvPr>
          <p:cNvSpPr/>
          <p:nvPr/>
        </p:nvSpPr>
        <p:spPr>
          <a:xfrm>
            <a:off x="4202569" y="5448415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5" name="직사각형 724">
            <a:extLst>
              <a:ext uri="{FF2B5EF4-FFF2-40B4-BE49-F238E27FC236}">
                <a16:creationId xmlns:a16="http://schemas.microsoft.com/office/drawing/2014/main" id="{DF826840-7B85-4F8B-B378-F7172485E0B7}"/>
              </a:ext>
            </a:extLst>
          </p:cNvPr>
          <p:cNvSpPr/>
          <p:nvPr/>
        </p:nvSpPr>
        <p:spPr>
          <a:xfrm>
            <a:off x="4305772" y="5448415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6" name="직사각형 725">
            <a:extLst>
              <a:ext uri="{FF2B5EF4-FFF2-40B4-BE49-F238E27FC236}">
                <a16:creationId xmlns:a16="http://schemas.microsoft.com/office/drawing/2014/main" id="{A85679F4-9224-478B-B004-E313ED007A68}"/>
              </a:ext>
            </a:extLst>
          </p:cNvPr>
          <p:cNvSpPr/>
          <p:nvPr/>
        </p:nvSpPr>
        <p:spPr>
          <a:xfrm>
            <a:off x="4408974" y="5448415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7" name="직사각형 726">
            <a:extLst>
              <a:ext uri="{FF2B5EF4-FFF2-40B4-BE49-F238E27FC236}">
                <a16:creationId xmlns:a16="http://schemas.microsoft.com/office/drawing/2014/main" id="{DBCB7553-76C8-4B99-9A38-CEB537DDA685}"/>
              </a:ext>
            </a:extLst>
          </p:cNvPr>
          <p:cNvSpPr/>
          <p:nvPr/>
        </p:nvSpPr>
        <p:spPr>
          <a:xfrm>
            <a:off x="4512177" y="5448415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8" name="직사각형 727">
            <a:extLst>
              <a:ext uri="{FF2B5EF4-FFF2-40B4-BE49-F238E27FC236}">
                <a16:creationId xmlns:a16="http://schemas.microsoft.com/office/drawing/2014/main" id="{E581F426-79C2-4A80-88C2-1F23D956C0D4}"/>
              </a:ext>
            </a:extLst>
          </p:cNvPr>
          <p:cNvSpPr/>
          <p:nvPr/>
        </p:nvSpPr>
        <p:spPr>
          <a:xfrm>
            <a:off x="4615379" y="5448415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0" name="직사각형 729">
            <a:extLst>
              <a:ext uri="{FF2B5EF4-FFF2-40B4-BE49-F238E27FC236}">
                <a16:creationId xmlns:a16="http://schemas.microsoft.com/office/drawing/2014/main" id="{48525AA5-8EE6-42AE-B529-26C7D4648E40}"/>
              </a:ext>
            </a:extLst>
          </p:cNvPr>
          <p:cNvSpPr/>
          <p:nvPr/>
        </p:nvSpPr>
        <p:spPr>
          <a:xfrm>
            <a:off x="3686558" y="5551617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1" name="직사각형 730">
            <a:extLst>
              <a:ext uri="{FF2B5EF4-FFF2-40B4-BE49-F238E27FC236}">
                <a16:creationId xmlns:a16="http://schemas.microsoft.com/office/drawing/2014/main" id="{B75C6421-8F04-4F72-9685-F78809F98169}"/>
              </a:ext>
            </a:extLst>
          </p:cNvPr>
          <p:cNvSpPr/>
          <p:nvPr/>
        </p:nvSpPr>
        <p:spPr>
          <a:xfrm>
            <a:off x="3789760" y="5551617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2" name="직사각형 731">
            <a:extLst>
              <a:ext uri="{FF2B5EF4-FFF2-40B4-BE49-F238E27FC236}">
                <a16:creationId xmlns:a16="http://schemas.microsoft.com/office/drawing/2014/main" id="{1130B55D-0683-4430-BB02-A85F11B983D9}"/>
              </a:ext>
            </a:extLst>
          </p:cNvPr>
          <p:cNvSpPr/>
          <p:nvPr/>
        </p:nvSpPr>
        <p:spPr>
          <a:xfrm>
            <a:off x="3892962" y="5551617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3" name="직사각형 732">
            <a:extLst>
              <a:ext uri="{FF2B5EF4-FFF2-40B4-BE49-F238E27FC236}">
                <a16:creationId xmlns:a16="http://schemas.microsoft.com/office/drawing/2014/main" id="{5FD862ED-43CF-420A-80FC-B958282C3DDB}"/>
              </a:ext>
            </a:extLst>
          </p:cNvPr>
          <p:cNvSpPr/>
          <p:nvPr/>
        </p:nvSpPr>
        <p:spPr>
          <a:xfrm>
            <a:off x="3996165" y="5551617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4" name="직사각형 733">
            <a:extLst>
              <a:ext uri="{FF2B5EF4-FFF2-40B4-BE49-F238E27FC236}">
                <a16:creationId xmlns:a16="http://schemas.microsoft.com/office/drawing/2014/main" id="{4CBFA9C3-9639-4617-A831-747CEAE4DC10}"/>
              </a:ext>
            </a:extLst>
          </p:cNvPr>
          <p:cNvSpPr/>
          <p:nvPr/>
        </p:nvSpPr>
        <p:spPr>
          <a:xfrm>
            <a:off x="4099367" y="5551617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5" name="직사각형 734">
            <a:extLst>
              <a:ext uri="{FF2B5EF4-FFF2-40B4-BE49-F238E27FC236}">
                <a16:creationId xmlns:a16="http://schemas.microsoft.com/office/drawing/2014/main" id="{C80C9C7D-404E-4493-8007-00532230C312}"/>
              </a:ext>
            </a:extLst>
          </p:cNvPr>
          <p:cNvSpPr/>
          <p:nvPr/>
        </p:nvSpPr>
        <p:spPr>
          <a:xfrm>
            <a:off x="4202569" y="5551617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6" name="직사각형 735">
            <a:extLst>
              <a:ext uri="{FF2B5EF4-FFF2-40B4-BE49-F238E27FC236}">
                <a16:creationId xmlns:a16="http://schemas.microsoft.com/office/drawing/2014/main" id="{798F72EF-015B-443B-8999-F27025A1C378}"/>
              </a:ext>
            </a:extLst>
          </p:cNvPr>
          <p:cNvSpPr/>
          <p:nvPr/>
        </p:nvSpPr>
        <p:spPr>
          <a:xfrm>
            <a:off x="4305772" y="5551617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7" name="직사각형 736">
            <a:extLst>
              <a:ext uri="{FF2B5EF4-FFF2-40B4-BE49-F238E27FC236}">
                <a16:creationId xmlns:a16="http://schemas.microsoft.com/office/drawing/2014/main" id="{A7410315-5008-4620-B02E-D1F2C2BE842B}"/>
              </a:ext>
            </a:extLst>
          </p:cNvPr>
          <p:cNvSpPr/>
          <p:nvPr/>
        </p:nvSpPr>
        <p:spPr>
          <a:xfrm>
            <a:off x="4408974" y="5551617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8" name="직사각형 737">
            <a:extLst>
              <a:ext uri="{FF2B5EF4-FFF2-40B4-BE49-F238E27FC236}">
                <a16:creationId xmlns:a16="http://schemas.microsoft.com/office/drawing/2014/main" id="{9B07449C-F3B7-4041-8D66-93136432D0EF}"/>
              </a:ext>
            </a:extLst>
          </p:cNvPr>
          <p:cNvSpPr/>
          <p:nvPr/>
        </p:nvSpPr>
        <p:spPr>
          <a:xfrm>
            <a:off x="4512177" y="5551617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9" name="직사각형 738">
            <a:extLst>
              <a:ext uri="{FF2B5EF4-FFF2-40B4-BE49-F238E27FC236}">
                <a16:creationId xmlns:a16="http://schemas.microsoft.com/office/drawing/2014/main" id="{3B8DD34F-BE89-4F1F-B588-3F403089F6BB}"/>
              </a:ext>
            </a:extLst>
          </p:cNvPr>
          <p:cNvSpPr/>
          <p:nvPr/>
        </p:nvSpPr>
        <p:spPr>
          <a:xfrm>
            <a:off x="4615379" y="5551617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1" name="직사각형 740">
            <a:extLst>
              <a:ext uri="{FF2B5EF4-FFF2-40B4-BE49-F238E27FC236}">
                <a16:creationId xmlns:a16="http://schemas.microsoft.com/office/drawing/2014/main" id="{2FEAF952-B414-43BD-8E2B-8FDD45C5F765}"/>
              </a:ext>
            </a:extLst>
          </p:cNvPr>
          <p:cNvSpPr/>
          <p:nvPr/>
        </p:nvSpPr>
        <p:spPr>
          <a:xfrm>
            <a:off x="3686558" y="5654819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2" name="직사각형 741">
            <a:extLst>
              <a:ext uri="{FF2B5EF4-FFF2-40B4-BE49-F238E27FC236}">
                <a16:creationId xmlns:a16="http://schemas.microsoft.com/office/drawing/2014/main" id="{B5719D8C-42BD-446F-9D62-668CA37DED65}"/>
              </a:ext>
            </a:extLst>
          </p:cNvPr>
          <p:cNvSpPr/>
          <p:nvPr/>
        </p:nvSpPr>
        <p:spPr>
          <a:xfrm>
            <a:off x="3789760" y="5654819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3" name="직사각형 742">
            <a:extLst>
              <a:ext uri="{FF2B5EF4-FFF2-40B4-BE49-F238E27FC236}">
                <a16:creationId xmlns:a16="http://schemas.microsoft.com/office/drawing/2014/main" id="{417A6089-4D40-4465-94DC-9004E991D24E}"/>
              </a:ext>
            </a:extLst>
          </p:cNvPr>
          <p:cNvSpPr/>
          <p:nvPr/>
        </p:nvSpPr>
        <p:spPr>
          <a:xfrm>
            <a:off x="3892962" y="5654819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4" name="직사각형 743">
            <a:extLst>
              <a:ext uri="{FF2B5EF4-FFF2-40B4-BE49-F238E27FC236}">
                <a16:creationId xmlns:a16="http://schemas.microsoft.com/office/drawing/2014/main" id="{03F34049-7FCA-4E6F-A400-BC7B13B3BDCC}"/>
              </a:ext>
            </a:extLst>
          </p:cNvPr>
          <p:cNvSpPr/>
          <p:nvPr/>
        </p:nvSpPr>
        <p:spPr>
          <a:xfrm>
            <a:off x="3996165" y="5654819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5" name="직사각형 744">
            <a:extLst>
              <a:ext uri="{FF2B5EF4-FFF2-40B4-BE49-F238E27FC236}">
                <a16:creationId xmlns:a16="http://schemas.microsoft.com/office/drawing/2014/main" id="{6C7802C0-87D1-44AB-97B8-EBBDC5D44129}"/>
              </a:ext>
            </a:extLst>
          </p:cNvPr>
          <p:cNvSpPr/>
          <p:nvPr/>
        </p:nvSpPr>
        <p:spPr>
          <a:xfrm>
            <a:off x="4099367" y="5654819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6" name="직사각형 745">
            <a:extLst>
              <a:ext uri="{FF2B5EF4-FFF2-40B4-BE49-F238E27FC236}">
                <a16:creationId xmlns:a16="http://schemas.microsoft.com/office/drawing/2014/main" id="{98CF12D9-CB69-4A57-811A-B674D2EABD16}"/>
              </a:ext>
            </a:extLst>
          </p:cNvPr>
          <p:cNvSpPr/>
          <p:nvPr/>
        </p:nvSpPr>
        <p:spPr>
          <a:xfrm>
            <a:off x="4202569" y="5654819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7" name="직사각형 746">
            <a:extLst>
              <a:ext uri="{FF2B5EF4-FFF2-40B4-BE49-F238E27FC236}">
                <a16:creationId xmlns:a16="http://schemas.microsoft.com/office/drawing/2014/main" id="{4AE3A9E4-3357-40A4-B674-C0EAD4AEF34B}"/>
              </a:ext>
            </a:extLst>
          </p:cNvPr>
          <p:cNvSpPr/>
          <p:nvPr/>
        </p:nvSpPr>
        <p:spPr>
          <a:xfrm>
            <a:off x="4305772" y="5654819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8" name="직사각형 747">
            <a:extLst>
              <a:ext uri="{FF2B5EF4-FFF2-40B4-BE49-F238E27FC236}">
                <a16:creationId xmlns:a16="http://schemas.microsoft.com/office/drawing/2014/main" id="{3EFADE79-CD8E-4255-A172-F373D55D28C9}"/>
              </a:ext>
            </a:extLst>
          </p:cNvPr>
          <p:cNvSpPr/>
          <p:nvPr/>
        </p:nvSpPr>
        <p:spPr>
          <a:xfrm>
            <a:off x="4408974" y="5654819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9" name="직사각형 748">
            <a:extLst>
              <a:ext uri="{FF2B5EF4-FFF2-40B4-BE49-F238E27FC236}">
                <a16:creationId xmlns:a16="http://schemas.microsoft.com/office/drawing/2014/main" id="{2E37573A-3499-4479-AE7A-BD6077B96B2C}"/>
              </a:ext>
            </a:extLst>
          </p:cNvPr>
          <p:cNvSpPr/>
          <p:nvPr/>
        </p:nvSpPr>
        <p:spPr>
          <a:xfrm>
            <a:off x="4512177" y="5654819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0" name="직사각형 749">
            <a:extLst>
              <a:ext uri="{FF2B5EF4-FFF2-40B4-BE49-F238E27FC236}">
                <a16:creationId xmlns:a16="http://schemas.microsoft.com/office/drawing/2014/main" id="{02FBFC48-2414-4EE4-BB62-95B951009263}"/>
              </a:ext>
            </a:extLst>
          </p:cNvPr>
          <p:cNvSpPr/>
          <p:nvPr/>
        </p:nvSpPr>
        <p:spPr>
          <a:xfrm>
            <a:off x="4615379" y="5654819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568" name="그룹 567">
            <a:extLst>
              <a:ext uri="{FF2B5EF4-FFF2-40B4-BE49-F238E27FC236}">
                <a16:creationId xmlns:a16="http://schemas.microsoft.com/office/drawing/2014/main" id="{2620ABFC-FEFD-49A8-97B7-3D34BAD971A2}"/>
              </a:ext>
            </a:extLst>
          </p:cNvPr>
          <p:cNvGrpSpPr/>
          <p:nvPr/>
        </p:nvGrpSpPr>
        <p:grpSpPr>
          <a:xfrm>
            <a:off x="3583355" y="5242010"/>
            <a:ext cx="103202" cy="619214"/>
            <a:chOff x="3583355" y="5242010"/>
            <a:chExt cx="103202" cy="619214"/>
          </a:xfrm>
        </p:grpSpPr>
        <p:sp>
          <p:nvSpPr>
            <p:cNvPr id="696" name="직사각형 695">
              <a:extLst>
                <a:ext uri="{FF2B5EF4-FFF2-40B4-BE49-F238E27FC236}">
                  <a16:creationId xmlns:a16="http://schemas.microsoft.com/office/drawing/2014/main" id="{4FF403BA-AE63-489F-AD4E-0275ED6A6AB0}"/>
                </a:ext>
              </a:extLst>
            </p:cNvPr>
            <p:cNvSpPr/>
            <p:nvPr/>
          </p:nvSpPr>
          <p:spPr>
            <a:xfrm>
              <a:off x="3583355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7" name="직사각형 706">
              <a:extLst>
                <a:ext uri="{FF2B5EF4-FFF2-40B4-BE49-F238E27FC236}">
                  <a16:creationId xmlns:a16="http://schemas.microsoft.com/office/drawing/2014/main" id="{55DFC671-15CE-4C95-A484-9F6C86574B00}"/>
                </a:ext>
              </a:extLst>
            </p:cNvPr>
            <p:cNvSpPr/>
            <p:nvPr/>
          </p:nvSpPr>
          <p:spPr>
            <a:xfrm>
              <a:off x="3583355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8" name="직사각형 717">
              <a:extLst>
                <a:ext uri="{FF2B5EF4-FFF2-40B4-BE49-F238E27FC236}">
                  <a16:creationId xmlns:a16="http://schemas.microsoft.com/office/drawing/2014/main" id="{A73DCDFB-9B61-4C23-9F92-76068E461C98}"/>
                </a:ext>
              </a:extLst>
            </p:cNvPr>
            <p:cNvSpPr/>
            <p:nvPr/>
          </p:nvSpPr>
          <p:spPr>
            <a:xfrm>
              <a:off x="3583355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9" name="직사각형 728">
              <a:extLst>
                <a:ext uri="{FF2B5EF4-FFF2-40B4-BE49-F238E27FC236}">
                  <a16:creationId xmlns:a16="http://schemas.microsoft.com/office/drawing/2014/main" id="{2CCB63CB-3948-4060-A897-B848FC95F7EE}"/>
                </a:ext>
              </a:extLst>
            </p:cNvPr>
            <p:cNvSpPr/>
            <p:nvPr/>
          </p:nvSpPr>
          <p:spPr>
            <a:xfrm>
              <a:off x="3583355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0" name="직사각형 739">
              <a:extLst>
                <a:ext uri="{FF2B5EF4-FFF2-40B4-BE49-F238E27FC236}">
                  <a16:creationId xmlns:a16="http://schemas.microsoft.com/office/drawing/2014/main" id="{4E045A48-65CE-4838-A0A7-D51B7CBA4EA4}"/>
                </a:ext>
              </a:extLst>
            </p:cNvPr>
            <p:cNvSpPr/>
            <p:nvPr/>
          </p:nvSpPr>
          <p:spPr>
            <a:xfrm>
              <a:off x="3583355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1" name="직사각형 750">
              <a:extLst>
                <a:ext uri="{FF2B5EF4-FFF2-40B4-BE49-F238E27FC236}">
                  <a16:creationId xmlns:a16="http://schemas.microsoft.com/office/drawing/2014/main" id="{014FCBE9-0DE5-49AF-8C64-DB04705793F2}"/>
                </a:ext>
              </a:extLst>
            </p:cNvPr>
            <p:cNvSpPr/>
            <p:nvPr/>
          </p:nvSpPr>
          <p:spPr>
            <a:xfrm>
              <a:off x="3583355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752" name="직사각형 751">
            <a:extLst>
              <a:ext uri="{FF2B5EF4-FFF2-40B4-BE49-F238E27FC236}">
                <a16:creationId xmlns:a16="http://schemas.microsoft.com/office/drawing/2014/main" id="{B02E570D-5FAE-4381-903F-D37C3B7C1DD6}"/>
              </a:ext>
            </a:extLst>
          </p:cNvPr>
          <p:cNvSpPr/>
          <p:nvPr/>
        </p:nvSpPr>
        <p:spPr>
          <a:xfrm>
            <a:off x="3686558" y="575802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3" name="직사각형 752">
            <a:extLst>
              <a:ext uri="{FF2B5EF4-FFF2-40B4-BE49-F238E27FC236}">
                <a16:creationId xmlns:a16="http://schemas.microsoft.com/office/drawing/2014/main" id="{3D5B13D7-CC76-46CD-A6CC-BD14AB5179B6}"/>
              </a:ext>
            </a:extLst>
          </p:cNvPr>
          <p:cNvSpPr/>
          <p:nvPr/>
        </p:nvSpPr>
        <p:spPr>
          <a:xfrm>
            <a:off x="3789760" y="575802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4" name="직사각형 753">
            <a:extLst>
              <a:ext uri="{FF2B5EF4-FFF2-40B4-BE49-F238E27FC236}">
                <a16:creationId xmlns:a16="http://schemas.microsoft.com/office/drawing/2014/main" id="{2C119F12-F101-4DFC-948D-850E034A150E}"/>
              </a:ext>
            </a:extLst>
          </p:cNvPr>
          <p:cNvSpPr/>
          <p:nvPr/>
        </p:nvSpPr>
        <p:spPr>
          <a:xfrm>
            <a:off x="3892962" y="575802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5" name="직사각형 754">
            <a:extLst>
              <a:ext uri="{FF2B5EF4-FFF2-40B4-BE49-F238E27FC236}">
                <a16:creationId xmlns:a16="http://schemas.microsoft.com/office/drawing/2014/main" id="{C559824A-2FF4-4EEA-9818-3973E3816AF3}"/>
              </a:ext>
            </a:extLst>
          </p:cNvPr>
          <p:cNvSpPr/>
          <p:nvPr/>
        </p:nvSpPr>
        <p:spPr>
          <a:xfrm>
            <a:off x="3996165" y="575802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6" name="직사각형 755">
            <a:extLst>
              <a:ext uri="{FF2B5EF4-FFF2-40B4-BE49-F238E27FC236}">
                <a16:creationId xmlns:a16="http://schemas.microsoft.com/office/drawing/2014/main" id="{A8818B3D-3A1C-4A01-8A3F-F232C7036DFD}"/>
              </a:ext>
            </a:extLst>
          </p:cNvPr>
          <p:cNvSpPr/>
          <p:nvPr/>
        </p:nvSpPr>
        <p:spPr>
          <a:xfrm>
            <a:off x="4099367" y="575802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7" name="직사각형 756">
            <a:extLst>
              <a:ext uri="{FF2B5EF4-FFF2-40B4-BE49-F238E27FC236}">
                <a16:creationId xmlns:a16="http://schemas.microsoft.com/office/drawing/2014/main" id="{301FB5EC-2C1C-4FD1-94B2-BD8AAE3F4A88}"/>
              </a:ext>
            </a:extLst>
          </p:cNvPr>
          <p:cNvSpPr/>
          <p:nvPr/>
        </p:nvSpPr>
        <p:spPr>
          <a:xfrm>
            <a:off x="4202569" y="575802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8" name="직사각형 757">
            <a:extLst>
              <a:ext uri="{FF2B5EF4-FFF2-40B4-BE49-F238E27FC236}">
                <a16:creationId xmlns:a16="http://schemas.microsoft.com/office/drawing/2014/main" id="{D608763E-FCBD-41BE-8F95-1F5EB8273BCA}"/>
              </a:ext>
            </a:extLst>
          </p:cNvPr>
          <p:cNvSpPr/>
          <p:nvPr/>
        </p:nvSpPr>
        <p:spPr>
          <a:xfrm>
            <a:off x="4305772" y="575802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9" name="직사각형 758">
            <a:extLst>
              <a:ext uri="{FF2B5EF4-FFF2-40B4-BE49-F238E27FC236}">
                <a16:creationId xmlns:a16="http://schemas.microsoft.com/office/drawing/2014/main" id="{2EB31AE6-E066-437C-93B7-B80DE8856669}"/>
              </a:ext>
            </a:extLst>
          </p:cNvPr>
          <p:cNvSpPr/>
          <p:nvPr/>
        </p:nvSpPr>
        <p:spPr>
          <a:xfrm>
            <a:off x="4408974" y="575802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0" name="직사각형 759">
            <a:extLst>
              <a:ext uri="{FF2B5EF4-FFF2-40B4-BE49-F238E27FC236}">
                <a16:creationId xmlns:a16="http://schemas.microsoft.com/office/drawing/2014/main" id="{EABE0ACD-C5A8-4DB7-BC5D-4EF4CDE05586}"/>
              </a:ext>
            </a:extLst>
          </p:cNvPr>
          <p:cNvSpPr/>
          <p:nvPr/>
        </p:nvSpPr>
        <p:spPr>
          <a:xfrm>
            <a:off x="4512177" y="575802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1" name="직사각형 760">
            <a:extLst>
              <a:ext uri="{FF2B5EF4-FFF2-40B4-BE49-F238E27FC236}">
                <a16:creationId xmlns:a16="http://schemas.microsoft.com/office/drawing/2014/main" id="{AA8AFF4D-E164-45CC-962A-6CC5AF5E431C}"/>
              </a:ext>
            </a:extLst>
          </p:cNvPr>
          <p:cNvSpPr/>
          <p:nvPr/>
        </p:nvSpPr>
        <p:spPr>
          <a:xfrm>
            <a:off x="4615379" y="575802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62" name="직선 화살표 연결선 761">
            <a:extLst>
              <a:ext uri="{FF2B5EF4-FFF2-40B4-BE49-F238E27FC236}">
                <a16:creationId xmlns:a16="http://schemas.microsoft.com/office/drawing/2014/main" id="{9CA876D1-0579-4703-BAE9-48BA33B78DD3}"/>
              </a:ext>
            </a:extLst>
          </p:cNvPr>
          <p:cNvCxnSpPr>
            <a:cxnSpLocks/>
            <a:stCxn id="581" idx="3"/>
            <a:endCxn id="696" idx="1"/>
          </p:cNvCxnSpPr>
          <p:nvPr/>
        </p:nvCxnSpPr>
        <p:spPr>
          <a:xfrm flipV="1">
            <a:off x="2852118" y="5293611"/>
            <a:ext cx="731237" cy="1215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5" name="TextBox 764">
            <a:extLst>
              <a:ext uri="{FF2B5EF4-FFF2-40B4-BE49-F238E27FC236}">
                <a16:creationId xmlns:a16="http://schemas.microsoft.com/office/drawing/2014/main" id="{5036C9EA-94F0-4EB1-AC3D-EDD2FDCA98BF}"/>
              </a:ext>
            </a:extLst>
          </p:cNvPr>
          <p:cNvSpPr txBox="1"/>
          <p:nvPr/>
        </p:nvSpPr>
        <p:spPr>
          <a:xfrm>
            <a:off x="3509064" y="4978156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9" name="TextBox 768">
            <a:extLst>
              <a:ext uri="{FF2B5EF4-FFF2-40B4-BE49-F238E27FC236}">
                <a16:creationId xmlns:a16="http://schemas.microsoft.com/office/drawing/2014/main" id="{273BD048-303A-44A8-B662-FBE430349CF0}"/>
              </a:ext>
            </a:extLst>
          </p:cNvPr>
          <p:cNvSpPr txBox="1"/>
          <p:nvPr/>
        </p:nvSpPr>
        <p:spPr>
          <a:xfrm>
            <a:off x="3660301" y="4433001"/>
            <a:ext cx="70083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71" name="그룹 770">
            <a:extLst>
              <a:ext uri="{FF2B5EF4-FFF2-40B4-BE49-F238E27FC236}">
                <a16:creationId xmlns:a16="http://schemas.microsoft.com/office/drawing/2014/main" id="{24A36BCF-AC23-4018-9FCA-83ED643C6D2B}"/>
              </a:ext>
            </a:extLst>
          </p:cNvPr>
          <p:cNvGrpSpPr/>
          <p:nvPr/>
        </p:nvGrpSpPr>
        <p:grpSpPr>
          <a:xfrm>
            <a:off x="3602011" y="4266142"/>
            <a:ext cx="103202" cy="619214"/>
            <a:chOff x="3583355" y="5242010"/>
            <a:chExt cx="103202" cy="619214"/>
          </a:xfrm>
        </p:grpSpPr>
        <p:sp>
          <p:nvSpPr>
            <p:cNvPr id="772" name="직사각형 771">
              <a:extLst>
                <a:ext uri="{FF2B5EF4-FFF2-40B4-BE49-F238E27FC236}">
                  <a16:creationId xmlns:a16="http://schemas.microsoft.com/office/drawing/2014/main" id="{4B096C0D-29FF-460F-B28A-9CDB0A8548C5}"/>
                </a:ext>
              </a:extLst>
            </p:cNvPr>
            <p:cNvSpPr/>
            <p:nvPr/>
          </p:nvSpPr>
          <p:spPr>
            <a:xfrm>
              <a:off x="3583355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3" name="직사각형 772">
              <a:extLst>
                <a:ext uri="{FF2B5EF4-FFF2-40B4-BE49-F238E27FC236}">
                  <a16:creationId xmlns:a16="http://schemas.microsoft.com/office/drawing/2014/main" id="{1B5BA67B-9958-4293-82F3-0185268BF98F}"/>
                </a:ext>
              </a:extLst>
            </p:cNvPr>
            <p:cNvSpPr/>
            <p:nvPr/>
          </p:nvSpPr>
          <p:spPr>
            <a:xfrm>
              <a:off x="3583355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4" name="직사각형 773">
              <a:extLst>
                <a:ext uri="{FF2B5EF4-FFF2-40B4-BE49-F238E27FC236}">
                  <a16:creationId xmlns:a16="http://schemas.microsoft.com/office/drawing/2014/main" id="{FEC4C8B5-2EEF-4A2A-BE12-01683FE27D7B}"/>
                </a:ext>
              </a:extLst>
            </p:cNvPr>
            <p:cNvSpPr/>
            <p:nvPr/>
          </p:nvSpPr>
          <p:spPr>
            <a:xfrm>
              <a:off x="3583355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5" name="직사각형 774">
              <a:extLst>
                <a:ext uri="{FF2B5EF4-FFF2-40B4-BE49-F238E27FC236}">
                  <a16:creationId xmlns:a16="http://schemas.microsoft.com/office/drawing/2014/main" id="{2238104A-AE52-45D6-AA4C-7347BEC9E41B}"/>
                </a:ext>
              </a:extLst>
            </p:cNvPr>
            <p:cNvSpPr/>
            <p:nvPr/>
          </p:nvSpPr>
          <p:spPr>
            <a:xfrm>
              <a:off x="3583355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6" name="직사각형 775">
              <a:extLst>
                <a:ext uri="{FF2B5EF4-FFF2-40B4-BE49-F238E27FC236}">
                  <a16:creationId xmlns:a16="http://schemas.microsoft.com/office/drawing/2014/main" id="{C81B8B92-B083-4262-BF61-0E5B4653D6FC}"/>
                </a:ext>
              </a:extLst>
            </p:cNvPr>
            <p:cNvSpPr/>
            <p:nvPr/>
          </p:nvSpPr>
          <p:spPr>
            <a:xfrm>
              <a:off x="3583355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7" name="직사각형 776">
              <a:extLst>
                <a:ext uri="{FF2B5EF4-FFF2-40B4-BE49-F238E27FC236}">
                  <a16:creationId xmlns:a16="http://schemas.microsoft.com/office/drawing/2014/main" id="{BB64C4D6-C5C3-40BF-AAC2-2248E0863A9D}"/>
                </a:ext>
              </a:extLst>
            </p:cNvPr>
            <p:cNvSpPr/>
            <p:nvPr/>
          </p:nvSpPr>
          <p:spPr>
            <a:xfrm>
              <a:off x="3583355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778" name="직선 화살표 연결선 777">
            <a:extLst>
              <a:ext uri="{FF2B5EF4-FFF2-40B4-BE49-F238E27FC236}">
                <a16:creationId xmlns:a16="http://schemas.microsoft.com/office/drawing/2014/main" id="{321247C1-4966-4681-A8F5-8694D13E0091}"/>
              </a:ext>
            </a:extLst>
          </p:cNvPr>
          <p:cNvCxnSpPr>
            <a:cxnSpLocks/>
            <a:stCxn id="580" idx="3"/>
            <a:endCxn id="772" idx="1"/>
          </p:cNvCxnSpPr>
          <p:nvPr/>
        </p:nvCxnSpPr>
        <p:spPr>
          <a:xfrm flipV="1">
            <a:off x="2852118" y="4317743"/>
            <a:ext cx="749893" cy="7954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화살표: 아래쪽 1">
            <a:extLst>
              <a:ext uri="{FF2B5EF4-FFF2-40B4-BE49-F238E27FC236}">
                <a16:creationId xmlns:a16="http://schemas.microsoft.com/office/drawing/2014/main" id="{FCF92679-FF79-4D3F-AB3F-B0FAC22EE1D0}"/>
              </a:ext>
            </a:extLst>
          </p:cNvPr>
          <p:cNvSpPr/>
          <p:nvPr/>
        </p:nvSpPr>
        <p:spPr>
          <a:xfrm>
            <a:off x="8013700" y="2448558"/>
            <a:ext cx="317208" cy="3885835"/>
          </a:xfrm>
          <a:prstGeom prst="downArrow">
            <a:avLst/>
          </a:prstGeom>
          <a:solidFill>
            <a:srgbClr val="FF0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9" name="TextBox 838">
            <a:extLst>
              <a:ext uri="{FF2B5EF4-FFF2-40B4-BE49-F238E27FC236}">
                <a16:creationId xmlns:a16="http://schemas.microsoft.com/office/drawing/2014/main" id="{A5757C79-3BD4-43C7-BFBB-BE8E12B41EDA}"/>
              </a:ext>
            </a:extLst>
          </p:cNvPr>
          <p:cNvSpPr txBox="1"/>
          <p:nvPr/>
        </p:nvSpPr>
        <p:spPr>
          <a:xfrm>
            <a:off x="7783791" y="2115254"/>
            <a:ext cx="1595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050">
                <a:solidFill>
                  <a:schemeClr val="tx1"/>
                </a:solidFill>
                <a:latin typeface="Consolas" panose="020B0609020204030204" pitchFamily="49" charset="0"/>
              </a:rPr>
              <a:t>정방향연산 </a:t>
            </a:r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: forword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554902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5.7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오차역전파법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신경망 학습 전체 그림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5B0D2B-1409-434D-B920-8A7744BE08E6}"/>
              </a:ext>
            </a:extLst>
          </p:cNvPr>
          <p:cNvSpPr txBox="1"/>
          <p:nvPr/>
        </p:nvSpPr>
        <p:spPr>
          <a:xfrm>
            <a:off x="4930352" y="1021571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(784, 50)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A08643-DB62-4EF9-A746-16D15222482B}"/>
              </a:ext>
            </a:extLst>
          </p:cNvPr>
          <p:cNvSpPr txBox="1"/>
          <p:nvPr/>
        </p:nvSpPr>
        <p:spPr>
          <a:xfrm>
            <a:off x="4966248" y="1614696"/>
            <a:ext cx="5533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(50,)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5DA3EA-586A-4778-B30D-EA3EFF7ADD22}"/>
              </a:ext>
            </a:extLst>
          </p:cNvPr>
          <p:cNvSpPr txBox="1"/>
          <p:nvPr/>
        </p:nvSpPr>
        <p:spPr>
          <a:xfrm>
            <a:off x="4477160" y="2100112"/>
            <a:ext cx="7745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(50, 10)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70CFCF4-F9CD-475D-8E47-D8AB8218F719}"/>
              </a:ext>
            </a:extLst>
          </p:cNvPr>
          <p:cNvSpPr txBox="1"/>
          <p:nvPr/>
        </p:nvSpPr>
        <p:spPr>
          <a:xfrm>
            <a:off x="4517543" y="2560737"/>
            <a:ext cx="5533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05DBDA4-9369-4030-9C62-E48505E0D78B}"/>
              </a:ext>
            </a:extLst>
          </p:cNvPr>
          <p:cNvSpPr/>
          <p:nvPr/>
        </p:nvSpPr>
        <p:spPr>
          <a:xfrm>
            <a:off x="585313" y="1688277"/>
            <a:ext cx="1368553" cy="29563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TwoLayerNet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0BC208E-FCEA-40D6-8489-9954CE7210BA}"/>
              </a:ext>
            </a:extLst>
          </p:cNvPr>
          <p:cNvSpPr/>
          <p:nvPr/>
        </p:nvSpPr>
        <p:spPr>
          <a:xfrm>
            <a:off x="585313" y="1990195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self.params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E86DAAC-7E9C-4075-97C1-393F8B812ECE}"/>
              </a:ext>
            </a:extLst>
          </p:cNvPr>
          <p:cNvSpPr/>
          <p:nvPr/>
        </p:nvSpPr>
        <p:spPr>
          <a:xfrm>
            <a:off x="585313" y="2292113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self.layers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C06CCED-ED7D-4BC7-B5C5-57D6E02C898E}"/>
              </a:ext>
            </a:extLst>
          </p:cNvPr>
          <p:cNvSpPr/>
          <p:nvPr/>
        </p:nvSpPr>
        <p:spPr>
          <a:xfrm>
            <a:off x="2626247" y="1453162"/>
            <a:ext cx="632675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'W1'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4575AA0-DF37-453F-9B51-27D1567A7369}"/>
              </a:ext>
            </a:extLst>
          </p:cNvPr>
          <p:cNvSpPr/>
          <p:nvPr/>
        </p:nvSpPr>
        <p:spPr>
          <a:xfrm>
            <a:off x="2626247" y="1682002"/>
            <a:ext cx="632675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'b1'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071744F-ABF1-4721-AB09-BA73085E3ABA}"/>
              </a:ext>
            </a:extLst>
          </p:cNvPr>
          <p:cNvSpPr/>
          <p:nvPr/>
        </p:nvSpPr>
        <p:spPr>
          <a:xfrm>
            <a:off x="2626247" y="1910842"/>
            <a:ext cx="632675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'W2'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1165293-1C4A-4B4D-8236-33349E282947}"/>
              </a:ext>
            </a:extLst>
          </p:cNvPr>
          <p:cNvSpPr/>
          <p:nvPr/>
        </p:nvSpPr>
        <p:spPr>
          <a:xfrm>
            <a:off x="2626247" y="2139682"/>
            <a:ext cx="632675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'b1'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B14FAC7B-7455-4E08-BBC8-6779F50ABD35}"/>
              </a:ext>
            </a:extLst>
          </p:cNvPr>
          <p:cNvCxnSpPr>
            <a:stCxn id="17" idx="3"/>
            <a:endCxn id="7" idx="1"/>
          </p:cNvCxnSpPr>
          <p:nvPr/>
        </p:nvCxnSpPr>
        <p:spPr>
          <a:xfrm flipV="1">
            <a:off x="1953866" y="1569826"/>
            <a:ext cx="672381" cy="5681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196" name="그룹 7195">
            <a:extLst>
              <a:ext uri="{FF2B5EF4-FFF2-40B4-BE49-F238E27FC236}">
                <a16:creationId xmlns:a16="http://schemas.microsoft.com/office/drawing/2014/main" id="{03F18CBA-EDA6-408A-8EE6-F84630908950}"/>
              </a:ext>
            </a:extLst>
          </p:cNvPr>
          <p:cNvGrpSpPr/>
          <p:nvPr/>
        </p:nvGrpSpPr>
        <p:grpSpPr>
          <a:xfrm>
            <a:off x="3846727" y="1034980"/>
            <a:ext cx="1135226" cy="619214"/>
            <a:chOff x="4725838" y="932688"/>
            <a:chExt cx="1542288" cy="841248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FDDC16E8-5132-4D4F-B66F-253F7B759746}"/>
                </a:ext>
              </a:extLst>
            </p:cNvPr>
            <p:cNvSpPr/>
            <p:nvPr/>
          </p:nvSpPr>
          <p:spPr>
            <a:xfrm>
              <a:off x="4725838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77EFC36-FDC4-4EB8-811A-A10077508B3C}"/>
                </a:ext>
              </a:extLst>
            </p:cNvPr>
            <p:cNvSpPr/>
            <p:nvPr/>
          </p:nvSpPr>
          <p:spPr>
            <a:xfrm>
              <a:off x="4866046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42159534-6C5E-4A11-80A3-3EF630FF9698}"/>
                </a:ext>
              </a:extLst>
            </p:cNvPr>
            <p:cNvSpPr/>
            <p:nvPr/>
          </p:nvSpPr>
          <p:spPr>
            <a:xfrm>
              <a:off x="5006254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BB2340F2-0FC1-48A5-A967-992E7597F20D}"/>
                </a:ext>
              </a:extLst>
            </p:cNvPr>
            <p:cNvSpPr/>
            <p:nvPr/>
          </p:nvSpPr>
          <p:spPr>
            <a:xfrm>
              <a:off x="5146462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29C71161-E64C-4EB4-A651-F8BB4CC1A253}"/>
                </a:ext>
              </a:extLst>
            </p:cNvPr>
            <p:cNvSpPr/>
            <p:nvPr/>
          </p:nvSpPr>
          <p:spPr>
            <a:xfrm>
              <a:off x="5286670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C71EB223-9F5F-4A3F-A236-E991EBF0EDAB}"/>
                </a:ext>
              </a:extLst>
            </p:cNvPr>
            <p:cNvSpPr/>
            <p:nvPr/>
          </p:nvSpPr>
          <p:spPr>
            <a:xfrm>
              <a:off x="5426878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07493BD2-2477-4DBD-B8A6-DEE58B23AD6A}"/>
                </a:ext>
              </a:extLst>
            </p:cNvPr>
            <p:cNvSpPr/>
            <p:nvPr/>
          </p:nvSpPr>
          <p:spPr>
            <a:xfrm>
              <a:off x="5567086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B9E6C1AD-5266-46C4-B093-A24C4FA2D528}"/>
                </a:ext>
              </a:extLst>
            </p:cNvPr>
            <p:cNvSpPr/>
            <p:nvPr/>
          </p:nvSpPr>
          <p:spPr>
            <a:xfrm>
              <a:off x="5707294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54A9C219-4455-4E05-81E4-953675332E0F}"/>
                </a:ext>
              </a:extLst>
            </p:cNvPr>
            <p:cNvSpPr/>
            <p:nvPr/>
          </p:nvSpPr>
          <p:spPr>
            <a:xfrm>
              <a:off x="5847502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49D79FD5-5480-4487-9C50-F10B6C8EBE56}"/>
                </a:ext>
              </a:extLst>
            </p:cNvPr>
            <p:cNvSpPr/>
            <p:nvPr/>
          </p:nvSpPr>
          <p:spPr>
            <a:xfrm>
              <a:off x="5987710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9D723FE1-4EB4-45A8-8FEA-26CC60EFFD84}"/>
                </a:ext>
              </a:extLst>
            </p:cNvPr>
            <p:cNvSpPr/>
            <p:nvPr/>
          </p:nvSpPr>
          <p:spPr>
            <a:xfrm>
              <a:off x="6127918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5A0E44BC-0894-47CA-AFAF-659E96CFF0E4}"/>
                </a:ext>
              </a:extLst>
            </p:cNvPr>
            <p:cNvSpPr/>
            <p:nvPr/>
          </p:nvSpPr>
          <p:spPr>
            <a:xfrm>
              <a:off x="4725838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B300F11B-4D39-42AF-8259-69D0203B0DCD}"/>
                </a:ext>
              </a:extLst>
            </p:cNvPr>
            <p:cNvSpPr/>
            <p:nvPr/>
          </p:nvSpPr>
          <p:spPr>
            <a:xfrm>
              <a:off x="4866046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DBFA0881-C800-45F1-B4F6-DA5E7EF8AE16}"/>
                </a:ext>
              </a:extLst>
            </p:cNvPr>
            <p:cNvSpPr/>
            <p:nvPr/>
          </p:nvSpPr>
          <p:spPr>
            <a:xfrm>
              <a:off x="5006254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639EE996-3E4B-47EC-BCFB-9EC5F28FB5A4}"/>
                </a:ext>
              </a:extLst>
            </p:cNvPr>
            <p:cNvSpPr/>
            <p:nvPr/>
          </p:nvSpPr>
          <p:spPr>
            <a:xfrm>
              <a:off x="5146462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B1ABFF37-1FE5-4240-AA9D-0A040DCA2F22}"/>
                </a:ext>
              </a:extLst>
            </p:cNvPr>
            <p:cNvSpPr/>
            <p:nvPr/>
          </p:nvSpPr>
          <p:spPr>
            <a:xfrm>
              <a:off x="5286670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7B66B1A3-BE5F-446A-99AF-61B1767D4DE4}"/>
                </a:ext>
              </a:extLst>
            </p:cNvPr>
            <p:cNvSpPr/>
            <p:nvPr/>
          </p:nvSpPr>
          <p:spPr>
            <a:xfrm>
              <a:off x="5426878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3E8DF0F4-799E-4ECE-9325-2FE6EE2B7C7D}"/>
                </a:ext>
              </a:extLst>
            </p:cNvPr>
            <p:cNvSpPr/>
            <p:nvPr/>
          </p:nvSpPr>
          <p:spPr>
            <a:xfrm>
              <a:off x="5567086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D240C75A-4EAD-4D18-81B6-AAEC2C815D1A}"/>
                </a:ext>
              </a:extLst>
            </p:cNvPr>
            <p:cNvSpPr/>
            <p:nvPr/>
          </p:nvSpPr>
          <p:spPr>
            <a:xfrm>
              <a:off x="5707294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F8280BAA-CC5D-4C89-AC08-BB467E3C524B}"/>
                </a:ext>
              </a:extLst>
            </p:cNvPr>
            <p:cNvSpPr/>
            <p:nvPr/>
          </p:nvSpPr>
          <p:spPr>
            <a:xfrm>
              <a:off x="5847502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FF8A4096-C199-4A2F-82A2-1012243AFBB8}"/>
                </a:ext>
              </a:extLst>
            </p:cNvPr>
            <p:cNvSpPr/>
            <p:nvPr/>
          </p:nvSpPr>
          <p:spPr>
            <a:xfrm>
              <a:off x="5987710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12854877-BB15-46BD-BE6C-553CB8FB3134}"/>
                </a:ext>
              </a:extLst>
            </p:cNvPr>
            <p:cNvSpPr/>
            <p:nvPr/>
          </p:nvSpPr>
          <p:spPr>
            <a:xfrm>
              <a:off x="6127918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A5076E5B-2EE7-4A2A-90C7-6F9498E93472}"/>
                </a:ext>
              </a:extLst>
            </p:cNvPr>
            <p:cNvSpPr/>
            <p:nvPr/>
          </p:nvSpPr>
          <p:spPr>
            <a:xfrm>
              <a:off x="4725838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643D1F72-9526-4EC3-B272-99C2A84F0BEE}"/>
                </a:ext>
              </a:extLst>
            </p:cNvPr>
            <p:cNvSpPr/>
            <p:nvPr/>
          </p:nvSpPr>
          <p:spPr>
            <a:xfrm>
              <a:off x="4866046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0D7330F5-30A8-418B-ADC0-58630FD5316C}"/>
                </a:ext>
              </a:extLst>
            </p:cNvPr>
            <p:cNvSpPr/>
            <p:nvPr/>
          </p:nvSpPr>
          <p:spPr>
            <a:xfrm>
              <a:off x="5006254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C2EDAD20-09B8-4122-8B1E-FE7E5FF44D38}"/>
                </a:ext>
              </a:extLst>
            </p:cNvPr>
            <p:cNvSpPr/>
            <p:nvPr/>
          </p:nvSpPr>
          <p:spPr>
            <a:xfrm>
              <a:off x="5146462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58C9FD58-7D22-436E-A2E9-2D0F2E34C8E7}"/>
                </a:ext>
              </a:extLst>
            </p:cNvPr>
            <p:cNvSpPr/>
            <p:nvPr/>
          </p:nvSpPr>
          <p:spPr>
            <a:xfrm>
              <a:off x="5286670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54004959-FE42-403F-AC9F-C85E86F4E34E}"/>
                </a:ext>
              </a:extLst>
            </p:cNvPr>
            <p:cNvSpPr/>
            <p:nvPr/>
          </p:nvSpPr>
          <p:spPr>
            <a:xfrm>
              <a:off x="5426878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A892038D-CE6D-4F5E-8BC4-EF83A565A770}"/>
                </a:ext>
              </a:extLst>
            </p:cNvPr>
            <p:cNvSpPr/>
            <p:nvPr/>
          </p:nvSpPr>
          <p:spPr>
            <a:xfrm>
              <a:off x="5567086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7E8A5082-1551-4BD2-B0A3-D9F5616F7618}"/>
                </a:ext>
              </a:extLst>
            </p:cNvPr>
            <p:cNvSpPr/>
            <p:nvPr/>
          </p:nvSpPr>
          <p:spPr>
            <a:xfrm>
              <a:off x="5707294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849AF0DC-E293-4271-AC3D-28F2D5B84BDE}"/>
                </a:ext>
              </a:extLst>
            </p:cNvPr>
            <p:cNvSpPr/>
            <p:nvPr/>
          </p:nvSpPr>
          <p:spPr>
            <a:xfrm>
              <a:off x="5847502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33590FFE-EA9F-4796-A9BB-B0A21F9B3683}"/>
                </a:ext>
              </a:extLst>
            </p:cNvPr>
            <p:cNvSpPr/>
            <p:nvPr/>
          </p:nvSpPr>
          <p:spPr>
            <a:xfrm>
              <a:off x="5987710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BDB77665-689A-4E6A-8535-57E9F146CEC9}"/>
                </a:ext>
              </a:extLst>
            </p:cNvPr>
            <p:cNvSpPr/>
            <p:nvPr/>
          </p:nvSpPr>
          <p:spPr>
            <a:xfrm>
              <a:off x="6127918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820CFE4E-18DB-4CF8-9C33-5A3270D98BAB}"/>
                </a:ext>
              </a:extLst>
            </p:cNvPr>
            <p:cNvSpPr/>
            <p:nvPr/>
          </p:nvSpPr>
          <p:spPr>
            <a:xfrm>
              <a:off x="4725838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376A24E3-434A-4E2E-8893-72F7936E70B1}"/>
                </a:ext>
              </a:extLst>
            </p:cNvPr>
            <p:cNvSpPr/>
            <p:nvPr/>
          </p:nvSpPr>
          <p:spPr>
            <a:xfrm>
              <a:off x="4866046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B173843D-F645-4D6D-A886-596310CA3CE8}"/>
                </a:ext>
              </a:extLst>
            </p:cNvPr>
            <p:cNvSpPr/>
            <p:nvPr/>
          </p:nvSpPr>
          <p:spPr>
            <a:xfrm>
              <a:off x="5006254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4BA82B62-F08F-4708-97AA-3855CAFD8D2A}"/>
                </a:ext>
              </a:extLst>
            </p:cNvPr>
            <p:cNvSpPr/>
            <p:nvPr/>
          </p:nvSpPr>
          <p:spPr>
            <a:xfrm>
              <a:off x="5146462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CE3384B2-1756-4726-B56A-B3028C1601B0}"/>
                </a:ext>
              </a:extLst>
            </p:cNvPr>
            <p:cNvSpPr/>
            <p:nvPr/>
          </p:nvSpPr>
          <p:spPr>
            <a:xfrm>
              <a:off x="5286670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CE9C9B0C-BB74-4EEB-A38C-36D55C8AD1B7}"/>
                </a:ext>
              </a:extLst>
            </p:cNvPr>
            <p:cNvSpPr/>
            <p:nvPr/>
          </p:nvSpPr>
          <p:spPr>
            <a:xfrm>
              <a:off x="5426878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525F4450-280E-4F17-8AF1-EEDAE7910804}"/>
                </a:ext>
              </a:extLst>
            </p:cNvPr>
            <p:cNvSpPr/>
            <p:nvPr/>
          </p:nvSpPr>
          <p:spPr>
            <a:xfrm>
              <a:off x="5567086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3361BADA-F30B-4D5B-B0E6-EC326F30E836}"/>
                </a:ext>
              </a:extLst>
            </p:cNvPr>
            <p:cNvSpPr/>
            <p:nvPr/>
          </p:nvSpPr>
          <p:spPr>
            <a:xfrm>
              <a:off x="5707294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4C8AE97A-16F8-4E5C-B83F-0482E21591F4}"/>
                </a:ext>
              </a:extLst>
            </p:cNvPr>
            <p:cNvSpPr/>
            <p:nvPr/>
          </p:nvSpPr>
          <p:spPr>
            <a:xfrm>
              <a:off x="5847502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54E5F783-E7F6-47A1-BA35-0B06FBFCC22E}"/>
                </a:ext>
              </a:extLst>
            </p:cNvPr>
            <p:cNvSpPr/>
            <p:nvPr/>
          </p:nvSpPr>
          <p:spPr>
            <a:xfrm>
              <a:off x="5987710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066900F3-96C7-4E31-885A-BE823DF9FBF4}"/>
                </a:ext>
              </a:extLst>
            </p:cNvPr>
            <p:cNvSpPr/>
            <p:nvPr/>
          </p:nvSpPr>
          <p:spPr>
            <a:xfrm>
              <a:off x="6127918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E5C18D67-113D-4DF3-83CD-42F57F37B755}"/>
                </a:ext>
              </a:extLst>
            </p:cNvPr>
            <p:cNvSpPr/>
            <p:nvPr/>
          </p:nvSpPr>
          <p:spPr>
            <a:xfrm>
              <a:off x="4725838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4B1F915B-4A00-4B93-ACB3-7FA7067F3A24}"/>
                </a:ext>
              </a:extLst>
            </p:cNvPr>
            <p:cNvSpPr/>
            <p:nvPr/>
          </p:nvSpPr>
          <p:spPr>
            <a:xfrm>
              <a:off x="4866046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2C70ED43-CC0C-4142-A3AC-D5A2233177FE}"/>
                </a:ext>
              </a:extLst>
            </p:cNvPr>
            <p:cNvSpPr/>
            <p:nvPr/>
          </p:nvSpPr>
          <p:spPr>
            <a:xfrm>
              <a:off x="5006254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68902836-94F9-4E03-89AB-94A53E7902BB}"/>
                </a:ext>
              </a:extLst>
            </p:cNvPr>
            <p:cNvSpPr/>
            <p:nvPr/>
          </p:nvSpPr>
          <p:spPr>
            <a:xfrm>
              <a:off x="5146462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4940D687-24BD-4FD8-B8A2-F005DF6BFDF3}"/>
                </a:ext>
              </a:extLst>
            </p:cNvPr>
            <p:cNvSpPr/>
            <p:nvPr/>
          </p:nvSpPr>
          <p:spPr>
            <a:xfrm>
              <a:off x="5286670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C62635A9-EFEF-454A-8514-9A67E7292704}"/>
                </a:ext>
              </a:extLst>
            </p:cNvPr>
            <p:cNvSpPr/>
            <p:nvPr/>
          </p:nvSpPr>
          <p:spPr>
            <a:xfrm>
              <a:off x="5426878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0BA2F0C9-5C3F-4886-BC2B-376BCB5F249C}"/>
                </a:ext>
              </a:extLst>
            </p:cNvPr>
            <p:cNvSpPr/>
            <p:nvPr/>
          </p:nvSpPr>
          <p:spPr>
            <a:xfrm>
              <a:off x="5567086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3A51C23C-BD0F-4D32-AD03-EADF4F36696B}"/>
                </a:ext>
              </a:extLst>
            </p:cNvPr>
            <p:cNvSpPr/>
            <p:nvPr/>
          </p:nvSpPr>
          <p:spPr>
            <a:xfrm>
              <a:off x="5707294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787BAFF6-0779-45E4-95FD-BEB21B5DBE15}"/>
                </a:ext>
              </a:extLst>
            </p:cNvPr>
            <p:cNvSpPr/>
            <p:nvPr/>
          </p:nvSpPr>
          <p:spPr>
            <a:xfrm>
              <a:off x="5847502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48E63491-D5E9-4610-9DE4-CBE736A523C0}"/>
                </a:ext>
              </a:extLst>
            </p:cNvPr>
            <p:cNvSpPr/>
            <p:nvPr/>
          </p:nvSpPr>
          <p:spPr>
            <a:xfrm>
              <a:off x="5987710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62C41E25-83FE-4C7F-8996-899D39330198}"/>
                </a:ext>
              </a:extLst>
            </p:cNvPr>
            <p:cNvSpPr/>
            <p:nvPr/>
          </p:nvSpPr>
          <p:spPr>
            <a:xfrm>
              <a:off x="6127918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6E4A3379-751A-4AB1-AF39-F780F2E525F8}"/>
                </a:ext>
              </a:extLst>
            </p:cNvPr>
            <p:cNvSpPr/>
            <p:nvPr/>
          </p:nvSpPr>
          <p:spPr>
            <a:xfrm>
              <a:off x="4725838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D279715-8C6A-4F71-B033-7CE2969A4ADD}"/>
                </a:ext>
              </a:extLst>
            </p:cNvPr>
            <p:cNvSpPr/>
            <p:nvPr/>
          </p:nvSpPr>
          <p:spPr>
            <a:xfrm>
              <a:off x="4866046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A6ABFB7E-BA8C-4992-AF74-B8CBDEC2596E}"/>
                </a:ext>
              </a:extLst>
            </p:cNvPr>
            <p:cNvSpPr/>
            <p:nvPr/>
          </p:nvSpPr>
          <p:spPr>
            <a:xfrm>
              <a:off x="5006254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21395C40-C283-4061-B5FB-7A64946E1AEB}"/>
                </a:ext>
              </a:extLst>
            </p:cNvPr>
            <p:cNvSpPr/>
            <p:nvPr/>
          </p:nvSpPr>
          <p:spPr>
            <a:xfrm>
              <a:off x="5146462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2AB7CC19-8668-4E60-B157-BE687DCBEC4C}"/>
                </a:ext>
              </a:extLst>
            </p:cNvPr>
            <p:cNvSpPr/>
            <p:nvPr/>
          </p:nvSpPr>
          <p:spPr>
            <a:xfrm>
              <a:off x="5286670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598D0E07-FB50-44FE-89CE-B2DA63100B82}"/>
                </a:ext>
              </a:extLst>
            </p:cNvPr>
            <p:cNvSpPr/>
            <p:nvPr/>
          </p:nvSpPr>
          <p:spPr>
            <a:xfrm>
              <a:off x="5426878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1F640AD5-B9A9-46E5-AA32-EAC2B0FEF871}"/>
                </a:ext>
              </a:extLst>
            </p:cNvPr>
            <p:cNvSpPr/>
            <p:nvPr/>
          </p:nvSpPr>
          <p:spPr>
            <a:xfrm>
              <a:off x="5567086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88BE7913-0950-427A-B68E-E57CBD9F52D4}"/>
                </a:ext>
              </a:extLst>
            </p:cNvPr>
            <p:cNvSpPr/>
            <p:nvPr/>
          </p:nvSpPr>
          <p:spPr>
            <a:xfrm>
              <a:off x="5707294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C82F25BC-FC10-4B6A-93AC-60617F08734A}"/>
                </a:ext>
              </a:extLst>
            </p:cNvPr>
            <p:cNvSpPr/>
            <p:nvPr/>
          </p:nvSpPr>
          <p:spPr>
            <a:xfrm>
              <a:off x="5847502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888AC2B6-2422-4528-A734-1B162551D697}"/>
                </a:ext>
              </a:extLst>
            </p:cNvPr>
            <p:cNvSpPr/>
            <p:nvPr/>
          </p:nvSpPr>
          <p:spPr>
            <a:xfrm>
              <a:off x="5987710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308614A7-8406-4ADB-B3A9-C3A9687BD065}"/>
                </a:ext>
              </a:extLst>
            </p:cNvPr>
            <p:cNvSpPr/>
            <p:nvPr/>
          </p:nvSpPr>
          <p:spPr>
            <a:xfrm>
              <a:off x="6127918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B85AE941-912D-408B-9CB5-6D735930DDDC}"/>
              </a:ext>
            </a:extLst>
          </p:cNvPr>
          <p:cNvCxnSpPr>
            <a:cxnSpLocks/>
            <a:stCxn id="7" idx="3"/>
            <a:endCxn id="26" idx="1"/>
          </p:cNvCxnSpPr>
          <p:nvPr/>
        </p:nvCxnSpPr>
        <p:spPr>
          <a:xfrm flipV="1">
            <a:off x="3258922" y="1086581"/>
            <a:ext cx="587805" cy="4832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06" name="그룹 7205">
            <a:extLst>
              <a:ext uri="{FF2B5EF4-FFF2-40B4-BE49-F238E27FC236}">
                <a16:creationId xmlns:a16="http://schemas.microsoft.com/office/drawing/2014/main" id="{2A559A7A-BC75-410B-8A6C-80755D98FBA7}"/>
              </a:ext>
            </a:extLst>
          </p:cNvPr>
          <p:cNvGrpSpPr/>
          <p:nvPr/>
        </p:nvGrpSpPr>
        <p:grpSpPr>
          <a:xfrm>
            <a:off x="3846727" y="1750666"/>
            <a:ext cx="1135226" cy="103202"/>
            <a:chOff x="4725838" y="1905000"/>
            <a:chExt cx="1542288" cy="140208"/>
          </a:xfrm>
        </p:grpSpPr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B05D114B-C545-4C81-96EF-96C15B0FF098}"/>
                </a:ext>
              </a:extLst>
            </p:cNvPr>
            <p:cNvSpPr/>
            <p:nvPr/>
          </p:nvSpPr>
          <p:spPr>
            <a:xfrm>
              <a:off x="472583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C55CE7D4-5E31-49EF-A345-CFF52FEA3FC1}"/>
                </a:ext>
              </a:extLst>
            </p:cNvPr>
            <p:cNvSpPr/>
            <p:nvPr/>
          </p:nvSpPr>
          <p:spPr>
            <a:xfrm>
              <a:off x="4866046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C2789D24-0626-4A97-A5C3-62465C833F46}"/>
                </a:ext>
              </a:extLst>
            </p:cNvPr>
            <p:cNvSpPr/>
            <p:nvPr/>
          </p:nvSpPr>
          <p:spPr>
            <a:xfrm>
              <a:off x="5006254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2C222173-D41E-4F8F-864A-2EE06D5D6FA3}"/>
                </a:ext>
              </a:extLst>
            </p:cNvPr>
            <p:cNvSpPr/>
            <p:nvPr/>
          </p:nvSpPr>
          <p:spPr>
            <a:xfrm>
              <a:off x="5146462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96AD8987-D179-4F09-85CF-E9333AF7DB8E}"/>
                </a:ext>
              </a:extLst>
            </p:cNvPr>
            <p:cNvSpPr/>
            <p:nvPr/>
          </p:nvSpPr>
          <p:spPr>
            <a:xfrm>
              <a:off x="5286670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B807920B-69CE-4B99-BD84-A9BD10758722}"/>
                </a:ext>
              </a:extLst>
            </p:cNvPr>
            <p:cNvSpPr/>
            <p:nvPr/>
          </p:nvSpPr>
          <p:spPr>
            <a:xfrm>
              <a:off x="542687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45B35C26-6C5E-4F96-AFC0-1A53FA0E7F4C}"/>
                </a:ext>
              </a:extLst>
            </p:cNvPr>
            <p:cNvSpPr/>
            <p:nvPr/>
          </p:nvSpPr>
          <p:spPr>
            <a:xfrm>
              <a:off x="5567086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F8E566B6-21AA-415C-A000-9E6F3FB7E9DE}"/>
                </a:ext>
              </a:extLst>
            </p:cNvPr>
            <p:cNvSpPr/>
            <p:nvPr/>
          </p:nvSpPr>
          <p:spPr>
            <a:xfrm>
              <a:off x="5707294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0B07C104-B486-4697-B398-5D3D79DA4ACC}"/>
                </a:ext>
              </a:extLst>
            </p:cNvPr>
            <p:cNvSpPr/>
            <p:nvPr/>
          </p:nvSpPr>
          <p:spPr>
            <a:xfrm>
              <a:off x="5847502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B6C73ED6-C9F1-4046-9C7A-E858460AEE1B}"/>
                </a:ext>
              </a:extLst>
            </p:cNvPr>
            <p:cNvSpPr/>
            <p:nvPr/>
          </p:nvSpPr>
          <p:spPr>
            <a:xfrm>
              <a:off x="5987710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85E8104E-308A-4837-B156-9345CB2D00F8}"/>
                </a:ext>
              </a:extLst>
            </p:cNvPr>
            <p:cNvSpPr/>
            <p:nvPr/>
          </p:nvSpPr>
          <p:spPr>
            <a:xfrm>
              <a:off x="612791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6C33799B-0DA5-4857-8DCF-1F4B5B943B69}"/>
              </a:ext>
            </a:extLst>
          </p:cNvPr>
          <p:cNvCxnSpPr>
            <a:cxnSpLocks/>
            <a:stCxn id="21" idx="3"/>
            <a:endCxn id="98" idx="1"/>
          </p:cNvCxnSpPr>
          <p:nvPr/>
        </p:nvCxnSpPr>
        <p:spPr>
          <a:xfrm>
            <a:off x="3258922" y="1798665"/>
            <a:ext cx="587805" cy="36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26" name="그룹 7225">
            <a:extLst>
              <a:ext uri="{FF2B5EF4-FFF2-40B4-BE49-F238E27FC236}">
                <a16:creationId xmlns:a16="http://schemas.microsoft.com/office/drawing/2014/main" id="{A2FC51D7-14EF-404B-829F-A4001289BC47}"/>
              </a:ext>
            </a:extLst>
          </p:cNvPr>
          <p:cNvGrpSpPr/>
          <p:nvPr/>
        </p:nvGrpSpPr>
        <p:grpSpPr>
          <a:xfrm>
            <a:off x="3846727" y="2033350"/>
            <a:ext cx="619214" cy="516012"/>
            <a:chOff x="3559357" y="1905334"/>
            <a:chExt cx="619214" cy="516012"/>
          </a:xfrm>
        </p:grpSpPr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8440835C-E6A1-4F3B-A7FA-3D2CD6EF91DB}"/>
                </a:ext>
              </a:extLst>
            </p:cNvPr>
            <p:cNvSpPr/>
            <p:nvPr/>
          </p:nvSpPr>
          <p:spPr>
            <a:xfrm>
              <a:off x="3559357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82BE6E8D-9D6B-46D9-9562-47E408960F7C}"/>
                </a:ext>
              </a:extLst>
            </p:cNvPr>
            <p:cNvSpPr/>
            <p:nvPr/>
          </p:nvSpPr>
          <p:spPr>
            <a:xfrm>
              <a:off x="3662559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3F710A9D-24A2-47B7-A899-DDD24610607B}"/>
                </a:ext>
              </a:extLst>
            </p:cNvPr>
            <p:cNvSpPr/>
            <p:nvPr/>
          </p:nvSpPr>
          <p:spPr>
            <a:xfrm>
              <a:off x="3765762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229B6CCE-25BB-406F-9DC4-DE45DEA660B4}"/>
                </a:ext>
              </a:extLst>
            </p:cNvPr>
            <p:cNvSpPr/>
            <p:nvPr/>
          </p:nvSpPr>
          <p:spPr>
            <a:xfrm>
              <a:off x="3868964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2A2963DD-DB50-4136-A432-8D2441405985}"/>
                </a:ext>
              </a:extLst>
            </p:cNvPr>
            <p:cNvSpPr/>
            <p:nvPr/>
          </p:nvSpPr>
          <p:spPr>
            <a:xfrm>
              <a:off x="3972167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6919F808-DE5F-4793-82D0-47A961DDD258}"/>
                </a:ext>
              </a:extLst>
            </p:cNvPr>
            <p:cNvSpPr/>
            <p:nvPr/>
          </p:nvSpPr>
          <p:spPr>
            <a:xfrm>
              <a:off x="4075369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B6F4D398-322C-4A24-B741-18B4C6272A38}"/>
                </a:ext>
              </a:extLst>
            </p:cNvPr>
            <p:cNvSpPr/>
            <p:nvPr/>
          </p:nvSpPr>
          <p:spPr>
            <a:xfrm>
              <a:off x="3559357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4D713616-EC39-445D-872E-FD93C0EB7DD4}"/>
                </a:ext>
              </a:extLst>
            </p:cNvPr>
            <p:cNvSpPr/>
            <p:nvPr/>
          </p:nvSpPr>
          <p:spPr>
            <a:xfrm>
              <a:off x="3662559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B82EE97F-8506-468F-B6E3-EB21646E5386}"/>
                </a:ext>
              </a:extLst>
            </p:cNvPr>
            <p:cNvSpPr/>
            <p:nvPr/>
          </p:nvSpPr>
          <p:spPr>
            <a:xfrm>
              <a:off x="3765762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6159A6DA-1CDF-493A-8B1C-D8616124453B}"/>
                </a:ext>
              </a:extLst>
            </p:cNvPr>
            <p:cNvSpPr/>
            <p:nvPr/>
          </p:nvSpPr>
          <p:spPr>
            <a:xfrm>
              <a:off x="3868964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5F25CD3E-4984-4E15-87C8-32CF84578C5C}"/>
                </a:ext>
              </a:extLst>
            </p:cNvPr>
            <p:cNvSpPr/>
            <p:nvPr/>
          </p:nvSpPr>
          <p:spPr>
            <a:xfrm>
              <a:off x="3972167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046DBDE4-8F3C-4C01-8C60-A25B2261DAAD}"/>
                </a:ext>
              </a:extLst>
            </p:cNvPr>
            <p:cNvSpPr/>
            <p:nvPr/>
          </p:nvSpPr>
          <p:spPr>
            <a:xfrm>
              <a:off x="4075369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C4964BCF-3ADB-4F8E-ACD2-FD0C86C1935F}"/>
                </a:ext>
              </a:extLst>
            </p:cNvPr>
            <p:cNvSpPr/>
            <p:nvPr/>
          </p:nvSpPr>
          <p:spPr>
            <a:xfrm>
              <a:off x="3559357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6D4FF72E-0937-475E-B10F-3F78839487D1}"/>
                </a:ext>
              </a:extLst>
            </p:cNvPr>
            <p:cNvSpPr/>
            <p:nvPr/>
          </p:nvSpPr>
          <p:spPr>
            <a:xfrm>
              <a:off x="3662559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2BB6AE22-305D-4985-ABC4-F277744A6A87}"/>
                </a:ext>
              </a:extLst>
            </p:cNvPr>
            <p:cNvSpPr/>
            <p:nvPr/>
          </p:nvSpPr>
          <p:spPr>
            <a:xfrm>
              <a:off x="3765762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07D60524-9E26-45C9-BEBA-AF2B16636262}"/>
                </a:ext>
              </a:extLst>
            </p:cNvPr>
            <p:cNvSpPr/>
            <p:nvPr/>
          </p:nvSpPr>
          <p:spPr>
            <a:xfrm>
              <a:off x="3868964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DEEB5A8A-C6B5-4F9A-99F1-49A55E1800F0}"/>
                </a:ext>
              </a:extLst>
            </p:cNvPr>
            <p:cNvSpPr/>
            <p:nvPr/>
          </p:nvSpPr>
          <p:spPr>
            <a:xfrm>
              <a:off x="3972167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FB4FB369-8B83-45C7-820D-877286730F15}"/>
                </a:ext>
              </a:extLst>
            </p:cNvPr>
            <p:cNvSpPr/>
            <p:nvPr/>
          </p:nvSpPr>
          <p:spPr>
            <a:xfrm>
              <a:off x="4075369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50F96D5C-5F82-4885-B5EB-326FDE00C85C}"/>
                </a:ext>
              </a:extLst>
            </p:cNvPr>
            <p:cNvSpPr/>
            <p:nvPr/>
          </p:nvSpPr>
          <p:spPr>
            <a:xfrm>
              <a:off x="3559357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3966E9B4-48B7-4875-8D5C-54D208BAFD93}"/>
                </a:ext>
              </a:extLst>
            </p:cNvPr>
            <p:cNvSpPr/>
            <p:nvPr/>
          </p:nvSpPr>
          <p:spPr>
            <a:xfrm>
              <a:off x="3662559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0EF52760-61E1-4EC4-AAB1-7FF19B85C89E}"/>
                </a:ext>
              </a:extLst>
            </p:cNvPr>
            <p:cNvSpPr/>
            <p:nvPr/>
          </p:nvSpPr>
          <p:spPr>
            <a:xfrm>
              <a:off x="3765762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036EA7D8-DEAA-4B35-BEE5-74102BF919ED}"/>
                </a:ext>
              </a:extLst>
            </p:cNvPr>
            <p:cNvSpPr/>
            <p:nvPr/>
          </p:nvSpPr>
          <p:spPr>
            <a:xfrm>
              <a:off x="3868964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D6AABC70-6141-426C-BF4A-B4D2161F0376}"/>
                </a:ext>
              </a:extLst>
            </p:cNvPr>
            <p:cNvSpPr/>
            <p:nvPr/>
          </p:nvSpPr>
          <p:spPr>
            <a:xfrm>
              <a:off x="3972167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80CC4982-ACF3-4196-BF9C-E787D2979DCB}"/>
                </a:ext>
              </a:extLst>
            </p:cNvPr>
            <p:cNvSpPr/>
            <p:nvPr/>
          </p:nvSpPr>
          <p:spPr>
            <a:xfrm>
              <a:off x="4075369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40C334E2-1293-4A80-A5A3-268804A4C47D}"/>
                </a:ext>
              </a:extLst>
            </p:cNvPr>
            <p:cNvSpPr/>
            <p:nvPr/>
          </p:nvSpPr>
          <p:spPr>
            <a:xfrm>
              <a:off x="3559357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B5DB49C4-B209-4A99-8835-9C17E3BA7911}"/>
                </a:ext>
              </a:extLst>
            </p:cNvPr>
            <p:cNvSpPr/>
            <p:nvPr/>
          </p:nvSpPr>
          <p:spPr>
            <a:xfrm>
              <a:off x="3662559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2C410123-4B90-46B8-848F-0B6E7B07E557}"/>
                </a:ext>
              </a:extLst>
            </p:cNvPr>
            <p:cNvSpPr/>
            <p:nvPr/>
          </p:nvSpPr>
          <p:spPr>
            <a:xfrm>
              <a:off x="3765762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47975E53-F2E7-472C-B172-B2B183B6C79C}"/>
                </a:ext>
              </a:extLst>
            </p:cNvPr>
            <p:cNvSpPr/>
            <p:nvPr/>
          </p:nvSpPr>
          <p:spPr>
            <a:xfrm>
              <a:off x="3868964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ED63C69C-C0A0-4CF8-8662-E9D5706E3026}"/>
                </a:ext>
              </a:extLst>
            </p:cNvPr>
            <p:cNvSpPr/>
            <p:nvPr/>
          </p:nvSpPr>
          <p:spPr>
            <a:xfrm>
              <a:off x="3972167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CCFE741D-E8F5-481F-B2AB-68C42353DE96}"/>
                </a:ext>
              </a:extLst>
            </p:cNvPr>
            <p:cNvSpPr/>
            <p:nvPr/>
          </p:nvSpPr>
          <p:spPr>
            <a:xfrm>
              <a:off x="4075369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99D9D378-E16D-46F2-8303-435D6B5976ED}"/>
              </a:ext>
            </a:extLst>
          </p:cNvPr>
          <p:cNvCxnSpPr>
            <a:cxnSpLocks/>
            <a:stCxn id="22" idx="3"/>
            <a:endCxn id="113" idx="1"/>
          </p:cNvCxnSpPr>
          <p:nvPr/>
        </p:nvCxnSpPr>
        <p:spPr>
          <a:xfrm>
            <a:off x="3258922" y="2027505"/>
            <a:ext cx="587805" cy="574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27" name="그룹 7226">
            <a:extLst>
              <a:ext uri="{FF2B5EF4-FFF2-40B4-BE49-F238E27FC236}">
                <a16:creationId xmlns:a16="http://schemas.microsoft.com/office/drawing/2014/main" id="{40222EB4-CA78-4BE3-BBF2-2330D5255C9B}"/>
              </a:ext>
            </a:extLst>
          </p:cNvPr>
          <p:cNvGrpSpPr/>
          <p:nvPr/>
        </p:nvGrpSpPr>
        <p:grpSpPr>
          <a:xfrm>
            <a:off x="3844484" y="2711782"/>
            <a:ext cx="619213" cy="103202"/>
            <a:chOff x="3557114" y="2583766"/>
            <a:chExt cx="619213" cy="103202"/>
          </a:xfrm>
        </p:grpSpPr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A8A6069F-9BCB-440D-8D2B-D185632405C4}"/>
                </a:ext>
              </a:extLst>
            </p:cNvPr>
            <p:cNvSpPr/>
            <p:nvPr/>
          </p:nvSpPr>
          <p:spPr>
            <a:xfrm>
              <a:off x="3557114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535D6D62-40FE-498C-81BD-7EA393C7A2D7}"/>
                </a:ext>
              </a:extLst>
            </p:cNvPr>
            <p:cNvSpPr/>
            <p:nvPr/>
          </p:nvSpPr>
          <p:spPr>
            <a:xfrm>
              <a:off x="3660316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8368D34B-AF7D-4A11-9141-F6AEF2C10194}"/>
                </a:ext>
              </a:extLst>
            </p:cNvPr>
            <p:cNvSpPr/>
            <p:nvPr/>
          </p:nvSpPr>
          <p:spPr>
            <a:xfrm>
              <a:off x="3763518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7485607B-3191-4498-8A99-FD025A747057}"/>
                </a:ext>
              </a:extLst>
            </p:cNvPr>
            <p:cNvSpPr/>
            <p:nvPr/>
          </p:nvSpPr>
          <p:spPr>
            <a:xfrm>
              <a:off x="3866721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5E38070D-84EA-47AA-9989-7B6280A84AFF}"/>
                </a:ext>
              </a:extLst>
            </p:cNvPr>
            <p:cNvSpPr/>
            <p:nvPr/>
          </p:nvSpPr>
          <p:spPr>
            <a:xfrm>
              <a:off x="3969923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B563A93D-75C0-4483-AB28-019397843C66}"/>
                </a:ext>
              </a:extLst>
            </p:cNvPr>
            <p:cNvSpPr/>
            <p:nvPr/>
          </p:nvSpPr>
          <p:spPr>
            <a:xfrm>
              <a:off x="4073125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52" name="직선 화살표 연결선 151">
            <a:extLst>
              <a:ext uri="{FF2B5EF4-FFF2-40B4-BE49-F238E27FC236}">
                <a16:creationId xmlns:a16="http://schemas.microsoft.com/office/drawing/2014/main" id="{E9378DA6-92DA-42D1-9F7C-273BD4B8E333}"/>
              </a:ext>
            </a:extLst>
          </p:cNvPr>
          <p:cNvCxnSpPr>
            <a:cxnSpLocks/>
            <a:stCxn id="23" idx="3"/>
            <a:endCxn id="146" idx="1"/>
          </p:cNvCxnSpPr>
          <p:nvPr/>
        </p:nvCxnSpPr>
        <p:spPr>
          <a:xfrm>
            <a:off x="3258922" y="2256345"/>
            <a:ext cx="585561" cy="5070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266418FA-AF34-4568-A1A6-BC559719DE8E}"/>
              </a:ext>
            </a:extLst>
          </p:cNvPr>
          <p:cNvSpPr/>
          <p:nvPr/>
        </p:nvSpPr>
        <p:spPr>
          <a:xfrm>
            <a:off x="2492495" y="3368731"/>
            <a:ext cx="865821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'Affine1'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A20E414B-EF09-46C3-8F7F-ACE0EEA46161}"/>
              </a:ext>
            </a:extLst>
          </p:cNvPr>
          <p:cNvSpPr/>
          <p:nvPr/>
        </p:nvSpPr>
        <p:spPr>
          <a:xfrm>
            <a:off x="2492495" y="3597571"/>
            <a:ext cx="865821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'Relu1'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8D1BF777-C5CD-4B62-9E86-D43C3854DC06}"/>
              </a:ext>
            </a:extLst>
          </p:cNvPr>
          <p:cNvSpPr/>
          <p:nvPr/>
        </p:nvSpPr>
        <p:spPr>
          <a:xfrm>
            <a:off x="2492495" y="3826411"/>
            <a:ext cx="865821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'Affine2'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62" name="직선 화살표 연결선 161">
            <a:extLst>
              <a:ext uri="{FF2B5EF4-FFF2-40B4-BE49-F238E27FC236}">
                <a16:creationId xmlns:a16="http://schemas.microsoft.com/office/drawing/2014/main" id="{54398DCA-30D6-4763-9957-77A4D4A96E46}"/>
              </a:ext>
            </a:extLst>
          </p:cNvPr>
          <p:cNvCxnSpPr>
            <a:cxnSpLocks/>
            <a:stCxn id="18" idx="3"/>
            <a:endCxn id="159" idx="1"/>
          </p:cNvCxnSpPr>
          <p:nvPr/>
        </p:nvCxnSpPr>
        <p:spPr>
          <a:xfrm>
            <a:off x="1953866" y="2439929"/>
            <a:ext cx="538629" cy="10454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1BF8358D-8300-4FA9-8C9E-D04746DDDB5D}"/>
              </a:ext>
            </a:extLst>
          </p:cNvPr>
          <p:cNvSpPr/>
          <p:nvPr/>
        </p:nvSpPr>
        <p:spPr>
          <a:xfrm>
            <a:off x="5176290" y="2448558"/>
            <a:ext cx="963383" cy="2272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FCDFE6AF-018F-411D-8186-C1C3B966D1BD}"/>
              </a:ext>
            </a:extLst>
          </p:cNvPr>
          <p:cNvSpPr/>
          <p:nvPr/>
        </p:nvSpPr>
        <p:spPr>
          <a:xfrm>
            <a:off x="5176290" y="2680665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764B7A0D-EED5-4E41-9AD4-A8AF602B65C1}"/>
              </a:ext>
            </a:extLst>
          </p:cNvPr>
          <p:cNvSpPr/>
          <p:nvPr/>
        </p:nvSpPr>
        <p:spPr>
          <a:xfrm>
            <a:off x="5176290" y="2912773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87" name="직선 화살표 연결선 186">
            <a:extLst>
              <a:ext uri="{FF2B5EF4-FFF2-40B4-BE49-F238E27FC236}">
                <a16:creationId xmlns:a16="http://schemas.microsoft.com/office/drawing/2014/main" id="{46352292-401D-4EE4-8416-6FC206B550A3}"/>
              </a:ext>
            </a:extLst>
          </p:cNvPr>
          <p:cNvCxnSpPr>
            <a:cxnSpLocks/>
            <a:stCxn id="159" idx="3"/>
            <a:endCxn id="184" idx="1"/>
          </p:cNvCxnSpPr>
          <p:nvPr/>
        </p:nvCxnSpPr>
        <p:spPr>
          <a:xfrm flipV="1">
            <a:off x="3358316" y="2562195"/>
            <a:ext cx="1817974" cy="923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FE6B5AFB-0FA2-4226-B5B5-60D2B406CD41}"/>
              </a:ext>
            </a:extLst>
          </p:cNvPr>
          <p:cNvCxnSpPr>
            <a:cxnSpLocks/>
            <a:stCxn id="185" idx="3"/>
            <a:endCxn id="38" idx="3"/>
          </p:cNvCxnSpPr>
          <p:nvPr/>
        </p:nvCxnSpPr>
        <p:spPr>
          <a:xfrm flipH="1" flipV="1">
            <a:off x="4981953" y="1086581"/>
            <a:ext cx="1157719" cy="17077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직선 화살표 연결선 192">
            <a:extLst>
              <a:ext uri="{FF2B5EF4-FFF2-40B4-BE49-F238E27FC236}">
                <a16:creationId xmlns:a16="http://schemas.microsoft.com/office/drawing/2014/main" id="{D061B84D-BB7E-4291-BF4C-CC91D3980ADD}"/>
              </a:ext>
            </a:extLst>
          </p:cNvPr>
          <p:cNvCxnSpPr>
            <a:cxnSpLocks/>
            <a:stCxn id="186" idx="3"/>
            <a:endCxn id="108" idx="3"/>
          </p:cNvCxnSpPr>
          <p:nvPr/>
        </p:nvCxnSpPr>
        <p:spPr>
          <a:xfrm flipH="1" flipV="1">
            <a:off x="4981953" y="1802267"/>
            <a:ext cx="1157719" cy="12241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C8861F15-86D6-4243-BA49-C1B12277CE78}"/>
              </a:ext>
            </a:extLst>
          </p:cNvPr>
          <p:cNvSpPr/>
          <p:nvPr/>
        </p:nvSpPr>
        <p:spPr>
          <a:xfrm>
            <a:off x="5176290" y="3141655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self.X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DC9CC4F8-C1D1-4991-B4B9-178A97925AC9}"/>
              </a:ext>
            </a:extLst>
          </p:cNvPr>
          <p:cNvSpPr/>
          <p:nvPr/>
        </p:nvSpPr>
        <p:spPr>
          <a:xfrm>
            <a:off x="5176290" y="3373763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self.dw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BE8978AF-811A-435D-9117-5151186349BC}"/>
              </a:ext>
            </a:extLst>
          </p:cNvPr>
          <p:cNvSpPr/>
          <p:nvPr/>
        </p:nvSpPr>
        <p:spPr>
          <a:xfrm>
            <a:off x="5176290" y="3601037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self.db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61" name="그룹 460">
            <a:extLst>
              <a:ext uri="{FF2B5EF4-FFF2-40B4-BE49-F238E27FC236}">
                <a16:creationId xmlns:a16="http://schemas.microsoft.com/office/drawing/2014/main" id="{B284DB0D-6D7D-4F6D-B2D6-28F8E442E29F}"/>
              </a:ext>
            </a:extLst>
          </p:cNvPr>
          <p:cNvGrpSpPr/>
          <p:nvPr/>
        </p:nvGrpSpPr>
        <p:grpSpPr>
          <a:xfrm>
            <a:off x="6050626" y="979907"/>
            <a:ext cx="1135226" cy="619214"/>
            <a:chOff x="5600464" y="1092652"/>
            <a:chExt cx="1135226" cy="619214"/>
          </a:xfrm>
        </p:grpSpPr>
        <p:sp>
          <p:nvSpPr>
            <p:cNvPr id="202" name="직사각형 201">
              <a:extLst>
                <a:ext uri="{FF2B5EF4-FFF2-40B4-BE49-F238E27FC236}">
                  <a16:creationId xmlns:a16="http://schemas.microsoft.com/office/drawing/2014/main" id="{932E6FFC-4170-40D0-9DD3-52B89F26F358}"/>
                </a:ext>
              </a:extLst>
            </p:cNvPr>
            <p:cNvSpPr/>
            <p:nvPr/>
          </p:nvSpPr>
          <p:spPr>
            <a:xfrm>
              <a:off x="5600464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006BCC0A-0DC6-4CB7-A49B-AABB3CF19C1A}"/>
                </a:ext>
              </a:extLst>
            </p:cNvPr>
            <p:cNvSpPr/>
            <p:nvPr/>
          </p:nvSpPr>
          <p:spPr>
            <a:xfrm>
              <a:off x="5703667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DC09D18B-2637-4D4C-9DED-3D4EB384C47E}"/>
                </a:ext>
              </a:extLst>
            </p:cNvPr>
            <p:cNvSpPr/>
            <p:nvPr/>
          </p:nvSpPr>
          <p:spPr>
            <a:xfrm>
              <a:off x="5806869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5" name="직사각형 204">
              <a:extLst>
                <a:ext uri="{FF2B5EF4-FFF2-40B4-BE49-F238E27FC236}">
                  <a16:creationId xmlns:a16="http://schemas.microsoft.com/office/drawing/2014/main" id="{BBE2AFAB-3BB0-4F9F-8075-D7A44064AB72}"/>
                </a:ext>
              </a:extLst>
            </p:cNvPr>
            <p:cNvSpPr/>
            <p:nvPr/>
          </p:nvSpPr>
          <p:spPr>
            <a:xfrm>
              <a:off x="5910071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6" name="직사각형 205">
              <a:extLst>
                <a:ext uri="{FF2B5EF4-FFF2-40B4-BE49-F238E27FC236}">
                  <a16:creationId xmlns:a16="http://schemas.microsoft.com/office/drawing/2014/main" id="{D4958B08-92A7-4363-AAE6-46902EFA1EEB}"/>
                </a:ext>
              </a:extLst>
            </p:cNvPr>
            <p:cNvSpPr/>
            <p:nvPr/>
          </p:nvSpPr>
          <p:spPr>
            <a:xfrm>
              <a:off x="6013274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7" name="직사각형 206">
              <a:extLst>
                <a:ext uri="{FF2B5EF4-FFF2-40B4-BE49-F238E27FC236}">
                  <a16:creationId xmlns:a16="http://schemas.microsoft.com/office/drawing/2014/main" id="{0D221A4C-EA81-4FD5-AC05-92A444F1A5FB}"/>
                </a:ext>
              </a:extLst>
            </p:cNvPr>
            <p:cNvSpPr/>
            <p:nvPr/>
          </p:nvSpPr>
          <p:spPr>
            <a:xfrm>
              <a:off x="6116476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8" name="직사각형 207">
              <a:extLst>
                <a:ext uri="{FF2B5EF4-FFF2-40B4-BE49-F238E27FC236}">
                  <a16:creationId xmlns:a16="http://schemas.microsoft.com/office/drawing/2014/main" id="{467A7008-ABF0-46AF-A4D6-E982262089E6}"/>
                </a:ext>
              </a:extLst>
            </p:cNvPr>
            <p:cNvSpPr/>
            <p:nvPr/>
          </p:nvSpPr>
          <p:spPr>
            <a:xfrm>
              <a:off x="6219678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9" name="직사각형 208">
              <a:extLst>
                <a:ext uri="{FF2B5EF4-FFF2-40B4-BE49-F238E27FC236}">
                  <a16:creationId xmlns:a16="http://schemas.microsoft.com/office/drawing/2014/main" id="{44B56677-9184-4E7F-B281-6A9856B0FFE7}"/>
                </a:ext>
              </a:extLst>
            </p:cNvPr>
            <p:cNvSpPr/>
            <p:nvPr/>
          </p:nvSpPr>
          <p:spPr>
            <a:xfrm>
              <a:off x="6322881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0" name="직사각형 209">
              <a:extLst>
                <a:ext uri="{FF2B5EF4-FFF2-40B4-BE49-F238E27FC236}">
                  <a16:creationId xmlns:a16="http://schemas.microsoft.com/office/drawing/2014/main" id="{3C9911A0-D575-42D3-8BDD-E20496C9C03C}"/>
                </a:ext>
              </a:extLst>
            </p:cNvPr>
            <p:cNvSpPr/>
            <p:nvPr/>
          </p:nvSpPr>
          <p:spPr>
            <a:xfrm>
              <a:off x="6426083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1" name="직사각형 210">
              <a:extLst>
                <a:ext uri="{FF2B5EF4-FFF2-40B4-BE49-F238E27FC236}">
                  <a16:creationId xmlns:a16="http://schemas.microsoft.com/office/drawing/2014/main" id="{FE3D7C9A-DD84-46E4-8517-9F320E575F30}"/>
                </a:ext>
              </a:extLst>
            </p:cNvPr>
            <p:cNvSpPr/>
            <p:nvPr/>
          </p:nvSpPr>
          <p:spPr>
            <a:xfrm>
              <a:off x="6529286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2" name="직사각형 211">
              <a:extLst>
                <a:ext uri="{FF2B5EF4-FFF2-40B4-BE49-F238E27FC236}">
                  <a16:creationId xmlns:a16="http://schemas.microsoft.com/office/drawing/2014/main" id="{00770EBB-7D92-4A81-837C-68B6E96000BE}"/>
                </a:ext>
              </a:extLst>
            </p:cNvPr>
            <p:cNvSpPr/>
            <p:nvPr/>
          </p:nvSpPr>
          <p:spPr>
            <a:xfrm>
              <a:off x="6632488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3" name="직사각형 212">
              <a:extLst>
                <a:ext uri="{FF2B5EF4-FFF2-40B4-BE49-F238E27FC236}">
                  <a16:creationId xmlns:a16="http://schemas.microsoft.com/office/drawing/2014/main" id="{28A3EF71-15A9-4BEC-96DE-DC64A26693A2}"/>
                </a:ext>
              </a:extLst>
            </p:cNvPr>
            <p:cNvSpPr/>
            <p:nvPr/>
          </p:nvSpPr>
          <p:spPr>
            <a:xfrm>
              <a:off x="5600464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4" name="직사각형 213">
              <a:extLst>
                <a:ext uri="{FF2B5EF4-FFF2-40B4-BE49-F238E27FC236}">
                  <a16:creationId xmlns:a16="http://schemas.microsoft.com/office/drawing/2014/main" id="{635C9881-A039-4187-B7BC-D0E5CC9B7C41}"/>
                </a:ext>
              </a:extLst>
            </p:cNvPr>
            <p:cNvSpPr/>
            <p:nvPr/>
          </p:nvSpPr>
          <p:spPr>
            <a:xfrm>
              <a:off x="5703667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5" name="직사각형 214">
              <a:extLst>
                <a:ext uri="{FF2B5EF4-FFF2-40B4-BE49-F238E27FC236}">
                  <a16:creationId xmlns:a16="http://schemas.microsoft.com/office/drawing/2014/main" id="{E97742A4-CBDE-493F-9166-E48FBA1F3D5D}"/>
                </a:ext>
              </a:extLst>
            </p:cNvPr>
            <p:cNvSpPr/>
            <p:nvPr/>
          </p:nvSpPr>
          <p:spPr>
            <a:xfrm>
              <a:off x="5806869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6" name="직사각형 215">
              <a:extLst>
                <a:ext uri="{FF2B5EF4-FFF2-40B4-BE49-F238E27FC236}">
                  <a16:creationId xmlns:a16="http://schemas.microsoft.com/office/drawing/2014/main" id="{2692619E-8DF3-4B75-ADC0-08AA8A8BE000}"/>
                </a:ext>
              </a:extLst>
            </p:cNvPr>
            <p:cNvSpPr/>
            <p:nvPr/>
          </p:nvSpPr>
          <p:spPr>
            <a:xfrm>
              <a:off x="5910071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7" name="직사각형 216">
              <a:extLst>
                <a:ext uri="{FF2B5EF4-FFF2-40B4-BE49-F238E27FC236}">
                  <a16:creationId xmlns:a16="http://schemas.microsoft.com/office/drawing/2014/main" id="{F81DCDB3-D089-447F-B01F-BEA721FC29CB}"/>
                </a:ext>
              </a:extLst>
            </p:cNvPr>
            <p:cNvSpPr/>
            <p:nvPr/>
          </p:nvSpPr>
          <p:spPr>
            <a:xfrm>
              <a:off x="6013274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8" name="직사각형 217">
              <a:extLst>
                <a:ext uri="{FF2B5EF4-FFF2-40B4-BE49-F238E27FC236}">
                  <a16:creationId xmlns:a16="http://schemas.microsoft.com/office/drawing/2014/main" id="{C8AB5AF0-7D8F-4ADE-8746-277211739BCC}"/>
                </a:ext>
              </a:extLst>
            </p:cNvPr>
            <p:cNvSpPr/>
            <p:nvPr/>
          </p:nvSpPr>
          <p:spPr>
            <a:xfrm>
              <a:off x="6116476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9" name="직사각형 218">
              <a:extLst>
                <a:ext uri="{FF2B5EF4-FFF2-40B4-BE49-F238E27FC236}">
                  <a16:creationId xmlns:a16="http://schemas.microsoft.com/office/drawing/2014/main" id="{0F725BED-89C6-4B5A-911E-CD7A69715BD5}"/>
                </a:ext>
              </a:extLst>
            </p:cNvPr>
            <p:cNvSpPr/>
            <p:nvPr/>
          </p:nvSpPr>
          <p:spPr>
            <a:xfrm>
              <a:off x="6219678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0" name="직사각형 219">
              <a:extLst>
                <a:ext uri="{FF2B5EF4-FFF2-40B4-BE49-F238E27FC236}">
                  <a16:creationId xmlns:a16="http://schemas.microsoft.com/office/drawing/2014/main" id="{61D04E56-430C-4F3B-8B66-60A7A13A0F0E}"/>
                </a:ext>
              </a:extLst>
            </p:cNvPr>
            <p:cNvSpPr/>
            <p:nvPr/>
          </p:nvSpPr>
          <p:spPr>
            <a:xfrm>
              <a:off x="6322881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1" name="직사각형 220">
              <a:extLst>
                <a:ext uri="{FF2B5EF4-FFF2-40B4-BE49-F238E27FC236}">
                  <a16:creationId xmlns:a16="http://schemas.microsoft.com/office/drawing/2014/main" id="{3FBF926F-08E2-440D-95B5-AB65289B53AC}"/>
                </a:ext>
              </a:extLst>
            </p:cNvPr>
            <p:cNvSpPr/>
            <p:nvPr/>
          </p:nvSpPr>
          <p:spPr>
            <a:xfrm>
              <a:off x="6426083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2" name="직사각형 221">
              <a:extLst>
                <a:ext uri="{FF2B5EF4-FFF2-40B4-BE49-F238E27FC236}">
                  <a16:creationId xmlns:a16="http://schemas.microsoft.com/office/drawing/2014/main" id="{FD68FB2D-CDC5-4BE3-B417-E973C3CD0DB8}"/>
                </a:ext>
              </a:extLst>
            </p:cNvPr>
            <p:cNvSpPr/>
            <p:nvPr/>
          </p:nvSpPr>
          <p:spPr>
            <a:xfrm>
              <a:off x="6529286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3" name="직사각형 222">
              <a:extLst>
                <a:ext uri="{FF2B5EF4-FFF2-40B4-BE49-F238E27FC236}">
                  <a16:creationId xmlns:a16="http://schemas.microsoft.com/office/drawing/2014/main" id="{D92721FE-4C93-4562-B358-ABE20E0A5A10}"/>
                </a:ext>
              </a:extLst>
            </p:cNvPr>
            <p:cNvSpPr/>
            <p:nvPr/>
          </p:nvSpPr>
          <p:spPr>
            <a:xfrm>
              <a:off x="6632488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4" name="직사각형 223">
              <a:extLst>
                <a:ext uri="{FF2B5EF4-FFF2-40B4-BE49-F238E27FC236}">
                  <a16:creationId xmlns:a16="http://schemas.microsoft.com/office/drawing/2014/main" id="{C9ADBE1F-5965-4747-94A2-2BF6030CB9D1}"/>
                </a:ext>
              </a:extLst>
            </p:cNvPr>
            <p:cNvSpPr/>
            <p:nvPr/>
          </p:nvSpPr>
          <p:spPr>
            <a:xfrm>
              <a:off x="5600464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5" name="직사각형 224">
              <a:extLst>
                <a:ext uri="{FF2B5EF4-FFF2-40B4-BE49-F238E27FC236}">
                  <a16:creationId xmlns:a16="http://schemas.microsoft.com/office/drawing/2014/main" id="{A8AE3652-94A2-4A99-B78B-05DF05AE789E}"/>
                </a:ext>
              </a:extLst>
            </p:cNvPr>
            <p:cNvSpPr/>
            <p:nvPr/>
          </p:nvSpPr>
          <p:spPr>
            <a:xfrm>
              <a:off x="5703667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6" name="직사각형 225">
              <a:extLst>
                <a:ext uri="{FF2B5EF4-FFF2-40B4-BE49-F238E27FC236}">
                  <a16:creationId xmlns:a16="http://schemas.microsoft.com/office/drawing/2014/main" id="{C62FB058-D2D1-4B6D-A8D2-D900E90E2FCB}"/>
                </a:ext>
              </a:extLst>
            </p:cNvPr>
            <p:cNvSpPr/>
            <p:nvPr/>
          </p:nvSpPr>
          <p:spPr>
            <a:xfrm>
              <a:off x="5806869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7" name="직사각형 226">
              <a:extLst>
                <a:ext uri="{FF2B5EF4-FFF2-40B4-BE49-F238E27FC236}">
                  <a16:creationId xmlns:a16="http://schemas.microsoft.com/office/drawing/2014/main" id="{9C3D6976-456B-4483-A45D-214F7696D951}"/>
                </a:ext>
              </a:extLst>
            </p:cNvPr>
            <p:cNvSpPr/>
            <p:nvPr/>
          </p:nvSpPr>
          <p:spPr>
            <a:xfrm>
              <a:off x="5910071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8" name="직사각형 227">
              <a:extLst>
                <a:ext uri="{FF2B5EF4-FFF2-40B4-BE49-F238E27FC236}">
                  <a16:creationId xmlns:a16="http://schemas.microsoft.com/office/drawing/2014/main" id="{02DB9159-D4EE-4C55-A4C0-6DED3B114194}"/>
                </a:ext>
              </a:extLst>
            </p:cNvPr>
            <p:cNvSpPr/>
            <p:nvPr/>
          </p:nvSpPr>
          <p:spPr>
            <a:xfrm>
              <a:off x="6013274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9" name="직사각형 228">
              <a:extLst>
                <a:ext uri="{FF2B5EF4-FFF2-40B4-BE49-F238E27FC236}">
                  <a16:creationId xmlns:a16="http://schemas.microsoft.com/office/drawing/2014/main" id="{DECE87A4-AFAB-45FB-9671-9005B25A8951}"/>
                </a:ext>
              </a:extLst>
            </p:cNvPr>
            <p:cNvSpPr/>
            <p:nvPr/>
          </p:nvSpPr>
          <p:spPr>
            <a:xfrm>
              <a:off x="6116476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0" name="직사각형 229">
              <a:extLst>
                <a:ext uri="{FF2B5EF4-FFF2-40B4-BE49-F238E27FC236}">
                  <a16:creationId xmlns:a16="http://schemas.microsoft.com/office/drawing/2014/main" id="{C8AE25C1-CD51-4AC4-B6F1-929C26E2984E}"/>
                </a:ext>
              </a:extLst>
            </p:cNvPr>
            <p:cNvSpPr/>
            <p:nvPr/>
          </p:nvSpPr>
          <p:spPr>
            <a:xfrm>
              <a:off x="6219678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1" name="직사각형 230">
              <a:extLst>
                <a:ext uri="{FF2B5EF4-FFF2-40B4-BE49-F238E27FC236}">
                  <a16:creationId xmlns:a16="http://schemas.microsoft.com/office/drawing/2014/main" id="{37921A77-BD9D-4F5D-9ADC-CAECD337566B}"/>
                </a:ext>
              </a:extLst>
            </p:cNvPr>
            <p:cNvSpPr/>
            <p:nvPr/>
          </p:nvSpPr>
          <p:spPr>
            <a:xfrm>
              <a:off x="6322881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2" name="직사각형 231">
              <a:extLst>
                <a:ext uri="{FF2B5EF4-FFF2-40B4-BE49-F238E27FC236}">
                  <a16:creationId xmlns:a16="http://schemas.microsoft.com/office/drawing/2014/main" id="{2C18D1EA-8E91-459D-8E60-2854C6BDB1F5}"/>
                </a:ext>
              </a:extLst>
            </p:cNvPr>
            <p:cNvSpPr/>
            <p:nvPr/>
          </p:nvSpPr>
          <p:spPr>
            <a:xfrm>
              <a:off x="6426083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3" name="직사각형 232">
              <a:extLst>
                <a:ext uri="{FF2B5EF4-FFF2-40B4-BE49-F238E27FC236}">
                  <a16:creationId xmlns:a16="http://schemas.microsoft.com/office/drawing/2014/main" id="{8BFD62BF-599B-452C-AFBD-EC964248AD24}"/>
                </a:ext>
              </a:extLst>
            </p:cNvPr>
            <p:cNvSpPr/>
            <p:nvPr/>
          </p:nvSpPr>
          <p:spPr>
            <a:xfrm>
              <a:off x="6529286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4" name="직사각형 233">
              <a:extLst>
                <a:ext uri="{FF2B5EF4-FFF2-40B4-BE49-F238E27FC236}">
                  <a16:creationId xmlns:a16="http://schemas.microsoft.com/office/drawing/2014/main" id="{E876BE68-0593-4C54-A23D-BDE68DF62757}"/>
                </a:ext>
              </a:extLst>
            </p:cNvPr>
            <p:cNvSpPr/>
            <p:nvPr/>
          </p:nvSpPr>
          <p:spPr>
            <a:xfrm>
              <a:off x="6632488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5" name="직사각형 234">
              <a:extLst>
                <a:ext uri="{FF2B5EF4-FFF2-40B4-BE49-F238E27FC236}">
                  <a16:creationId xmlns:a16="http://schemas.microsoft.com/office/drawing/2014/main" id="{EEC1DADB-F52A-4D87-82DE-2F2B84792DF8}"/>
                </a:ext>
              </a:extLst>
            </p:cNvPr>
            <p:cNvSpPr/>
            <p:nvPr/>
          </p:nvSpPr>
          <p:spPr>
            <a:xfrm>
              <a:off x="5600464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6" name="직사각형 235">
              <a:extLst>
                <a:ext uri="{FF2B5EF4-FFF2-40B4-BE49-F238E27FC236}">
                  <a16:creationId xmlns:a16="http://schemas.microsoft.com/office/drawing/2014/main" id="{2FE6326C-6896-49D3-BAD2-B799E14D3622}"/>
                </a:ext>
              </a:extLst>
            </p:cNvPr>
            <p:cNvSpPr/>
            <p:nvPr/>
          </p:nvSpPr>
          <p:spPr>
            <a:xfrm>
              <a:off x="5703667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7" name="직사각형 236">
              <a:extLst>
                <a:ext uri="{FF2B5EF4-FFF2-40B4-BE49-F238E27FC236}">
                  <a16:creationId xmlns:a16="http://schemas.microsoft.com/office/drawing/2014/main" id="{0F8EF872-FB50-49CF-ADE1-E3824405DF34}"/>
                </a:ext>
              </a:extLst>
            </p:cNvPr>
            <p:cNvSpPr/>
            <p:nvPr/>
          </p:nvSpPr>
          <p:spPr>
            <a:xfrm>
              <a:off x="5806869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8" name="직사각형 237">
              <a:extLst>
                <a:ext uri="{FF2B5EF4-FFF2-40B4-BE49-F238E27FC236}">
                  <a16:creationId xmlns:a16="http://schemas.microsoft.com/office/drawing/2014/main" id="{7DCE21E2-40E5-425A-9F69-3B399D1A0DAE}"/>
                </a:ext>
              </a:extLst>
            </p:cNvPr>
            <p:cNvSpPr/>
            <p:nvPr/>
          </p:nvSpPr>
          <p:spPr>
            <a:xfrm>
              <a:off x="5910071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9" name="직사각형 238">
              <a:extLst>
                <a:ext uri="{FF2B5EF4-FFF2-40B4-BE49-F238E27FC236}">
                  <a16:creationId xmlns:a16="http://schemas.microsoft.com/office/drawing/2014/main" id="{886CA0B8-3370-4B40-A32F-17E6CB6BE763}"/>
                </a:ext>
              </a:extLst>
            </p:cNvPr>
            <p:cNvSpPr/>
            <p:nvPr/>
          </p:nvSpPr>
          <p:spPr>
            <a:xfrm>
              <a:off x="6013274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0" name="직사각형 239">
              <a:extLst>
                <a:ext uri="{FF2B5EF4-FFF2-40B4-BE49-F238E27FC236}">
                  <a16:creationId xmlns:a16="http://schemas.microsoft.com/office/drawing/2014/main" id="{F1B5D701-607F-40E7-9701-E6638245C914}"/>
                </a:ext>
              </a:extLst>
            </p:cNvPr>
            <p:cNvSpPr/>
            <p:nvPr/>
          </p:nvSpPr>
          <p:spPr>
            <a:xfrm>
              <a:off x="6116476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1" name="직사각형 240">
              <a:extLst>
                <a:ext uri="{FF2B5EF4-FFF2-40B4-BE49-F238E27FC236}">
                  <a16:creationId xmlns:a16="http://schemas.microsoft.com/office/drawing/2014/main" id="{968D2EF4-7C7C-48CF-BBD6-9D69C3152F0E}"/>
                </a:ext>
              </a:extLst>
            </p:cNvPr>
            <p:cNvSpPr/>
            <p:nvPr/>
          </p:nvSpPr>
          <p:spPr>
            <a:xfrm>
              <a:off x="6219678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2" name="직사각형 241">
              <a:extLst>
                <a:ext uri="{FF2B5EF4-FFF2-40B4-BE49-F238E27FC236}">
                  <a16:creationId xmlns:a16="http://schemas.microsoft.com/office/drawing/2014/main" id="{A87F7D66-6A4F-4EBD-B5C2-351DAB748F95}"/>
                </a:ext>
              </a:extLst>
            </p:cNvPr>
            <p:cNvSpPr/>
            <p:nvPr/>
          </p:nvSpPr>
          <p:spPr>
            <a:xfrm>
              <a:off x="6322881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3" name="직사각형 242">
              <a:extLst>
                <a:ext uri="{FF2B5EF4-FFF2-40B4-BE49-F238E27FC236}">
                  <a16:creationId xmlns:a16="http://schemas.microsoft.com/office/drawing/2014/main" id="{EA8D1CFF-5914-41B3-B159-9230C6068518}"/>
                </a:ext>
              </a:extLst>
            </p:cNvPr>
            <p:cNvSpPr/>
            <p:nvPr/>
          </p:nvSpPr>
          <p:spPr>
            <a:xfrm>
              <a:off x="6426083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4" name="직사각형 243">
              <a:extLst>
                <a:ext uri="{FF2B5EF4-FFF2-40B4-BE49-F238E27FC236}">
                  <a16:creationId xmlns:a16="http://schemas.microsoft.com/office/drawing/2014/main" id="{44E73672-5E3E-4521-A3C1-C67B5880D38D}"/>
                </a:ext>
              </a:extLst>
            </p:cNvPr>
            <p:cNvSpPr/>
            <p:nvPr/>
          </p:nvSpPr>
          <p:spPr>
            <a:xfrm>
              <a:off x="6529286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5" name="직사각형 244">
              <a:extLst>
                <a:ext uri="{FF2B5EF4-FFF2-40B4-BE49-F238E27FC236}">
                  <a16:creationId xmlns:a16="http://schemas.microsoft.com/office/drawing/2014/main" id="{FB89A2BB-8BC9-43D6-9E2F-804E4C0882A1}"/>
                </a:ext>
              </a:extLst>
            </p:cNvPr>
            <p:cNvSpPr/>
            <p:nvPr/>
          </p:nvSpPr>
          <p:spPr>
            <a:xfrm>
              <a:off x="6632488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6" name="직사각형 245">
              <a:extLst>
                <a:ext uri="{FF2B5EF4-FFF2-40B4-BE49-F238E27FC236}">
                  <a16:creationId xmlns:a16="http://schemas.microsoft.com/office/drawing/2014/main" id="{5965FB97-38CB-4434-BC15-EAC225C3DA8C}"/>
                </a:ext>
              </a:extLst>
            </p:cNvPr>
            <p:cNvSpPr/>
            <p:nvPr/>
          </p:nvSpPr>
          <p:spPr>
            <a:xfrm>
              <a:off x="5600464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7" name="직사각형 246">
              <a:extLst>
                <a:ext uri="{FF2B5EF4-FFF2-40B4-BE49-F238E27FC236}">
                  <a16:creationId xmlns:a16="http://schemas.microsoft.com/office/drawing/2014/main" id="{9E9F144C-A30D-4974-89A1-74E06DB1F29D}"/>
                </a:ext>
              </a:extLst>
            </p:cNvPr>
            <p:cNvSpPr/>
            <p:nvPr/>
          </p:nvSpPr>
          <p:spPr>
            <a:xfrm>
              <a:off x="5703667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8" name="직사각형 247">
              <a:extLst>
                <a:ext uri="{FF2B5EF4-FFF2-40B4-BE49-F238E27FC236}">
                  <a16:creationId xmlns:a16="http://schemas.microsoft.com/office/drawing/2014/main" id="{1222C282-924E-437E-82C3-6AC13A20EF37}"/>
                </a:ext>
              </a:extLst>
            </p:cNvPr>
            <p:cNvSpPr/>
            <p:nvPr/>
          </p:nvSpPr>
          <p:spPr>
            <a:xfrm>
              <a:off x="5806869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9" name="직사각형 248">
              <a:extLst>
                <a:ext uri="{FF2B5EF4-FFF2-40B4-BE49-F238E27FC236}">
                  <a16:creationId xmlns:a16="http://schemas.microsoft.com/office/drawing/2014/main" id="{BF4C197D-6BDB-4D67-BB86-0D25E2DC10EC}"/>
                </a:ext>
              </a:extLst>
            </p:cNvPr>
            <p:cNvSpPr/>
            <p:nvPr/>
          </p:nvSpPr>
          <p:spPr>
            <a:xfrm>
              <a:off x="5910071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0" name="직사각형 249">
              <a:extLst>
                <a:ext uri="{FF2B5EF4-FFF2-40B4-BE49-F238E27FC236}">
                  <a16:creationId xmlns:a16="http://schemas.microsoft.com/office/drawing/2014/main" id="{49D9BD64-BC98-4DF7-B0F4-524500979574}"/>
                </a:ext>
              </a:extLst>
            </p:cNvPr>
            <p:cNvSpPr/>
            <p:nvPr/>
          </p:nvSpPr>
          <p:spPr>
            <a:xfrm>
              <a:off x="6013274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1" name="직사각형 250">
              <a:extLst>
                <a:ext uri="{FF2B5EF4-FFF2-40B4-BE49-F238E27FC236}">
                  <a16:creationId xmlns:a16="http://schemas.microsoft.com/office/drawing/2014/main" id="{29670D73-278B-420C-A9BA-1DD76D8C0163}"/>
                </a:ext>
              </a:extLst>
            </p:cNvPr>
            <p:cNvSpPr/>
            <p:nvPr/>
          </p:nvSpPr>
          <p:spPr>
            <a:xfrm>
              <a:off x="6116476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2" name="직사각형 251">
              <a:extLst>
                <a:ext uri="{FF2B5EF4-FFF2-40B4-BE49-F238E27FC236}">
                  <a16:creationId xmlns:a16="http://schemas.microsoft.com/office/drawing/2014/main" id="{5B599EDD-8808-4BE8-B191-474F94174D20}"/>
                </a:ext>
              </a:extLst>
            </p:cNvPr>
            <p:cNvSpPr/>
            <p:nvPr/>
          </p:nvSpPr>
          <p:spPr>
            <a:xfrm>
              <a:off x="6219678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3" name="직사각형 252">
              <a:extLst>
                <a:ext uri="{FF2B5EF4-FFF2-40B4-BE49-F238E27FC236}">
                  <a16:creationId xmlns:a16="http://schemas.microsoft.com/office/drawing/2014/main" id="{7A32FEA8-E5C7-463B-9019-CD45A264005F}"/>
                </a:ext>
              </a:extLst>
            </p:cNvPr>
            <p:cNvSpPr/>
            <p:nvPr/>
          </p:nvSpPr>
          <p:spPr>
            <a:xfrm>
              <a:off x="6322881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4" name="직사각형 253">
              <a:extLst>
                <a:ext uri="{FF2B5EF4-FFF2-40B4-BE49-F238E27FC236}">
                  <a16:creationId xmlns:a16="http://schemas.microsoft.com/office/drawing/2014/main" id="{019F79EB-BB38-4CCD-AB9B-5484D37AA4B2}"/>
                </a:ext>
              </a:extLst>
            </p:cNvPr>
            <p:cNvSpPr/>
            <p:nvPr/>
          </p:nvSpPr>
          <p:spPr>
            <a:xfrm>
              <a:off x="6426083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5" name="직사각형 254">
              <a:extLst>
                <a:ext uri="{FF2B5EF4-FFF2-40B4-BE49-F238E27FC236}">
                  <a16:creationId xmlns:a16="http://schemas.microsoft.com/office/drawing/2014/main" id="{1F10B83B-5AC3-43A9-A879-7CCCF765021A}"/>
                </a:ext>
              </a:extLst>
            </p:cNvPr>
            <p:cNvSpPr/>
            <p:nvPr/>
          </p:nvSpPr>
          <p:spPr>
            <a:xfrm>
              <a:off x="6529286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6" name="직사각형 255">
              <a:extLst>
                <a:ext uri="{FF2B5EF4-FFF2-40B4-BE49-F238E27FC236}">
                  <a16:creationId xmlns:a16="http://schemas.microsoft.com/office/drawing/2014/main" id="{F5690D6C-52A7-4996-B059-C5C7332C44E7}"/>
                </a:ext>
              </a:extLst>
            </p:cNvPr>
            <p:cNvSpPr/>
            <p:nvPr/>
          </p:nvSpPr>
          <p:spPr>
            <a:xfrm>
              <a:off x="6632488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7" name="직사각형 256">
              <a:extLst>
                <a:ext uri="{FF2B5EF4-FFF2-40B4-BE49-F238E27FC236}">
                  <a16:creationId xmlns:a16="http://schemas.microsoft.com/office/drawing/2014/main" id="{AAE5B360-7089-4439-8E22-4EA0C9FB0054}"/>
                </a:ext>
              </a:extLst>
            </p:cNvPr>
            <p:cNvSpPr/>
            <p:nvPr/>
          </p:nvSpPr>
          <p:spPr>
            <a:xfrm>
              <a:off x="5600464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8" name="직사각형 257">
              <a:extLst>
                <a:ext uri="{FF2B5EF4-FFF2-40B4-BE49-F238E27FC236}">
                  <a16:creationId xmlns:a16="http://schemas.microsoft.com/office/drawing/2014/main" id="{708F95B5-8836-4E2A-91C2-4CBB82509B40}"/>
                </a:ext>
              </a:extLst>
            </p:cNvPr>
            <p:cNvSpPr/>
            <p:nvPr/>
          </p:nvSpPr>
          <p:spPr>
            <a:xfrm>
              <a:off x="5703667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9" name="직사각형 258">
              <a:extLst>
                <a:ext uri="{FF2B5EF4-FFF2-40B4-BE49-F238E27FC236}">
                  <a16:creationId xmlns:a16="http://schemas.microsoft.com/office/drawing/2014/main" id="{FA2F9622-7FEF-485F-802F-0F68BC27442A}"/>
                </a:ext>
              </a:extLst>
            </p:cNvPr>
            <p:cNvSpPr/>
            <p:nvPr/>
          </p:nvSpPr>
          <p:spPr>
            <a:xfrm>
              <a:off x="5806869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0" name="직사각형 259">
              <a:extLst>
                <a:ext uri="{FF2B5EF4-FFF2-40B4-BE49-F238E27FC236}">
                  <a16:creationId xmlns:a16="http://schemas.microsoft.com/office/drawing/2014/main" id="{5B8B3E8A-4BA9-4DBE-BB87-0D9E04C425E0}"/>
                </a:ext>
              </a:extLst>
            </p:cNvPr>
            <p:cNvSpPr/>
            <p:nvPr/>
          </p:nvSpPr>
          <p:spPr>
            <a:xfrm>
              <a:off x="5910071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1" name="직사각형 260">
              <a:extLst>
                <a:ext uri="{FF2B5EF4-FFF2-40B4-BE49-F238E27FC236}">
                  <a16:creationId xmlns:a16="http://schemas.microsoft.com/office/drawing/2014/main" id="{2303515C-5A82-4B3A-88A3-B8CA7D2898B6}"/>
                </a:ext>
              </a:extLst>
            </p:cNvPr>
            <p:cNvSpPr/>
            <p:nvPr/>
          </p:nvSpPr>
          <p:spPr>
            <a:xfrm>
              <a:off x="6013274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2" name="직사각형 261">
              <a:extLst>
                <a:ext uri="{FF2B5EF4-FFF2-40B4-BE49-F238E27FC236}">
                  <a16:creationId xmlns:a16="http://schemas.microsoft.com/office/drawing/2014/main" id="{D19CB861-F863-4FDF-81FA-577B7A3245D3}"/>
                </a:ext>
              </a:extLst>
            </p:cNvPr>
            <p:cNvSpPr/>
            <p:nvPr/>
          </p:nvSpPr>
          <p:spPr>
            <a:xfrm>
              <a:off x="6116476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3" name="직사각형 262">
              <a:extLst>
                <a:ext uri="{FF2B5EF4-FFF2-40B4-BE49-F238E27FC236}">
                  <a16:creationId xmlns:a16="http://schemas.microsoft.com/office/drawing/2014/main" id="{F9170D7C-F90B-4C04-BB3B-3C5F70536F4D}"/>
                </a:ext>
              </a:extLst>
            </p:cNvPr>
            <p:cNvSpPr/>
            <p:nvPr/>
          </p:nvSpPr>
          <p:spPr>
            <a:xfrm>
              <a:off x="6219678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4" name="직사각형 263">
              <a:extLst>
                <a:ext uri="{FF2B5EF4-FFF2-40B4-BE49-F238E27FC236}">
                  <a16:creationId xmlns:a16="http://schemas.microsoft.com/office/drawing/2014/main" id="{007CB321-5A0E-4F0A-B311-CDBC37E1CF7A}"/>
                </a:ext>
              </a:extLst>
            </p:cNvPr>
            <p:cNvSpPr/>
            <p:nvPr/>
          </p:nvSpPr>
          <p:spPr>
            <a:xfrm>
              <a:off x="6322881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5" name="직사각형 264">
              <a:extLst>
                <a:ext uri="{FF2B5EF4-FFF2-40B4-BE49-F238E27FC236}">
                  <a16:creationId xmlns:a16="http://schemas.microsoft.com/office/drawing/2014/main" id="{830F7BB2-714D-4DCF-9224-4AD255789985}"/>
                </a:ext>
              </a:extLst>
            </p:cNvPr>
            <p:cNvSpPr/>
            <p:nvPr/>
          </p:nvSpPr>
          <p:spPr>
            <a:xfrm>
              <a:off x="6426083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6" name="직사각형 265">
              <a:extLst>
                <a:ext uri="{FF2B5EF4-FFF2-40B4-BE49-F238E27FC236}">
                  <a16:creationId xmlns:a16="http://schemas.microsoft.com/office/drawing/2014/main" id="{904FCD6E-B7D5-4376-90E2-92F698699BC3}"/>
                </a:ext>
              </a:extLst>
            </p:cNvPr>
            <p:cNvSpPr/>
            <p:nvPr/>
          </p:nvSpPr>
          <p:spPr>
            <a:xfrm>
              <a:off x="6529286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7" name="직사각형 266">
              <a:extLst>
                <a:ext uri="{FF2B5EF4-FFF2-40B4-BE49-F238E27FC236}">
                  <a16:creationId xmlns:a16="http://schemas.microsoft.com/office/drawing/2014/main" id="{FDF9B0EB-C3DB-4A55-829A-C2BA4F68367E}"/>
                </a:ext>
              </a:extLst>
            </p:cNvPr>
            <p:cNvSpPr/>
            <p:nvPr/>
          </p:nvSpPr>
          <p:spPr>
            <a:xfrm>
              <a:off x="6632488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7197" name="그룹 7196">
            <a:extLst>
              <a:ext uri="{FF2B5EF4-FFF2-40B4-BE49-F238E27FC236}">
                <a16:creationId xmlns:a16="http://schemas.microsoft.com/office/drawing/2014/main" id="{1BD8D11B-1C7F-4A4B-AEF9-D4F09A3F691A}"/>
              </a:ext>
            </a:extLst>
          </p:cNvPr>
          <p:cNvGrpSpPr/>
          <p:nvPr/>
        </p:nvGrpSpPr>
        <p:grpSpPr>
          <a:xfrm>
            <a:off x="7185852" y="979907"/>
            <a:ext cx="619214" cy="619214"/>
            <a:chOff x="8352272" y="1337359"/>
            <a:chExt cx="841248" cy="841248"/>
          </a:xfrm>
        </p:grpSpPr>
        <p:sp>
          <p:nvSpPr>
            <p:cNvPr id="268" name="직사각형 267">
              <a:extLst>
                <a:ext uri="{FF2B5EF4-FFF2-40B4-BE49-F238E27FC236}">
                  <a16:creationId xmlns:a16="http://schemas.microsoft.com/office/drawing/2014/main" id="{21F75F4E-D74E-47B0-AC88-2EC2A6234BD8}"/>
                </a:ext>
              </a:extLst>
            </p:cNvPr>
            <p:cNvSpPr/>
            <p:nvPr/>
          </p:nvSpPr>
          <p:spPr>
            <a:xfrm>
              <a:off x="8352272" y="133735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9" name="직사각형 268">
              <a:extLst>
                <a:ext uri="{FF2B5EF4-FFF2-40B4-BE49-F238E27FC236}">
                  <a16:creationId xmlns:a16="http://schemas.microsoft.com/office/drawing/2014/main" id="{4139130B-7B15-4C5D-9215-AF46FACF217C}"/>
                </a:ext>
              </a:extLst>
            </p:cNvPr>
            <p:cNvSpPr/>
            <p:nvPr/>
          </p:nvSpPr>
          <p:spPr>
            <a:xfrm>
              <a:off x="8492480" y="133735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0" name="직사각형 269">
              <a:extLst>
                <a:ext uri="{FF2B5EF4-FFF2-40B4-BE49-F238E27FC236}">
                  <a16:creationId xmlns:a16="http://schemas.microsoft.com/office/drawing/2014/main" id="{1E999529-ADB5-421D-9044-63B4DBAE1E33}"/>
                </a:ext>
              </a:extLst>
            </p:cNvPr>
            <p:cNvSpPr/>
            <p:nvPr/>
          </p:nvSpPr>
          <p:spPr>
            <a:xfrm>
              <a:off x="8632688" y="133735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1" name="직사각형 270">
              <a:extLst>
                <a:ext uri="{FF2B5EF4-FFF2-40B4-BE49-F238E27FC236}">
                  <a16:creationId xmlns:a16="http://schemas.microsoft.com/office/drawing/2014/main" id="{D7930795-A5E1-4F58-9CBB-2BBF7A406143}"/>
                </a:ext>
              </a:extLst>
            </p:cNvPr>
            <p:cNvSpPr/>
            <p:nvPr/>
          </p:nvSpPr>
          <p:spPr>
            <a:xfrm>
              <a:off x="8772896" y="133735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2" name="직사각형 271">
              <a:extLst>
                <a:ext uri="{FF2B5EF4-FFF2-40B4-BE49-F238E27FC236}">
                  <a16:creationId xmlns:a16="http://schemas.microsoft.com/office/drawing/2014/main" id="{28E5B803-ED8C-444F-80F9-1C7D3DF6052F}"/>
                </a:ext>
              </a:extLst>
            </p:cNvPr>
            <p:cNvSpPr/>
            <p:nvPr/>
          </p:nvSpPr>
          <p:spPr>
            <a:xfrm>
              <a:off x="8913104" y="133735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3" name="직사각형 272">
              <a:extLst>
                <a:ext uri="{FF2B5EF4-FFF2-40B4-BE49-F238E27FC236}">
                  <a16:creationId xmlns:a16="http://schemas.microsoft.com/office/drawing/2014/main" id="{2D5B6A76-2ABF-42D0-837E-8897BB54A84E}"/>
                </a:ext>
              </a:extLst>
            </p:cNvPr>
            <p:cNvSpPr/>
            <p:nvPr/>
          </p:nvSpPr>
          <p:spPr>
            <a:xfrm>
              <a:off x="9053312" y="133735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4" name="직사각형 273">
              <a:extLst>
                <a:ext uri="{FF2B5EF4-FFF2-40B4-BE49-F238E27FC236}">
                  <a16:creationId xmlns:a16="http://schemas.microsoft.com/office/drawing/2014/main" id="{C0FBEE9A-D971-45A0-84B2-A9BC788EA171}"/>
                </a:ext>
              </a:extLst>
            </p:cNvPr>
            <p:cNvSpPr/>
            <p:nvPr/>
          </p:nvSpPr>
          <p:spPr>
            <a:xfrm>
              <a:off x="8352272" y="1477567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5" name="직사각형 274">
              <a:extLst>
                <a:ext uri="{FF2B5EF4-FFF2-40B4-BE49-F238E27FC236}">
                  <a16:creationId xmlns:a16="http://schemas.microsoft.com/office/drawing/2014/main" id="{7598FFA1-D3C4-4000-B649-35D6986D7163}"/>
                </a:ext>
              </a:extLst>
            </p:cNvPr>
            <p:cNvSpPr/>
            <p:nvPr/>
          </p:nvSpPr>
          <p:spPr>
            <a:xfrm>
              <a:off x="8492480" y="1477567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6" name="직사각형 275">
              <a:extLst>
                <a:ext uri="{FF2B5EF4-FFF2-40B4-BE49-F238E27FC236}">
                  <a16:creationId xmlns:a16="http://schemas.microsoft.com/office/drawing/2014/main" id="{AE1CE3A3-1413-481A-986E-D28015709391}"/>
                </a:ext>
              </a:extLst>
            </p:cNvPr>
            <p:cNvSpPr/>
            <p:nvPr/>
          </p:nvSpPr>
          <p:spPr>
            <a:xfrm>
              <a:off x="8632688" y="1477567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7" name="직사각형 276">
              <a:extLst>
                <a:ext uri="{FF2B5EF4-FFF2-40B4-BE49-F238E27FC236}">
                  <a16:creationId xmlns:a16="http://schemas.microsoft.com/office/drawing/2014/main" id="{EEB444D1-C878-4AC2-93BC-A988BECDF194}"/>
                </a:ext>
              </a:extLst>
            </p:cNvPr>
            <p:cNvSpPr/>
            <p:nvPr/>
          </p:nvSpPr>
          <p:spPr>
            <a:xfrm>
              <a:off x="8772896" y="1477567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8" name="직사각형 277">
              <a:extLst>
                <a:ext uri="{FF2B5EF4-FFF2-40B4-BE49-F238E27FC236}">
                  <a16:creationId xmlns:a16="http://schemas.microsoft.com/office/drawing/2014/main" id="{B9B9800D-9898-4246-9D22-7412752A8CDD}"/>
                </a:ext>
              </a:extLst>
            </p:cNvPr>
            <p:cNvSpPr/>
            <p:nvPr/>
          </p:nvSpPr>
          <p:spPr>
            <a:xfrm>
              <a:off x="8913104" y="1477567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9" name="직사각형 278">
              <a:extLst>
                <a:ext uri="{FF2B5EF4-FFF2-40B4-BE49-F238E27FC236}">
                  <a16:creationId xmlns:a16="http://schemas.microsoft.com/office/drawing/2014/main" id="{0E46CA5A-172B-4C52-95C4-3BBE4A87D38F}"/>
                </a:ext>
              </a:extLst>
            </p:cNvPr>
            <p:cNvSpPr/>
            <p:nvPr/>
          </p:nvSpPr>
          <p:spPr>
            <a:xfrm>
              <a:off x="9053312" y="1477567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0" name="직사각형 279">
              <a:extLst>
                <a:ext uri="{FF2B5EF4-FFF2-40B4-BE49-F238E27FC236}">
                  <a16:creationId xmlns:a16="http://schemas.microsoft.com/office/drawing/2014/main" id="{727E9ACB-7210-49F8-A674-16348F47754B}"/>
                </a:ext>
              </a:extLst>
            </p:cNvPr>
            <p:cNvSpPr/>
            <p:nvPr/>
          </p:nvSpPr>
          <p:spPr>
            <a:xfrm>
              <a:off x="8352272" y="161777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1" name="직사각형 280">
              <a:extLst>
                <a:ext uri="{FF2B5EF4-FFF2-40B4-BE49-F238E27FC236}">
                  <a16:creationId xmlns:a16="http://schemas.microsoft.com/office/drawing/2014/main" id="{F6A00BDB-C471-456F-9426-857B4F429650}"/>
                </a:ext>
              </a:extLst>
            </p:cNvPr>
            <p:cNvSpPr/>
            <p:nvPr/>
          </p:nvSpPr>
          <p:spPr>
            <a:xfrm>
              <a:off x="8492480" y="161777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2" name="직사각형 281">
              <a:extLst>
                <a:ext uri="{FF2B5EF4-FFF2-40B4-BE49-F238E27FC236}">
                  <a16:creationId xmlns:a16="http://schemas.microsoft.com/office/drawing/2014/main" id="{B8EE67EA-8C1F-493D-A540-49A672F1842B}"/>
                </a:ext>
              </a:extLst>
            </p:cNvPr>
            <p:cNvSpPr/>
            <p:nvPr/>
          </p:nvSpPr>
          <p:spPr>
            <a:xfrm>
              <a:off x="8632688" y="161777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3" name="직사각형 282">
              <a:extLst>
                <a:ext uri="{FF2B5EF4-FFF2-40B4-BE49-F238E27FC236}">
                  <a16:creationId xmlns:a16="http://schemas.microsoft.com/office/drawing/2014/main" id="{B186716F-A752-449E-BFE2-E03068BB2F24}"/>
                </a:ext>
              </a:extLst>
            </p:cNvPr>
            <p:cNvSpPr/>
            <p:nvPr/>
          </p:nvSpPr>
          <p:spPr>
            <a:xfrm>
              <a:off x="8772896" y="161777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4" name="직사각형 283">
              <a:extLst>
                <a:ext uri="{FF2B5EF4-FFF2-40B4-BE49-F238E27FC236}">
                  <a16:creationId xmlns:a16="http://schemas.microsoft.com/office/drawing/2014/main" id="{623C1CA0-BD95-4BB5-9598-36C88D13BF66}"/>
                </a:ext>
              </a:extLst>
            </p:cNvPr>
            <p:cNvSpPr/>
            <p:nvPr/>
          </p:nvSpPr>
          <p:spPr>
            <a:xfrm>
              <a:off x="8913104" y="161777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5" name="직사각형 284">
              <a:extLst>
                <a:ext uri="{FF2B5EF4-FFF2-40B4-BE49-F238E27FC236}">
                  <a16:creationId xmlns:a16="http://schemas.microsoft.com/office/drawing/2014/main" id="{9DE987A2-E8A0-4440-AF3D-BE0B97694D16}"/>
                </a:ext>
              </a:extLst>
            </p:cNvPr>
            <p:cNvSpPr/>
            <p:nvPr/>
          </p:nvSpPr>
          <p:spPr>
            <a:xfrm>
              <a:off x="9053312" y="161777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6" name="직사각형 285">
              <a:extLst>
                <a:ext uri="{FF2B5EF4-FFF2-40B4-BE49-F238E27FC236}">
                  <a16:creationId xmlns:a16="http://schemas.microsoft.com/office/drawing/2014/main" id="{112DB4B4-C262-4A23-B8B9-C949F7281D79}"/>
                </a:ext>
              </a:extLst>
            </p:cNvPr>
            <p:cNvSpPr/>
            <p:nvPr/>
          </p:nvSpPr>
          <p:spPr>
            <a:xfrm>
              <a:off x="8352272" y="175798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7" name="직사각형 286">
              <a:extLst>
                <a:ext uri="{FF2B5EF4-FFF2-40B4-BE49-F238E27FC236}">
                  <a16:creationId xmlns:a16="http://schemas.microsoft.com/office/drawing/2014/main" id="{49EF44F7-1BCE-4F1A-B5EF-483787B1531B}"/>
                </a:ext>
              </a:extLst>
            </p:cNvPr>
            <p:cNvSpPr/>
            <p:nvPr/>
          </p:nvSpPr>
          <p:spPr>
            <a:xfrm>
              <a:off x="8492480" y="175798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8" name="직사각형 287">
              <a:extLst>
                <a:ext uri="{FF2B5EF4-FFF2-40B4-BE49-F238E27FC236}">
                  <a16:creationId xmlns:a16="http://schemas.microsoft.com/office/drawing/2014/main" id="{73A45CB1-1E6A-4076-9A93-7EED729B535A}"/>
                </a:ext>
              </a:extLst>
            </p:cNvPr>
            <p:cNvSpPr/>
            <p:nvPr/>
          </p:nvSpPr>
          <p:spPr>
            <a:xfrm>
              <a:off x="8632688" y="175798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9" name="직사각형 288">
              <a:extLst>
                <a:ext uri="{FF2B5EF4-FFF2-40B4-BE49-F238E27FC236}">
                  <a16:creationId xmlns:a16="http://schemas.microsoft.com/office/drawing/2014/main" id="{184D9AD4-7BEA-4FFC-AF19-76677B7684DB}"/>
                </a:ext>
              </a:extLst>
            </p:cNvPr>
            <p:cNvSpPr/>
            <p:nvPr/>
          </p:nvSpPr>
          <p:spPr>
            <a:xfrm>
              <a:off x="8772896" y="175798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0" name="직사각형 289">
              <a:extLst>
                <a:ext uri="{FF2B5EF4-FFF2-40B4-BE49-F238E27FC236}">
                  <a16:creationId xmlns:a16="http://schemas.microsoft.com/office/drawing/2014/main" id="{75D4FFA9-86AD-4356-B130-00CB7A74D810}"/>
                </a:ext>
              </a:extLst>
            </p:cNvPr>
            <p:cNvSpPr/>
            <p:nvPr/>
          </p:nvSpPr>
          <p:spPr>
            <a:xfrm>
              <a:off x="8913104" y="175798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1" name="직사각형 290">
              <a:extLst>
                <a:ext uri="{FF2B5EF4-FFF2-40B4-BE49-F238E27FC236}">
                  <a16:creationId xmlns:a16="http://schemas.microsoft.com/office/drawing/2014/main" id="{E5837AD9-B504-4E57-8446-3DD7E7F46887}"/>
                </a:ext>
              </a:extLst>
            </p:cNvPr>
            <p:cNvSpPr/>
            <p:nvPr/>
          </p:nvSpPr>
          <p:spPr>
            <a:xfrm>
              <a:off x="9053312" y="175798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2" name="직사각형 291">
              <a:extLst>
                <a:ext uri="{FF2B5EF4-FFF2-40B4-BE49-F238E27FC236}">
                  <a16:creationId xmlns:a16="http://schemas.microsoft.com/office/drawing/2014/main" id="{22786347-CEB0-4A57-ACF2-1D171327F5B4}"/>
                </a:ext>
              </a:extLst>
            </p:cNvPr>
            <p:cNvSpPr/>
            <p:nvPr/>
          </p:nvSpPr>
          <p:spPr>
            <a:xfrm>
              <a:off x="8352272" y="189819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3" name="직사각형 292">
              <a:extLst>
                <a:ext uri="{FF2B5EF4-FFF2-40B4-BE49-F238E27FC236}">
                  <a16:creationId xmlns:a16="http://schemas.microsoft.com/office/drawing/2014/main" id="{0E6D5CA7-BA0B-496E-AA42-A42B421C3345}"/>
                </a:ext>
              </a:extLst>
            </p:cNvPr>
            <p:cNvSpPr/>
            <p:nvPr/>
          </p:nvSpPr>
          <p:spPr>
            <a:xfrm>
              <a:off x="8492480" y="189819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4" name="직사각형 293">
              <a:extLst>
                <a:ext uri="{FF2B5EF4-FFF2-40B4-BE49-F238E27FC236}">
                  <a16:creationId xmlns:a16="http://schemas.microsoft.com/office/drawing/2014/main" id="{71BE2127-1F0A-47D4-ACED-0D45948D2C12}"/>
                </a:ext>
              </a:extLst>
            </p:cNvPr>
            <p:cNvSpPr/>
            <p:nvPr/>
          </p:nvSpPr>
          <p:spPr>
            <a:xfrm>
              <a:off x="8632688" y="189819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5" name="직사각형 294">
              <a:extLst>
                <a:ext uri="{FF2B5EF4-FFF2-40B4-BE49-F238E27FC236}">
                  <a16:creationId xmlns:a16="http://schemas.microsoft.com/office/drawing/2014/main" id="{9E44AA55-4B5A-4C02-8C65-ABD99CE33A41}"/>
                </a:ext>
              </a:extLst>
            </p:cNvPr>
            <p:cNvSpPr/>
            <p:nvPr/>
          </p:nvSpPr>
          <p:spPr>
            <a:xfrm>
              <a:off x="8772896" y="189819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6" name="직사각형 295">
              <a:extLst>
                <a:ext uri="{FF2B5EF4-FFF2-40B4-BE49-F238E27FC236}">
                  <a16:creationId xmlns:a16="http://schemas.microsoft.com/office/drawing/2014/main" id="{4DB38253-5A54-42FF-B7C5-025DC3D5A776}"/>
                </a:ext>
              </a:extLst>
            </p:cNvPr>
            <p:cNvSpPr/>
            <p:nvPr/>
          </p:nvSpPr>
          <p:spPr>
            <a:xfrm>
              <a:off x="8913104" y="189819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7" name="직사각형 296">
              <a:extLst>
                <a:ext uri="{FF2B5EF4-FFF2-40B4-BE49-F238E27FC236}">
                  <a16:creationId xmlns:a16="http://schemas.microsoft.com/office/drawing/2014/main" id="{56155A54-65AE-4BBC-AC8E-CE8849C4A083}"/>
                </a:ext>
              </a:extLst>
            </p:cNvPr>
            <p:cNvSpPr/>
            <p:nvPr/>
          </p:nvSpPr>
          <p:spPr>
            <a:xfrm>
              <a:off x="9053312" y="189819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8" name="직사각형 297">
              <a:extLst>
                <a:ext uri="{FF2B5EF4-FFF2-40B4-BE49-F238E27FC236}">
                  <a16:creationId xmlns:a16="http://schemas.microsoft.com/office/drawing/2014/main" id="{C98FEC99-D93B-46C1-9692-EDE75830184A}"/>
                </a:ext>
              </a:extLst>
            </p:cNvPr>
            <p:cNvSpPr/>
            <p:nvPr/>
          </p:nvSpPr>
          <p:spPr>
            <a:xfrm>
              <a:off x="8352272" y="203839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9" name="직사각형 298">
              <a:extLst>
                <a:ext uri="{FF2B5EF4-FFF2-40B4-BE49-F238E27FC236}">
                  <a16:creationId xmlns:a16="http://schemas.microsoft.com/office/drawing/2014/main" id="{CD37DE64-563D-4BBD-9C2E-12070CFB7164}"/>
                </a:ext>
              </a:extLst>
            </p:cNvPr>
            <p:cNvSpPr/>
            <p:nvPr/>
          </p:nvSpPr>
          <p:spPr>
            <a:xfrm>
              <a:off x="8492480" y="203839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0" name="직사각형 299">
              <a:extLst>
                <a:ext uri="{FF2B5EF4-FFF2-40B4-BE49-F238E27FC236}">
                  <a16:creationId xmlns:a16="http://schemas.microsoft.com/office/drawing/2014/main" id="{C93A70AA-505A-4F2A-B610-0147FEC55D7D}"/>
                </a:ext>
              </a:extLst>
            </p:cNvPr>
            <p:cNvSpPr/>
            <p:nvPr/>
          </p:nvSpPr>
          <p:spPr>
            <a:xfrm>
              <a:off x="8632688" y="203839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1" name="직사각형 300">
              <a:extLst>
                <a:ext uri="{FF2B5EF4-FFF2-40B4-BE49-F238E27FC236}">
                  <a16:creationId xmlns:a16="http://schemas.microsoft.com/office/drawing/2014/main" id="{E3963748-4584-43A6-BF2C-0012F104BD25}"/>
                </a:ext>
              </a:extLst>
            </p:cNvPr>
            <p:cNvSpPr/>
            <p:nvPr/>
          </p:nvSpPr>
          <p:spPr>
            <a:xfrm>
              <a:off x="8772896" y="203839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2" name="직사각형 301">
              <a:extLst>
                <a:ext uri="{FF2B5EF4-FFF2-40B4-BE49-F238E27FC236}">
                  <a16:creationId xmlns:a16="http://schemas.microsoft.com/office/drawing/2014/main" id="{70ADDE02-0251-4DFC-BF13-B41AF32C8B26}"/>
                </a:ext>
              </a:extLst>
            </p:cNvPr>
            <p:cNvSpPr/>
            <p:nvPr/>
          </p:nvSpPr>
          <p:spPr>
            <a:xfrm>
              <a:off x="8913104" y="203839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3" name="직사각형 302">
              <a:extLst>
                <a:ext uri="{FF2B5EF4-FFF2-40B4-BE49-F238E27FC236}">
                  <a16:creationId xmlns:a16="http://schemas.microsoft.com/office/drawing/2014/main" id="{89420B11-6794-4C51-B6D9-1C5EB96B33DE}"/>
                </a:ext>
              </a:extLst>
            </p:cNvPr>
            <p:cNvSpPr/>
            <p:nvPr/>
          </p:nvSpPr>
          <p:spPr>
            <a:xfrm>
              <a:off x="9053312" y="203839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05" name="TextBox 304">
            <a:extLst>
              <a:ext uri="{FF2B5EF4-FFF2-40B4-BE49-F238E27FC236}">
                <a16:creationId xmlns:a16="http://schemas.microsoft.com/office/drawing/2014/main" id="{F691A598-BDB6-4FCE-BF88-1B0FC5943F2B}"/>
              </a:ext>
            </a:extLst>
          </p:cNvPr>
          <p:cNvSpPr txBox="1"/>
          <p:nvPr/>
        </p:nvSpPr>
        <p:spPr>
          <a:xfrm>
            <a:off x="6032442" y="726268"/>
            <a:ext cx="106952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X (100, 784)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06" name="직선 화살표 연결선 305">
            <a:extLst>
              <a:ext uri="{FF2B5EF4-FFF2-40B4-BE49-F238E27FC236}">
                <a16:creationId xmlns:a16="http://schemas.microsoft.com/office/drawing/2014/main" id="{49EF376C-702C-4B2B-B6B7-B56DE8B4B345}"/>
              </a:ext>
            </a:extLst>
          </p:cNvPr>
          <p:cNvCxnSpPr>
            <a:cxnSpLocks/>
            <a:stCxn id="197" idx="3"/>
            <a:endCxn id="265" idx="2"/>
          </p:cNvCxnSpPr>
          <p:nvPr/>
        </p:nvCxnSpPr>
        <p:spPr>
          <a:xfrm flipV="1">
            <a:off x="6139673" y="1599121"/>
            <a:ext cx="788173" cy="16561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24" name="그룹 7223">
            <a:extLst>
              <a:ext uri="{FF2B5EF4-FFF2-40B4-BE49-F238E27FC236}">
                <a16:creationId xmlns:a16="http://schemas.microsoft.com/office/drawing/2014/main" id="{0A926DF7-9286-4005-81AB-80FB07EE82D8}"/>
              </a:ext>
            </a:extLst>
          </p:cNvPr>
          <p:cNvGrpSpPr/>
          <p:nvPr/>
        </p:nvGrpSpPr>
        <p:grpSpPr>
          <a:xfrm>
            <a:off x="6625840" y="2794302"/>
            <a:ext cx="1135226" cy="619214"/>
            <a:chOff x="6338470" y="2666286"/>
            <a:chExt cx="1135226" cy="619214"/>
          </a:xfrm>
        </p:grpSpPr>
        <p:sp>
          <p:nvSpPr>
            <p:cNvPr id="314" name="직사각형 313">
              <a:extLst>
                <a:ext uri="{FF2B5EF4-FFF2-40B4-BE49-F238E27FC236}">
                  <a16:creationId xmlns:a16="http://schemas.microsoft.com/office/drawing/2014/main" id="{C2C0B095-5AA1-4FBF-A72D-2E15A23B7A33}"/>
                </a:ext>
              </a:extLst>
            </p:cNvPr>
            <p:cNvSpPr/>
            <p:nvPr/>
          </p:nvSpPr>
          <p:spPr>
            <a:xfrm>
              <a:off x="6338470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5" name="직사각형 314">
              <a:extLst>
                <a:ext uri="{FF2B5EF4-FFF2-40B4-BE49-F238E27FC236}">
                  <a16:creationId xmlns:a16="http://schemas.microsoft.com/office/drawing/2014/main" id="{B399958C-222B-4D38-A3C3-61D6AE64BCE2}"/>
                </a:ext>
              </a:extLst>
            </p:cNvPr>
            <p:cNvSpPr/>
            <p:nvPr/>
          </p:nvSpPr>
          <p:spPr>
            <a:xfrm>
              <a:off x="6441672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6" name="직사각형 315">
              <a:extLst>
                <a:ext uri="{FF2B5EF4-FFF2-40B4-BE49-F238E27FC236}">
                  <a16:creationId xmlns:a16="http://schemas.microsoft.com/office/drawing/2014/main" id="{99BBB2BA-DC8A-408F-AFFA-A3AFB1A83F71}"/>
                </a:ext>
              </a:extLst>
            </p:cNvPr>
            <p:cNvSpPr/>
            <p:nvPr/>
          </p:nvSpPr>
          <p:spPr>
            <a:xfrm>
              <a:off x="6544875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7" name="직사각형 316">
              <a:extLst>
                <a:ext uri="{FF2B5EF4-FFF2-40B4-BE49-F238E27FC236}">
                  <a16:creationId xmlns:a16="http://schemas.microsoft.com/office/drawing/2014/main" id="{267BDBE0-80EC-416C-9951-A34DCF9AF3E0}"/>
                </a:ext>
              </a:extLst>
            </p:cNvPr>
            <p:cNvSpPr/>
            <p:nvPr/>
          </p:nvSpPr>
          <p:spPr>
            <a:xfrm>
              <a:off x="6648077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8" name="직사각형 317">
              <a:extLst>
                <a:ext uri="{FF2B5EF4-FFF2-40B4-BE49-F238E27FC236}">
                  <a16:creationId xmlns:a16="http://schemas.microsoft.com/office/drawing/2014/main" id="{D774B4CE-B4CF-4DFD-A3F5-272003099E93}"/>
                </a:ext>
              </a:extLst>
            </p:cNvPr>
            <p:cNvSpPr/>
            <p:nvPr/>
          </p:nvSpPr>
          <p:spPr>
            <a:xfrm>
              <a:off x="6751279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9" name="직사각형 318">
              <a:extLst>
                <a:ext uri="{FF2B5EF4-FFF2-40B4-BE49-F238E27FC236}">
                  <a16:creationId xmlns:a16="http://schemas.microsoft.com/office/drawing/2014/main" id="{A9D929EB-5135-4D1F-83FB-8995FFD70E68}"/>
                </a:ext>
              </a:extLst>
            </p:cNvPr>
            <p:cNvSpPr/>
            <p:nvPr/>
          </p:nvSpPr>
          <p:spPr>
            <a:xfrm>
              <a:off x="6854482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0" name="직사각형 319">
              <a:extLst>
                <a:ext uri="{FF2B5EF4-FFF2-40B4-BE49-F238E27FC236}">
                  <a16:creationId xmlns:a16="http://schemas.microsoft.com/office/drawing/2014/main" id="{3AC31B08-0C39-4556-8069-65639CB76BDE}"/>
                </a:ext>
              </a:extLst>
            </p:cNvPr>
            <p:cNvSpPr/>
            <p:nvPr/>
          </p:nvSpPr>
          <p:spPr>
            <a:xfrm>
              <a:off x="6957684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1" name="직사각형 320">
              <a:extLst>
                <a:ext uri="{FF2B5EF4-FFF2-40B4-BE49-F238E27FC236}">
                  <a16:creationId xmlns:a16="http://schemas.microsoft.com/office/drawing/2014/main" id="{E8C1C10F-64A9-4A98-AD71-4124E44EFBAA}"/>
                </a:ext>
              </a:extLst>
            </p:cNvPr>
            <p:cNvSpPr/>
            <p:nvPr/>
          </p:nvSpPr>
          <p:spPr>
            <a:xfrm>
              <a:off x="7060887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2" name="직사각형 321">
              <a:extLst>
                <a:ext uri="{FF2B5EF4-FFF2-40B4-BE49-F238E27FC236}">
                  <a16:creationId xmlns:a16="http://schemas.microsoft.com/office/drawing/2014/main" id="{AA9F4A87-2745-4808-A8E5-DEADD273ECC6}"/>
                </a:ext>
              </a:extLst>
            </p:cNvPr>
            <p:cNvSpPr/>
            <p:nvPr/>
          </p:nvSpPr>
          <p:spPr>
            <a:xfrm>
              <a:off x="7164089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3" name="직사각형 322">
              <a:extLst>
                <a:ext uri="{FF2B5EF4-FFF2-40B4-BE49-F238E27FC236}">
                  <a16:creationId xmlns:a16="http://schemas.microsoft.com/office/drawing/2014/main" id="{24F3D30A-5561-4086-9FCA-CE98D8550D56}"/>
                </a:ext>
              </a:extLst>
            </p:cNvPr>
            <p:cNvSpPr/>
            <p:nvPr/>
          </p:nvSpPr>
          <p:spPr>
            <a:xfrm>
              <a:off x="7267291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4" name="직사각형 323">
              <a:extLst>
                <a:ext uri="{FF2B5EF4-FFF2-40B4-BE49-F238E27FC236}">
                  <a16:creationId xmlns:a16="http://schemas.microsoft.com/office/drawing/2014/main" id="{01E29434-DCBD-43B4-8F33-6D902C8DB21E}"/>
                </a:ext>
              </a:extLst>
            </p:cNvPr>
            <p:cNvSpPr/>
            <p:nvPr/>
          </p:nvSpPr>
          <p:spPr>
            <a:xfrm>
              <a:off x="7370494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5" name="직사각형 324">
              <a:extLst>
                <a:ext uri="{FF2B5EF4-FFF2-40B4-BE49-F238E27FC236}">
                  <a16:creationId xmlns:a16="http://schemas.microsoft.com/office/drawing/2014/main" id="{FA245E2A-45DF-4AB4-992D-0B95662CEC29}"/>
                </a:ext>
              </a:extLst>
            </p:cNvPr>
            <p:cNvSpPr/>
            <p:nvPr/>
          </p:nvSpPr>
          <p:spPr>
            <a:xfrm>
              <a:off x="6338470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6" name="직사각형 325">
              <a:extLst>
                <a:ext uri="{FF2B5EF4-FFF2-40B4-BE49-F238E27FC236}">
                  <a16:creationId xmlns:a16="http://schemas.microsoft.com/office/drawing/2014/main" id="{A6E9B03A-0575-40DA-B867-CD46EA15779C}"/>
                </a:ext>
              </a:extLst>
            </p:cNvPr>
            <p:cNvSpPr/>
            <p:nvPr/>
          </p:nvSpPr>
          <p:spPr>
            <a:xfrm>
              <a:off x="6441672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7" name="직사각형 326">
              <a:extLst>
                <a:ext uri="{FF2B5EF4-FFF2-40B4-BE49-F238E27FC236}">
                  <a16:creationId xmlns:a16="http://schemas.microsoft.com/office/drawing/2014/main" id="{E6A400B3-9A74-4ACE-8B75-A42C9A55B359}"/>
                </a:ext>
              </a:extLst>
            </p:cNvPr>
            <p:cNvSpPr/>
            <p:nvPr/>
          </p:nvSpPr>
          <p:spPr>
            <a:xfrm>
              <a:off x="6544875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8" name="직사각형 327">
              <a:extLst>
                <a:ext uri="{FF2B5EF4-FFF2-40B4-BE49-F238E27FC236}">
                  <a16:creationId xmlns:a16="http://schemas.microsoft.com/office/drawing/2014/main" id="{AD468508-F673-4823-85B4-778C3DDDC10C}"/>
                </a:ext>
              </a:extLst>
            </p:cNvPr>
            <p:cNvSpPr/>
            <p:nvPr/>
          </p:nvSpPr>
          <p:spPr>
            <a:xfrm>
              <a:off x="6648077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9" name="직사각형 328">
              <a:extLst>
                <a:ext uri="{FF2B5EF4-FFF2-40B4-BE49-F238E27FC236}">
                  <a16:creationId xmlns:a16="http://schemas.microsoft.com/office/drawing/2014/main" id="{8BAA6528-69D1-4915-B1E3-190ADEBEDA69}"/>
                </a:ext>
              </a:extLst>
            </p:cNvPr>
            <p:cNvSpPr/>
            <p:nvPr/>
          </p:nvSpPr>
          <p:spPr>
            <a:xfrm>
              <a:off x="6751279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0" name="직사각형 329">
              <a:extLst>
                <a:ext uri="{FF2B5EF4-FFF2-40B4-BE49-F238E27FC236}">
                  <a16:creationId xmlns:a16="http://schemas.microsoft.com/office/drawing/2014/main" id="{AFCCE0CA-28DB-432B-91E5-682A787B703D}"/>
                </a:ext>
              </a:extLst>
            </p:cNvPr>
            <p:cNvSpPr/>
            <p:nvPr/>
          </p:nvSpPr>
          <p:spPr>
            <a:xfrm>
              <a:off x="6854482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1" name="직사각형 330">
              <a:extLst>
                <a:ext uri="{FF2B5EF4-FFF2-40B4-BE49-F238E27FC236}">
                  <a16:creationId xmlns:a16="http://schemas.microsoft.com/office/drawing/2014/main" id="{0FA7233C-EAAB-4EFD-8323-3CD05096961C}"/>
                </a:ext>
              </a:extLst>
            </p:cNvPr>
            <p:cNvSpPr/>
            <p:nvPr/>
          </p:nvSpPr>
          <p:spPr>
            <a:xfrm>
              <a:off x="6957684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2" name="직사각형 331">
              <a:extLst>
                <a:ext uri="{FF2B5EF4-FFF2-40B4-BE49-F238E27FC236}">
                  <a16:creationId xmlns:a16="http://schemas.microsoft.com/office/drawing/2014/main" id="{D55D1EF2-4662-4372-A2F8-A33C54687A0C}"/>
                </a:ext>
              </a:extLst>
            </p:cNvPr>
            <p:cNvSpPr/>
            <p:nvPr/>
          </p:nvSpPr>
          <p:spPr>
            <a:xfrm>
              <a:off x="7060887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3" name="직사각형 332">
              <a:extLst>
                <a:ext uri="{FF2B5EF4-FFF2-40B4-BE49-F238E27FC236}">
                  <a16:creationId xmlns:a16="http://schemas.microsoft.com/office/drawing/2014/main" id="{E6F6871A-C009-4332-A0C0-65DA25075C9F}"/>
                </a:ext>
              </a:extLst>
            </p:cNvPr>
            <p:cNvSpPr/>
            <p:nvPr/>
          </p:nvSpPr>
          <p:spPr>
            <a:xfrm>
              <a:off x="7164089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4" name="직사각형 333">
              <a:extLst>
                <a:ext uri="{FF2B5EF4-FFF2-40B4-BE49-F238E27FC236}">
                  <a16:creationId xmlns:a16="http://schemas.microsoft.com/office/drawing/2014/main" id="{3F1F94DB-F8CA-4186-AD0E-DE62C45B82D7}"/>
                </a:ext>
              </a:extLst>
            </p:cNvPr>
            <p:cNvSpPr/>
            <p:nvPr/>
          </p:nvSpPr>
          <p:spPr>
            <a:xfrm>
              <a:off x="7267291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5" name="직사각형 334">
              <a:extLst>
                <a:ext uri="{FF2B5EF4-FFF2-40B4-BE49-F238E27FC236}">
                  <a16:creationId xmlns:a16="http://schemas.microsoft.com/office/drawing/2014/main" id="{50EC2829-52DE-4C98-AC6E-ECECFD12EC46}"/>
                </a:ext>
              </a:extLst>
            </p:cNvPr>
            <p:cNvSpPr/>
            <p:nvPr/>
          </p:nvSpPr>
          <p:spPr>
            <a:xfrm>
              <a:off x="7370494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6" name="직사각형 335">
              <a:extLst>
                <a:ext uri="{FF2B5EF4-FFF2-40B4-BE49-F238E27FC236}">
                  <a16:creationId xmlns:a16="http://schemas.microsoft.com/office/drawing/2014/main" id="{EA7176D1-E9A1-45D0-8038-97A16B45E70A}"/>
                </a:ext>
              </a:extLst>
            </p:cNvPr>
            <p:cNvSpPr/>
            <p:nvPr/>
          </p:nvSpPr>
          <p:spPr>
            <a:xfrm>
              <a:off x="6338470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7" name="직사각형 336">
              <a:extLst>
                <a:ext uri="{FF2B5EF4-FFF2-40B4-BE49-F238E27FC236}">
                  <a16:creationId xmlns:a16="http://schemas.microsoft.com/office/drawing/2014/main" id="{4823D0AE-FFF7-466E-B66E-317FDAF105BC}"/>
                </a:ext>
              </a:extLst>
            </p:cNvPr>
            <p:cNvSpPr/>
            <p:nvPr/>
          </p:nvSpPr>
          <p:spPr>
            <a:xfrm>
              <a:off x="6441672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8" name="직사각형 337">
              <a:extLst>
                <a:ext uri="{FF2B5EF4-FFF2-40B4-BE49-F238E27FC236}">
                  <a16:creationId xmlns:a16="http://schemas.microsoft.com/office/drawing/2014/main" id="{5B6DEA07-E476-4C49-B9B7-7A0E0362AE97}"/>
                </a:ext>
              </a:extLst>
            </p:cNvPr>
            <p:cNvSpPr/>
            <p:nvPr/>
          </p:nvSpPr>
          <p:spPr>
            <a:xfrm>
              <a:off x="6544875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9" name="직사각형 338">
              <a:extLst>
                <a:ext uri="{FF2B5EF4-FFF2-40B4-BE49-F238E27FC236}">
                  <a16:creationId xmlns:a16="http://schemas.microsoft.com/office/drawing/2014/main" id="{1B7D9307-C50D-42F4-9035-862DB47D3162}"/>
                </a:ext>
              </a:extLst>
            </p:cNvPr>
            <p:cNvSpPr/>
            <p:nvPr/>
          </p:nvSpPr>
          <p:spPr>
            <a:xfrm>
              <a:off x="6648077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0" name="직사각형 339">
              <a:extLst>
                <a:ext uri="{FF2B5EF4-FFF2-40B4-BE49-F238E27FC236}">
                  <a16:creationId xmlns:a16="http://schemas.microsoft.com/office/drawing/2014/main" id="{598EAF3D-450D-4B01-A3B3-3903FC8B35A6}"/>
                </a:ext>
              </a:extLst>
            </p:cNvPr>
            <p:cNvSpPr/>
            <p:nvPr/>
          </p:nvSpPr>
          <p:spPr>
            <a:xfrm>
              <a:off x="6751279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1" name="직사각형 340">
              <a:extLst>
                <a:ext uri="{FF2B5EF4-FFF2-40B4-BE49-F238E27FC236}">
                  <a16:creationId xmlns:a16="http://schemas.microsoft.com/office/drawing/2014/main" id="{D810D841-398B-4A90-A044-DC9E64754FC8}"/>
                </a:ext>
              </a:extLst>
            </p:cNvPr>
            <p:cNvSpPr/>
            <p:nvPr/>
          </p:nvSpPr>
          <p:spPr>
            <a:xfrm>
              <a:off x="6854482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2" name="직사각형 341">
              <a:extLst>
                <a:ext uri="{FF2B5EF4-FFF2-40B4-BE49-F238E27FC236}">
                  <a16:creationId xmlns:a16="http://schemas.microsoft.com/office/drawing/2014/main" id="{51827898-BBFE-4CBD-99D5-8C421902C518}"/>
                </a:ext>
              </a:extLst>
            </p:cNvPr>
            <p:cNvSpPr/>
            <p:nvPr/>
          </p:nvSpPr>
          <p:spPr>
            <a:xfrm>
              <a:off x="6957684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3" name="직사각형 342">
              <a:extLst>
                <a:ext uri="{FF2B5EF4-FFF2-40B4-BE49-F238E27FC236}">
                  <a16:creationId xmlns:a16="http://schemas.microsoft.com/office/drawing/2014/main" id="{DCAC3B0A-CA74-4A7B-9B8E-A9F6247A84DD}"/>
                </a:ext>
              </a:extLst>
            </p:cNvPr>
            <p:cNvSpPr/>
            <p:nvPr/>
          </p:nvSpPr>
          <p:spPr>
            <a:xfrm>
              <a:off x="7060887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4" name="직사각형 343">
              <a:extLst>
                <a:ext uri="{FF2B5EF4-FFF2-40B4-BE49-F238E27FC236}">
                  <a16:creationId xmlns:a16="http://schemas.microsoft.com/office/drawing/2014/main" id="{3DF2A2E1-E9A2-4398-98D1-D0A18D539693}"/>
                </a:ext>
              </a:extLst>
            </p:cNvPr>
            <p:cNvSpPr/>
            <p:nvPr/>
          </p:nvSpPr>
          <p:spPr>
            <a:xfrm>
              <a:off x="7164089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5" name="직사각형 344">
              <a:extLst>
                <a:ext uri="{FF2B5EF4-FFF2-40B4-BE49-F238E27FC236}">
                  <a16:creationId xmlns:a16="http://schemas.microsoft.com/office/drawing/2014/main" id="{F20E2FA4-7133-4E70-9DB0-E1C19EE15514}"/>
                </a:ext>
              </a:extLst>
            </p:cNvPr>
            <p:cNvSpPr/>
            <p:nvPr/>
          </p:nvSpPr>
          <p:spPr>
            <a:xfrm>
              <a:off x="7267291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6" name="직사각형 345">
              <a:extLst>
                <a:ext uri="{FF2B5EF4-FFF2-40B4-BE49-F238E27FC236}">
                  <a16:creationId xmlns:a16="http://schemas.microsoft.com/office/drawing/2014/main" id="{3ED980F6-CBDB-4B1B-8FD1-734E5DC60E8E}"/>
                </a:ext>
              </a:extLst>
            </p:cNvPr>
            <p:cNvSpPr/>
            <p:nvPr/>
          </p:nvSpPr>
          <p:spPr>
            <a:xfrm>
              <a:off x="7370494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7" name="직사각형 346">
              <a:extLst>
                <a:ext uri="{FF2B5EF4-FFF2-40B4-BE49-F238E27FC236}">
                  <a16:creationId xmlns:a16="http://schemas.microsoft.com/office/drawing/2014/main" id="{6B60D462-F630-41D4-B5BD-EDF35CBBD49D}"/>
                </a:ext>
              </a:extLst>
            </p:cNvPr>
            <p:cNvSpPr/>
            <p:nvPr/>
          </p:nvSpPr>
          <p:spPr>
            <a:xfrm>
              <a:off x="6338470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8" name="직사각형 347">
              <a:extLst>
                <a:ext uri="{FF2B5EF4-FFF2-40B4-BE49-F238E27FC236}">
                  <a16:creationId xmlns:a16="http://schemas.microsoft.com/office/drawing/2014/main" id="{6446B4ED-A1EC-4755-AB42-7E69D0B3FFB3}"/>
                </a:ext>
              </a:extLst>
            </p:cNvPr>
            <p:cNvSpPr/>
            <p:nvPr/>
          </p:nvSpPr>
          <p:spPr>
            <a:xfrm>
              <a:off x="6441672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9" name="직사각형 348">
              <a:extLst>
                <a:ext uri="{FF2B5EF4-FFF2-40B4-BE49-F238E27FC236}">
                  <a16:creationId xmlns:a16="http://schemas.microsoft.com/office/drawing/2014/main" id="{90A07412-A04F-49AB-AE42-F48E05797CDB}"/>
                </a:ext>
              </a:extLst>
            </p:cNvPr>
            <p:cNvSpPr/>
            <p:nvPr/>
          </p:nvSpPr>
          <p:spPr>
            <a:xfrm>
              <a:off x="6544875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0" name="직사각형 349">
              <a:extLst>
                <a:ext uri="{FF2B5EF4-FFF2-40B4-BE49-F238E27FC236}">
                  <a16:creationId xmlns:a16="http://schemas.microsoft.com/office/drawing/2014/main" id="{50975E11-A6C7-490D-862B-03958C2111D3}"/>
                </a:ext>
              </a:extLst>
            </p:cNvPr>
            <p:cNvSpPr/>
            <p:nvPr/>
          </p:nvSpPr>
          <p:spPr>
            <a:xfrm>
              <a:off x="6648077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1" name="직사각형 350">
              <a:extLst>
                <a:ext uri="{FF2B5EF4-FFF2-40B4-BE49-F238E27FC236}">
                  <a16:creationId xmlns:a16="http://schemas.microsoft.com/office/drawing/2014/main" id="{4F3B82F2-DAC7-43B4-B5D9-FB504210AA34}"/>
                </a:ext>
              </a:extLst>
            </p:cNvPr>
            <p:cNvSpPr/>
            <p:nvPr/>
          </p:nvSpPr>
          <p:spPr>
            <a:xfrm>
              <a:off x="6751279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2" name="직사각형 351">
              <a:extLst>
                <a:ext uri="{FF2B5EF4-FFF2-40B4-BE49-F238E27FC236}">
                  <a16:creationId xmlns:a16="http://schemas.microsoft.com/office/drawing/2014/main" id="{BA3BE643-CA93-4BA0-AEB7-FB94BE73185C}"/>
                </a:ext>
              </a:extLst>
            </p:cNvPr>
            <p:cNvSpPr/>
            <p:nvPr/>
          </p:nvSpPr>
          <p:spPr>
            <a:xfrm>
              <a:off x="6854482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3" name="직사각형 352">
              <a:extLst>
                <a:ext uri="{FF2B5EF4-FFF2-40B4-BE49-F238E27FC236}">
                  <a16:creationId xmlns:a16="http://schemas.microsoft.com/office/drawing/2014/main" id="{97CDA6D5-CB3D-4127-89D1-F5C417C7D69A}"/>
                </a:ext>
              </a:extLst>
            </p:cNvPr>
            <p:cNvSpPr/>
            <p:nvPr/>
          </p:nvSpPr>
          <p:spPr>
            <a:xfrm>
              <a:off x="6957684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4" name="직사각형 353">
              <a:extLst>
                <a:ext uri="{FF2B5EF4-FFF2-40B4-BE49-F238E27FC236}">
                  <a16:creationId xmlns:a16="http://schemas.microsoft.com/office/drawing/2014/main" id="{6E993A9D-720A-43AB-999D-CB50BE93FA5C}"/>
                </a:ext>
              </a:extLst>
            </p:cNvPr>
            <p:cNvSpPr/>
            <p:nvPr/>
          </p:nvSpPr>
          <p:spPr>
            <a:xfrm>
              <a:off x="7060887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5" name="직사각형 354">
              <a:extLst>
                <a:ext uri="{FF2B5EF4-FFF2-40B4-BE49-F238E27FC236}">
                  <a16:creationId xmlns:a16="http://schemas.microsoft.com/office/drawing/2014/main" id="{D139AD91-ECF5-4F7D-9677-A8B8006B7929}"/>
                </a:ext>
              </a:extLst>
            </p:cNvPr>
            <p:cNvSpPr/>
            <p:nvPr/>
          </p:nvSpPr>
          <p:spPr>
            <a:xfrm>
              <a:off x="7164089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6" name="직사각형 355">
              <a:extLst>
                <a:ext uri="{FF2B5EF4-FFF2-40B4-BE49-F238E27FC236}">
                  <a16:creationId xmlns:a16="http://schemas.microsoft.com/office/drawing/2014/main" id="{4EB04CF5-127E-4EB0-AEC8-F1D14F2C8945}"/>
                </a:ext>
              </a:extLst>
            </p:cNvPr>
            <p:cNvSpPr/>
            <p:nvPr/>
          </p:nvSpPr>
          <p:spPr>
            <a:xfrm>
              <a:off x="7267291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7" name="직사각형 356">
              <a:extLst>
                <a:ext uri="{FF2B5EF4-FFF2-40B4-BE49-F238E27FC236}">
                  <a16:creationId xmlns:a16="http://schemas.microsoft.com/office/drawing/2014/main" id="{3788D5CA-98A7-4A84-9ECA-950CC0823A44}"/>
                </a:ext>
              </a:extLst>
            </p:cNvPr>
            <p:cNvSpPr/>
            <p:nvPr/>
          </p:nvSpPr>
          <p:spPr>
            <a:xfrm>
              <a:off x="7370494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8" name="직사각형 357">
              <a:extLst>
                <a:ext uri="{FF2B5EF4-FFF2-40B4-BE49-F238E27FC236}">
                  <a16:creationId xmlns:a16="http://schemas.microsoft.com/office/drawing/2014/main" id="{403857E0-2576-4BB4-A1F9-B65B173FC529}"/>
                </a:ext>
              </a:extLst>
            </p:cNvPr>
            <p:cNvSpPr/>
            <p:nvPr/>
          </p:nvSpPr>
          <p:spPr>
            <a:xfrm>
              <a:off x="6338470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9" name="직사각형 358">
              <a:extLst>
                <a:ext uri="{FF2B5EF4-FFF2-40B4-BE49-F238E27FC236}">
                  <a16:creationId xmlns:a16="http://schemas.microsoft.com/office/drawing/2014/main" id="{EB89C412-EA38-42FC-BD05-1B08D38662DD}"/>
                </a:ext>
              </a:extLst>
            </p:cNvPr>
            <p:cNvSpPr/>
            <p:nvPr/>
          </p:nvSpPr>
          <p:spPr>
            <a:xfrm>
              <a:off x="6441672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0" name="직사각형 359">
              <a:extLst>
                <a:ext uri="{FF2B5EF4-FFF2-40B4-BE49-F238E27FC236}">
                  <a16:creationId xmlns:a16="http://schemas.microsoft.com/office/drawing/2014/main" id="{53E441C1-6A05-4026-8B7F-92529515C32C}"/>
                </a:ext>
              </a:extLst>
            </p:cNvPr>
            <p:cNvSpPr/>
            <p:nvPr/>
          </p:nvSpPr>
          <p:spPr>
            <a:xfrm>
              <a:off x="6544875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1" name="직사각형 360">
              <a:extLst>
                <a:ext uri="{FF2B5EF4-FFF2-40B4-BE49-F238E27FC236}">
                  <a16:creationId xmlns:a16="http://schemas.microsoft.com/office/drawing/2014/main" id="{1ADB782D-D6AC-4A41-8A94-1E596B5ACCA5}"/>
                </a:ext>
              </a:extLst>
            </p:cNvPr>
            <p:cNvSpPr/>
            <p:nvPr/>
          </p:nvSpPr>
          <p:spPr>
            <a:xfrm>
              <a:off x="6648077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2" name="직사각형 361">
              <a:extLst>
                <a:ext uri="{FF2B5EF4-FFF2-40B4-BE49-F238E27FC236}">
                  <a16:creationId xmlns:a16="http://schemas.microsoft.com/office/drawing/2014/main" id="{62B99072-B9D0-49B5-B8D4-846FE26B75AE}"/>
                </a:ext>
              </a:extLst>
            </p:cNvPr>
            <p:cNvSpPr/>
            <p:nvPr/>
          </p:nvSpPr>
          <p:spPr>
            <a:xfrm>
              <a:off x="6751279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3" name="직사각형 362">
              <a:extLst>
                <a:ext uri="{FF2B5EF4-FFF2-40B4-BE49-F238E27FC236}">
                  <a16:creationId xmlns:a16="http://schemas.microsoft.com/office/drawing/2014/main" id="{216065C9-C1C6-40A3-9568-99525A950AB6}"/>
                </a:ext>
              </a:extLst>
            </p:cNvPr>
            <p:cNvSpPr/>
            <p:nvPr/>
          </p:nvSpPr>
          <p:spPr>
            <a:xfrm>
              <a:off x="6854482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4" name="직사각형 363">
              <a:extLst>
                <a:ext uri="{FF2B5EF4-FFF2-40B4-BE49-F238E27FC236}">
                  <a16:creationId xmlns:a16="http://schemas.microsoft.com/office/drawing/2014/main" id="{B8B3B94D-16C2-4C45-96ED-5B6591798266}"/>
                </a:ext>
              </a:extLst>
            </p:cNvPr>
            <p:cNvSpPr/>
            <p:nvPr/>
          </p:nvSpPr>
          <p:spPr>
            <a:xfrm>
              <a:off x="6957684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5" name="직사각형 364">
              <a:extLst>
                <a:ext uri="{FF2B5EF4-FFF2-40B4-BE49-F238E27FC236}">
                  <a16:creationId xmlns:a16="http://schemas.microsoft.com/office/drawing/2014/main" id="{53B735D2-F4C4-4655-8E27-C13DD32A2718}"/>
                </a:ext>
              </a:extLst>
            </p:cNvPr>
            <p:cNvSpPr/>
            <p:nvPr/>
          </p:nvSpPr>
          <p:spPr>
            <a:xfrm>
              <a:off x="7060887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6" name="직사각형 365">
              <a:extLst>
                <a:ext uri="{FF2B5EF4-FFF2-40B4-BE49-F238E27FC236}">
                  <a16:creationId xmlns:a16="http://schemas.microsoft.com/office/drawing/2014/main" id="{800FDBB8-761D-42EA-88CE-1D1A0BC90A0A}"/>
                </a:ext>
              </a:extLst>
            </p:cNvPr>
            <p:cNvSpPr/>
            <p:nvPr/>
          </p:nvSpPr>
          <p:spPr>
            <a:xfrm>
              <a:off x="7164089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7" name="직사각형 366">
              <a:extLst>
                <a:ext uri="{FF2B5EF4-FFF2-40B4-BE49-F238E27FC236}">
                  <a16:creationId xmlns:a16="http://schemas.microsoft.com/office/drawing/2014/main" id="{2A85AB13-BEA9-4AB6-8294-6CDB9F16C29B}"/>
                </a:ext>
              </a:extLst>
            </p:cNvPr>
            <p:cNvSpPr/>
            <p:nvPr/>
          </p:nvSpPr>
          <p:spPr>
            <a:xfrm>
              <a:off x="7267291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8" name="직사각형 367">
              <a:extLst>
                <a:ext uri="{FF2B5EF4-FFF2-40B4-BE49-F238E27FC236}">
                  <a16:creationId xmlns:a16="http://schemas.microsoft.com/office/drawing/2014/main" id="{5C689BA9-526E-4417-8D22-BC7DC0D963E0}"/>
                </a:ext>
              </a:extLst>
            </p:cNvPr>
            <p:cNvSpPr/>
            <p:nvPr/>
          </p:nvSpPr>
          <p:spPr>
            <a:xfrm>
              <a:off x="7370494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9" name="직사각형 368">
              <a:extLst>
                <a:ext uri="{FF2B5EF4-FFF2-40B4-BE49-F238E27FC236}">
                  <a16:creationId xmlns:a16="http://schemas.microsoft.com/office/drawing/2014/main" id="{EA75CE15-5BFC-4B52-91CB-4E1458136919}"/>
                </a:ext>
              </a:extLst>
            </p:cNvPr>
            <p:cNvSpPr/>
            <p:nvPr/>
          </p:nvSpPr>
          <p:spPr>
            <a:xfrm>
              <a:off x="6338470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0" name="직사각형 369">
              <a:extLst>
                <a:ext uri="{FF2B5EF4-FFF2-40B4-BE49-F238E27FC236}">
                  <a16:creationId xmlns:a16="http://schemas.microsoft.com/office/drawing/2014/main" id="{01537EE7-C0CD-41E2-A5F1-B904D5593E61}"/>
                </a:ext>
              </a:extLst>
            </p:cNvPr>
            <p:cNvSpPr/>
            <p:nvPr/>
          </p:nvSpPr>
          <p:spPr>
            <a:xfrm>
              <a:off x="6441672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1" name="직사각형 370">
              <a:extLst>
                <a:ext uri="{FF2B5EF4-FFF2-40B4-BE49-F238E27FC236}">
                  <a16:creationId xmlns:a16="http://schemas.microsoft.com/office/drawing/2014/main" id="{7C59325A-807D-4C27-8A4B-5E7E5C28037C}"/>
                </a:ext>
              </a:extLst>
            </p:cNvPr>
            <p:cNvSpPr/>
            <p:nvPr/>
          </p:nvSpPr>
          <p:spPr>
            <a:xfrm>
              <a:off x="6544875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2" name="직사각형 371">
              <a:extLst>
                <a:ext uri="{FF2B5EF4-FFF2-40B4-BE49-F238E27FC236}">
                  <a16:creationId xmlns:a16="http://schemas.microsoft.com/office/drawing/2014/main" id="{1C2A826D-5D50-4D51-948E-51504547CCEE}"/>
                </a:ext>
              </a:extLst>
            </p:cNvPr>
            <p:cNvSpPr/>
            <p:nvPr/>
          </p:nvSpPr>
          <p:spPr>
            <a:xfrm>
              <a:off x="6648077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3" name="직사각형 372">
              <a:extLst>
                <a:ext uri="{FF2B5EF4-FFF2-40B4-BE49-F238E27FC236}">
                  <a16:creationId xmlns:a16="http://schemas.microsoft.com/office/drawing/2014/main" id="{BA38C0E2-7DB1-47F0-A4CB-E45ADF2E7FCE}"/>
                </a:ext>
              </a:extLst>
            </p:cNvPr>
            <p:cNvSpPr/>
            <p:nvPr/>
          </p:nvSpPr>
          <p:spPr>
            <a:xfrm>
              <a:off x="6751279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4" name="직사각형 373">
              <a:extLst>
                <a:ext uri="{FF2B5EF4-FFF2-40B4-BE49-F238E27FC236}">
                  <a16:creationId xmlns:a16="http://schemas.microsoft.com/office/drawing/2014/main" id="{014152A4-D5B4-4437-BB08-B3F91A37ECE3}"/>
                </a:ext>
              </a:extLst>
            </p:cNvPr>
            <p:cNvSpPr/>
            <p:nvPr/>
          </p:nvSpPr>
          <p:spPr>
            <a:xfrm>
              <a:off x="6854482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5" name="직사각형 374">
              <a:extLst>
                <a:ext uri="{FF2B5EF4-FFF2-40B4-BE49-F238E27FC236}">
                  <a16:creationId xmlns:a16="http://schemas.microsoft.com/office/drawing/2014/main" id="{7AA14354-302F-408F-A695-330328B1F030}"/>
                </a:ext>
              </a:extLst>
            </p:cNvPr>
            <p:cNvSpPr/>
            <p:nvPr/>
          </p:nvSpPr>
          <p:spPr>
            <a:xfrm>
              <a:off x="6957684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6" name="직사각형 375">
              <a:extLst>
                <a:ext uri="{FF2B5EF4-FFF2-40B4-BE49-F238E27FC236}">
                  <a16:creationId xmlns:a16="http://schemas.microsoft.com/office/drawing/2014/main" id="{A87E4B50-29F7-4F22-A58E-675D97EEA37B}"/>
                </a:ext>
              </a:extLst>
            </p:cNvPr>
            <p:cNvSpPr/>
            <p:nvPr/>
          </p:nvSpPr>
          <p:spPr>
            <a:xfrm>
              <a:off x="7060887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7" name="직사각형 376">
              <a:extLst>
                <a:ext uri="{FF2B5EF4-FFF2-40B4-BE49-F238E27FC236}">
                  <a16:creationId xmlns:a16="http://schemas.microsoft.com/office/drawing/2014/main" id="{5F902E70-D4CA-44BE-8F61-3E9F84D150FE}"/>
                </a:ext>
              </a:extLst>
            </p:cNvPr>
            <p:cNvSpPr/>
            <p:nvPr/>
          </p:nvSpPr>
          <p:spPr>
            <a:xfrm>
              <a:off x="7164089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8" name="직사각형 377">
              <a:extLst>
                <a:ext uri="{FF2B5EF4-FFF2-40B4-BE49-F238E27FC236}">
                  <a16:creationId xmlns:a16="http://schemas.microsoft.com/office/drawing/2014/main" id="{B6F5C375-9E2C-452E-AF0A-87151A1D3968}"/>
                </a:ext>
              </a:extLst>
            </p:cNvPr>
            <p:cNvSpPr/>
            <p:nvPr/>
          </p:nvSpPr>
          <p:spPr>
            <a:xfrm>
              <a:off x="7267291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9" name="직사각형 378">
              <a:extLst>
                <a:ext uri="{FF2B5EF4-FFF2-40B4-BE49-F238E27FC236}">
                  <a16:creationId xmlns:a16="http://schemas.microsoft.com/office/drawing/2014/main" id="{02D59A3F-99CF-4D4B-A43F-44A50F7D0E7E}"/>
                </a:ext>
              </a:extLst>
            </p:cNvPr>
            <p:cNvSpPr/>
            <p:nvPr/>
          </p:nvSpPr>
          <p:spPr>
            <a:xfrm>
              <a:off x="7370494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380" name="직선 화살표 연결선 379">
            <a:extLst>
              <a:ext uri="{FF2B5EF4-FFF2-40B4-BE49-F238E27FC236}">
                <a16:creationId xmlns:a16="http://schemas.microsoft.com/office/drawing/2014/main" id="{B92998ED-421B-4886-B200-749988CFCA24}"/>
              </a:ext>
            </a:extLst>
          </p:cNvPr>
          <p:cNvCxnSpPr>
            <a:cxnSpLocks/>
            <a:stCxn id="198" idx="3"/>
            <a:endCxn id="314" idx="1"/>
          </p:cNvCxnSpPr>
          <p:nvPr/>
        </p:nvCxnSpPr>
        <p:spPr>
          <a:xfrm flipV="1">
            <a:off x="6139673" y="2845903"/>
            <a:ext cx="486167" cy="6414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4" name="그룹 383">
            <a:extLst>
              <a:ext uri="{FF2B5EF4-FFF2-40B4-BE49-F238E27FC236}">
                <a16:creationId xmlns:a16="http://schemas.microsoft.com/office/drawing/2014/main" id="{F34D2F8D-95C1-4779-AB8E-BAEF418CCA39}"/>
              </a:ext>
            </a:extLst>
          </p:cNvPr>
          <p:cNvGrpSpPr/>
          <p:nvPr/>
        </p:nvGrpSpPr>
        <p:grpSpPr>
          <a:xfrm>
            <a:off x="6625840" y="3593010"/>
            <a:ext cx="1135226" cy="103202"/>
            <a:chOff x="4725838" y="1905000"/>
            <a:chExt cx="1542288" cy="140208"/>
          </a:xfrm>
        </p:grpSpPr>
        <p:sp>
          <p:nvSpPr>
            <p:cNvPr id="385" name="직사각형 384">
              <a:extLst>
                <a:ext uri="{FF2B5EF4-FFF2-40B4-BE49-F238E27FC236}">
                  <a16:creationId xmlns:a16="http://schemas.microsoft.com/office/drawing/2014/main" id="{8C1881F9-D9EE-4D4C-B6BC-AF3187935388}"/>
                </a:ext>
              </a:extLst>
            </p:cNvPr>
            <p:cNvSpPr/>
            <p:nvPr/>
          </p:nvSpPr>
          <p:spPr>
            <a:xfrm>
              <a:off x="472583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6" name="직사각형 385">
              <a:extLst>
                <a:ext uri="{FF2B5EF4-FFF2-40B4-BE49-F238E27FC236}">
                  <a16:creationId xmlns:a16="http://schemas.microsoft.com/office/drawing/2014/main" id="{F2EC2604-29B5-4A96-9DFD-8EC03C75C74E}"/>
                </a:ext>
              </a:extLst>
            </p:cNvPr>
            <p:cNvSpPr/>
            <p:nvPr/>
          </p:nvSpPr>
          <p:spPr>
            <a:xfrm>
              <a:off x="4866046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7" name="직사각형 386">
              <a:extLst>
                <a:ext uri="{FF2B5EF4-FFF2-40B4-BE49-F238E27FC236}">
                  <a16:creationId xmlns:a16="http://schemas.microsoft.com/office/drawing/2014/main" id="{B813D41E-EE3B-40FC-8A13-D3F341F042F2}"/>
                </a:ext>
              </a:extLst>
            </p:cNvPr>
            <p:cNvSpPr/>
            <p:nvPr/>
          </p:nvSpPr>
          <p:spPr>
            <a:xfrm>
              <a:off x="5006254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8" name="직사각형 387">
              <a:extLst>
                <a:ext uri="{FF2B5EF4-FFF2-40B4-BE49-F238E27FC236}">
                  <a16:creationId xmlns:a16="http://schemas.microsoft.com/office/drawing/2014/main" id="{7EDA3B6D-1134-48F5-B907-E0DE7569EEED}"/>
                </a:ext>
              </a:extLst>
            </p:cNvPr>
            <p:cNvSpPr/>
            <p:nvPr/>
          </p:nvSpPr>
          <p:spPr>
            <a:xfrm>
              <a:off x="5146462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9" name="직사각형 388">
              <a:extLst>
                <a:ext uri="{FF2B5EF4-FFF2-40B4-BE49-F238E27FC236}">
                  <a16:creationId xmlns:a16="http://schemas.microsoft.com/office/drawing/2014/main" id="{16B71E7D-0CB1-47B3-8920-8AFC25941E0A}"/>
                </a:ext>
              </a:extLst>
            </p:cNvPr>
            <p:cNvSpPr/>
            <p:nvPr/>
          </p:nvSpPr>
          <p:spPr>
            <a:xfrm>
              <a:off x="5286670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0" name="직사각형 389">
              <a:extLst>
                <a:ext uri="{FF2B5EF4-FFF2-40B4-BE49-F238E27FC236}">
                  <a16:creationId xmlns:a16="http://schemas.microsoft.com/office/drawing/2014/main" id="{7ED70ECE-3E87-4BFC-8F81-206E92EA032D}"/>
                </a:ext>
              </a:extLst>
            </p:cNvPr>
            <p:cNvSpPr/>
            <p:nvPr/>
          </p:nvSpPr>
          <p:spPr>
            <a:xfrm>
              <a:off x="542687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1" name="직사각형 390">
              <a:extLst>
                <a:ext uri="{FF2B5EF4-FFF2-40B4-BE49-F238E27FC236}">
                  <a16:creationId xmlns:a16="http://schemas.microsoft.com/office/drawing/2014/main" id="{72C8B49D-1C40-43E6-83E3-A6B308E2A6FE}"/>
                </a:ext>
              </a:extLst>
            </p:cNvPr>
            <p:cNvSpPr/>
            <p:nvPr/>
          </p:nvSpPr>
          <p:spPr>
            <a:xfrm>
              <a:off x="5567086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2" name="직사각형 391">
              <a:extLst>
                <a:ext uri="{FF2B5EF4-FFF2-40B4-BE49-F238E27FC236}">
                  <a16:creationId xmlns:a16="http://schemas.microsoft.com/office/drawing/2014/main" id="{46B6C55E-1CD5-47D3-BA21-8DE68E63B99E}"/>
                </a:ext>
              </a:extLst>
            </p:cNvPr>
            <p:cNvSpPr/>
            <p:nvPr/>
          </p:nvSpPr>
          <p:spPr>
            <a:xfrm>
              <a:off x="5707294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3" name="직사각형 392">
              <a:extLst>
                <a:ext uri="{FF2B5EF4-FFF2-40B4-BE49-F238E27FC236}">
                  <a16:creationId xmlns:a16="http://schemas.microsoft.com/office/drawing/2014/main" id="{76B451C3-F835-437D-B2E0-AFAE76DA0BE7}"/>
                </a:ext>
              </a:extLst>
            </p:cNvPr>
            <p:cNvSpPr/>
            <p:nvPr/>
          </p:nvSpPr>
          <p:spPr>
            <a:xfrm>
              <a:off x="5847502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4" name="직사각형 393">
              <a:extLst>
                <a:ext uri="{FF2B5EF4-FFF2-40B4-BE49-F238E27FC236}">
                  <a16:creationId xmlns:a16="http://schemas.microsoft.com/office/drawing/2014/main" id="{C24B1117-4956-4985-AA42-954A71B1F89E}"/>
                </a:ext>
              </a:extLst>
            </p:cNvPr>
            <p:cNvSpPr/>
            <p:nvPr/>
          </p:nvSpPr>
          <p:spPr>
            <a:xfrm>
              <a:off x="5987710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5" name="직사각형 394">
              <a:extLst>
                <a:ext uri="{FF2B5EF4-FFF2-40B4-BE49-F238E27FC236}">
                  <a16:creationId xmlns:a16="http://schemas.microsoft.com/office/drawing/2014/main" id="{45EFF693-128B-41AC-94E2-297119BBBD3D}"/>
                </a:ext>
              </a:extLst>
            </p:cNvPr>
            <p:cNvSpPr/>
            <p:nvPr/>
          </p:nvSpPr>
          <p:spPr>
            <a:xfrm>
              <a:off x="612791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396" name="직선 화살표 연결선 395">
            <a:extLst>
              <a:ext uri="{FF2B5EF4-FFF2-40B4-BE49-F238E27FC236}">
                <a16:creationId xmlns:a16="http://schemas.microsoft.com/office/drawing/2014/main" id="{8CB87081-E5ED-47D0-ACD8-69B7DBB61414}"/>
              </a:ext>
            </a:extLst>
          </p:cNvPr>
          <p:cNvCxnSpPr>
            <a:cxnSpLocks/>
            <a:stCxn id="199" idx="3"/>
            <a:endCxn id="385" idx="1"/>
          </p:cNvCxnSpPr>
          <p:nvPr/>
        </p:nvCxnSpPr>
        <p:spPr>
          <a:xfrm flipV="1">
            <a:off x="6139673" y="3644611"/>
            <a:ext cx="486167" cy="700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9" name="TextBox 398">
            <a:extLst>
              <a:ext uri="{FF2B5EF4-FFF2-40B4-BE49-F238E27FC236}">
                <a16:creationId xmlns:a16="http://schemas.microsoft.com/office/drawing/2014/main" id="{DC70A869-241B-49DF-951F-73B186165445}"/>
              </a:ext>
            </a:extLst>
          </p:cNvPr>
          <p:cNvSpPr txBox="1"/>
          <p:nvPr/>
        </p:nvSpPr>
        <p:spPr>
          <a:xfrm>
            <a:off x="6745538" y="2540885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(784, 50)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0" name="TextBox 399">
            <a:extLst>
              <a:ext uri="{FF2B5EF4-FFF2-40B4-BE49-F238E27FC236}">
                <a16:creationId xmlns:a16="http://schemas.microsoft.com/office/drawing/2014/main" id="{B9763ACE-43CD-4D46-9D1E-D43039167E5F}"/>
              </a:ext>
            </a:extLst>
          </p:cNvPr>
          <p:cNvSpPr txBox="1"/>
          <p:nvPr/>
        </p:nvSpPr>
        <p:spPr>
          <a:xfrm>
            <a:off x="6898157" y="3386606"/>
            <a:ext cx="5533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(50,)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9" name="직사각형 408">
            <a:extLst>
              <a:ext uri="{FF2B5EF4-FFF2-40B4-BE49-F238E27FC236}">
                <a16:creationId xmlns:a16="http://schemas.microsoft.com/office/drawing/2014/main" id="{DFD6F541-5BD8-4D6A-9A65-3FDDC20B2505}"/>
              </a:ext>
            </a:extLst>
          </p:cNvPr>
          <p:cNvSpPr/>
          <p:nvPr/>
        </p:nvSpPr>
        <p:spPr>
          <a:xfrm>
            <a:off x="5176290" y="3963620"/>
            <a:ext cx="963383" cy="2272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0" name="직사각형 409">
            <a:extLst>
              <a:ext uri="{FF2B5EF4-FFF2-40B4-BE49-F238E27FC236}">
                <a16:creationId xmlns:a16="http://schemas.microsoft.com/office/drawing/2014/main" id="{42D09426-0FF7-40F0-A1EA-710A7FBD9DB7}"/>
              </a:ext>
            </a:extLst>
          </p:cNvPr>
          <p:cNvSpPr/>
          <p:nvPr/>
        </p:nvSpPr>
        <p:spPr>
          <a:xfrm>
            <a:off x="5176290" y="4195728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self.mask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13" name="직선 화살표 연결선 412">
            <a:extLst>
              <a:ext uri="{FF2B5EF4-FFF2-40B4-BE49-F238E27FC236}">
                <a16:creationId xmlns:a16="http://schemas.microsoft.com/office/drawing/2014/main" id="{F8816330-37A0-4667-8E74-8C4756F60A61}"/>
              </a:ext>
            </a:extLst>
          </p:cNvPr>
          <p:cNvCxnSpPr>
            <a:cxnSpLocks/>
            <a:stCxn id="160" idx="3"/>
            <a:endCxn id="409" idx="1"/>
          </p:cNvCxnSpPr>
          <p:nvPr/>
        </p:nvCxnSpPr>
        <p:spPr>
          <a:xfrm>
            <a:off x="3358316" y="3714235"/>
            <a:ext cx="1817974" cy="3630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6" name="TextBox 415">
            <a:extLst>
              <a:ext uri="{FF2B5EF4-FFF2-40B4-BE49-F238E27FC236}">
                <a16:creationId xmlns:a16="http://schemas.microsoft.com/office/drawing/2014/main" id="{B68822C3-ED36-48E7-9FDF-B7CBAFEC88D8}"/>
              </a:ext>
            </a:extLst>
          </p:cNvPr>
          <p:cNvSpPr txBox="1"/>
          <p:nvPr/>
        </p:nvSpPr>
        <p:spPr>
          <a:xfrm>
            <a:off x="6731724" y="3830555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223" name="그룹 7222">
            <a:extLst>
              <a:ext uri="{FF2B5EF4-FFF2-40B4-BE49-F238E27FC236}">
                <a16:creationId xmlns:a16="http://schemas.microsoft.com/office/drawing/2014/main" id="{1C5FCCC4-D2D4-4AE7-96B5-45A8E4FD31E1}"/>
              </a:ext>
            </a:extLst>
          </p:cNvPr>
          <p:cNvGrpSpPr/>
          <p:nvPr/>
        </p:nvGrpSpPr>
        <p:grpSpPr>
          <a:xfrm>
            <a:off x="6625840" y="4059738"/>
            <a:ext cx="1135226" cy="309607"/>
            <a:chOff x="6338470" y="3931722"/>
            <a:chExt cx="1135226" cy="309607"/>
          </a:xfrm>
        </p:grpSpPr>
        <p:sp>
          <p:nvSpPr>
            <p:cNvPr id="419" name="직사각형 418">
              <a:extLst>
                <a:ext uri="{FF2B5EF4-FFF2-40B4-BE49-F238E27FC236}">
                  <a16:creationId xmlns:a16="http://schemas.microsoft.com/office/drawing/2014/main" id="{E085BCB6-46C1-4455-A088-97420243575D}"/>
                </a:ext>
              </a:extLst>
            </p:cNvPr>
            <p:cNvSpPr/>
            <p:nvPr/>
          </p:nvSpPr>
          <p:spPr>
            <a:xfrm>
              <a:off x="6338470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0" name="직사각형 419">
              <a:extLst>
                <a:ext uri="{FF2B5EF4-FFF2-40B4-BE49-F238E27FC236}">
                  <a16:creationId xmlns:a16="http://schemas.microsoft.com/office/drawing/2014/main" id="{B5C64541-4794-4DFE-A0B7-8963D36B0E06}"/>
                </a:ext>
              </a:extLst>
            </p:cNvPr>
            <p:cNvSpPr/>
            <p:nvPr/>
          </p:nvSpPr>
          <p:spPr>
            <a:xfrm>
              <a:off x="644167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1" name="직사각형 420">
              <a:extLst>
                <a:ext uri="{FF2B5EF4-FFF2-40B4-BE49-F238E27FC236}">
                  <a16:creationId xmlns:a16="http://schemas.microsoft.com/office/drawing/2014/main" id="{1E7355FF-81B7-439C-8B2A-2D8F29424431}"/>
                </a:ext>
              </a:extLst>
            </p:cNvPr>
            <p:cNvSpPr/>
            <p:nvPr/>
          </p:nvSpPr>
          <p:spPr>
            <a:xfrm>
              <a:off x="6544875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2" name="직사각형 421">
              <a:extLst>
                <a:ext uri="{FF2B5EF4-FFF2-40B4-BE49-F238E27FC236}">
                  <a16:creationId xmlns:a16="http://schemas.microsoft.com/office/drawing/2014/main" id="{93BF1B68-7FE7-483A-A29F-1689FB8CAD66}"/>
                </a:ext>
              </a:extLst>
            </p:cNvPr>
            <p:cNvSpPr/>
            <p:nvPr/>
          </p:nvSpPr>
          <p:spPr>
            <a:xfrm>
              <a:off x="664807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3" name="직사각형 422">
              <a:extLst>
                <a:ext uri="{FF2B5EF4-FFF2-40B4-BE49-F238E27FC236}">
                  <a16:creationId xmlns:a16="http://schemas.microsoft.com/office/drawing/2014/main" id="{C2DDC3B0-E553-44F8-B685-A131A1CF5753}"/>
                </a:ext>
              </a:extLst>
            </p:cNvPr>
            <p:cNvSpPr/>
            <p:nvPr/>
          </p:nvSpPr>
          <p:spPr>
            <a:xfrm>
              <a:off x="675127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4" name="직사각형 423">
              <a:extLst>
                <a:ext uri="{FF2B5EF4-FFF2-40B4-BE49-F238E27FC236}">
                  <a16:creationId xmlns:a16="http://schemas.microsoft.com/office/drawing/2014/main" id="{5EFE138E-57E8-4BD3-9DB1-AF88E7E36703}"/>
                </a:ext>
              </a:extLst>
            </p:cNvPr>
            <p:cNvSpPr/>
            <p:nvPr/>
          </p:nvSpPr>
          <p:spPr>
            <a:xfrm>
              <a:off x="685448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5" name="직사각형 424">
              <a:extLst>
                <a:ext uri="{FF2B5EF4-FFF2-40B4-BE49-F238E27FC236}">
                  <a16:creationId xmlns:a16="http://schemas.microsoft.com/office/drawing/2014/main" id="{D35A7D81-342C-4087-B4DC-684C55530F0F}"/>
                </a:ext>
              </a:extLst>
            </p:cNvPr>
            <p:cNvSpPr/>
            <p:nvPr/>
          </p:nvSpPr>
          <p:spPr>
            <a:xfrm>
              <a:off x="695768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6" name="직사각형 425">
              <a:extLst>
                <a:ext uri="{FF2B5EF4-FFF2-40B4-BE49-F238E27FC236}">
                  <a16:creationId xmlns:a16="http://schemas.microsoft.com/office/drawing/2014/main" id="{FA41BF9D-5647-4C9A-9D42-81854FD01766}"/>
                </a:ext>
              </a:extLst>
            </p:cNvPr>
            <p:cNvSpPr/>
            <p:nvPr/>
          </p:nvSpPr>
          <p:spPr>
            <a:xfrm>
              <a:off x="706088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7" name="직사각형 426">
              <a:extLst>
                <a:ext uri="{FF2B5EF4-FFF2-40B4-BE49-F238E27FC236}">
                  <a16:creationId xmlns:a16="http://schemas.microsoft.com/office/drawing/2014/main" id="{D628E931-8546-4594-B680-5CAB504A50D0}"/>
                </a:ext>
              </a:extLst>
            </p:cNvPr>
            <p:cNvSpPr/>
            <p:nvPr/>
          </p:nvSpPr>
          <p:spPr>
            <a:xfrm>
              <a:off x="716408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8" name="직사각형 427">
              <a:extLst>
                <a:ext uri="{FF2B5EF4-FFF2-40B4-BE49-F238E27FC236}">
                  <a16:creationId xmlns:a16="http://schemas.microsoft.com/office/drawing/2014/main" id="{CDEB50EC-CA4E-4E03-9101-2A38BF418A77}"/>
                </a:ext>
              </a:extLst>
            </p:cNvPr>
            <p:cNvSpPr/>
            <p:nvPr/>
          </p:nvSpPr>
          <p:spPr>
            <a:xfrm>
              <a:off x="7267291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9" name="직사각형 428">
              <a:extLst>
                <a:ext uri="{FF2B5EF4-FFF2-40B4-BE49-F238E27FC236}">
                  <a16:creationId xmlns:a16="http://schemas.microsoft.com/office/drawing/2014/main" id="{E65CB812-96A0-4511-BE6C-394FE695FDE7}"/>
                </a:ext>
              </a:extLst>
            </p:cNvPr>
            <p:cNvSpPr/>
            <p:nvPr/>
          </p:nvSpPr>
          <p:spPr>
            <a:xfrm>
              <a:off x="737049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0" name="직사각형 429">
              <a:extLst>
                <a:ext uri="{FF2B5EF4-FFF2-40B4-BE49-F238E27FC236}">
                  <a16:creationId xmlns:a16="http://schemas.microsoft.com/office/drawing/2014/main" id="{E130C1E6-3D16-45D2-8390-89E16670F51B}"/>
                </a:ext>
              </a:extLst>
            </p:cNvPr>
            <p:cNvSpPr/>
            <p:nvPr/>
          </p:nvSpPr>
          <p:spPr>
            <a:xfrm>
              <a:off x="6338470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1" name="직사각형 430">
              <a:extLst>
                <a:ext uri="{FF2B5EF4-FFF2-40B4-BE49-F238E27FC236}">
                  <a16:creationId xmlns:a16="http://schemas.microsoft.com/office/drawing/2014/main" id="{C2526ED7-FEC7-4979-955D-604B38AB24E6}"/>
                </a:ext>
              </a:extLst>
            </p:cNvPr>
            <p:cNvSpPr/>
            <p:nvPr/>
          </p:nvSpPr>
          <p:spPr>
            <a:xfrm>
              <a:off x="644167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2" name="직사각형 431">
              <a:extLst>
                <a:ext uri="{FF2B5EF4-FFF2-40B4-BE49-F238E27FC236}">
                  <a16:creationId xmlns:a16="http://schemas.microsoft.com/office/drawing/2014/main" id="{A4AF1120-8B33-4A6C-8CBD-DC41ED55A751}"/>
                </a:ext>
              </a:extLst>
            </p:cNvPr>
            <p:cNvSpPr/>
            <p:nvPr/>
          </p:nvSpPr>
          <p:spPr>
            <a:xfrm>
              <a:off x="6544875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3" name="직사각형 432">
              <a:extLst>
                <a:ext uri="{FF2B5EF4-FFF2-40B4-BE49-F238E27FC236}">
                  <a16:creationId xmlns:a16="http://schemas.microsoft.com/office/drawing/2014/main" id="{FCC88AE5-B469-4914-9615-F96DCED6ADBA}"/>
                </a:ext>
              </a:extLst>
            </p:cNvPr>
            <p:cNvSpPr/>
            <p:nvPr/>
          </p:nvSpPr>
          <p:spPr>
            <a:xfrm>
              <a:off x="664807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4" name="직사각형 433">
              <a:extLst>
                <a:ext uri="{FF2B5EF4-FFF2-40B4-BE49-F238E27FC236}">
                  <a16:creationId xmlns:a16="http://schemas.microsoft.com/office/drawing/2014/main" id="{2C0BE973-2390-4F01-A054-F6EE2E7D94AF}"/>
                </a:ext>
              </a:extLst>
            </p:cNvPr>
            <p:cNvSpPr/>
            <p:nvPr/>
          </p:nvSpPr>
          <p:spPr>
            <a:xfrm>
              <a:off x="675127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5" name="직사각형 434">
              <a:extLst>
                <a:ext uri="{FF2B5EF4-FFF2-40B4-BE49-F238E27FC236}">
                  <a16:creationId xmlns:a16="http://schemas.microsoft.com/office/drawing/2014/main" id="{072AA610-ED70-456B-8B6B-2B248D65716A}"/>
                </a:ext>
              </a:extLst>
            </p:cNvPr>
            <p:cNvSpPr/>
            <p:nvPr/>
          </p:nvSpPr>
          <p:spPr>
            <a:xfrm>
              <a:off x="685448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6" name="직사각형 435">
              <a:extLst>
                <a:ext uri="{FF2B5EF4-FFF2-40B4-BE49-F238E27FC236}">
                  <a16:creationId xmlns:a16="http://schemas.microsoft.com/office/drawing/2014/main" id="{EE319DE7-9EF9-4104-9938-F502E19DE775}"/>
                </a:ext>
              </a:extLst>
            </p:cNvPr>
            <p:cNvSpPr/>
            <p:nvPr/>
          </p:nvSpPr>
          <p:spPr>
            <a:xfrm>
              <a:off x="695768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7" name="직사각형 436">
              <a:extLst>
                <a:ext uri="{FF2B5EF4-FFF2-40B4-BE49-F238E27FC236}">
                  <a16:creationId xmlns:a16="http://schemas.microsoft.com/office/drawing/2014/main" id="{0AB539D6-91C0-4F59-AD10-91ACDB159D0A}"/>
                </a:ext>
              </a:extLst>
            </p:cNvPr>
            <p:cNvSpPr/>
            <p:nvPr/>
          </p:nvSpPr>
          <p:spPr>
            <a:xfrm>
              <a:off x="706088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8" name="직사각형 437">
              <a:extLst>
                <a:ext uri="{FF2B5EF4-FFF2-40B4-BE49-F238E27FC236}">
                  <a16:creationId xmlns:a16="http://schemas.microsoft.com/office/drawing/2014/main" id="{7A0443F0-2E14-49E0-A07B-FC134A81EB04}"/>
                </a:ext>
              </a:extLst>
            </p:cNvPr>
            <p:cNvSpPr/>
            <p:nvPr/>
          </p:nvSpPr>
          <p:spPr>
            <a:xfrm>
              <a:off x="716408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9" name="직사각형 438">
              <a:extLst>
                <a:ext uri="{FF2B5EF4-FFF2-40B4-BE49-F238E27FC236}">
                  <a16:creationId xmlns:a16="http://schemas.microsoft.com/office/drawing/2014/main" id="{997D2B7B-3A69-4D9B-97E3-DBF62AE0B156}"/>
                </a:ext>
              </a:extLst>
            </p:cNvPr>
            <p:cNvSpPr/>
            <p:nvPr/>
          </p:nvSpPr>
          <p:spPr>
            <a:xfrm>
              <a:off x="7267291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0" name="직사각형 439">
              <a:extLst>
                <a:ext uri="{FF2B5EF4-FFF2-40B4-BE49-F238E27FC236}">
                  <a16:creationId xmlns:a16="http://schemas.microsoft.com/office/drawing/2014/main" id="{DCC3DFA9-E2CF-4723-A5BD-B23E5548E947}"/>
                </a:ext>
              </a:extLst>
            </p:cNvPr>
            <p:cNvSpPr/>
            <p:nvPr/>
          </p:nvSpPr>
          <p:spPr>
            <a:xfrm>
              <a:off x="737049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1" name="직사각형 440">
              <a:extLst>
                <a:ext uri="{FF2B5EF4-FFF2-40B4-BE49-F238E27FC236}">
                  <a16:creationId xmlns:a16="http://schemas.microsoft.com/office/drawing/2014/main" id="{66382BE8-96E5-45E5-93BC-FDFE83878B21}"/>
                </a:ext>
              </a:extLst>
            </p:cNvPr>
            <p:cNvSpPr/>
            <p:nvPr/>
          </p:nvSpPr>
          <p:spPr>
            <a:xfrm>
              <a:off x="6338470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2" name="직사각형 441">
              <a:extLst>
                <a:ext uri="{FF2B5EF4-FFF2-40B4-BE49-F238E27FC236}">
                  <a16:creationId xmlns:a16="http://schemas.microsoft.com/office/drawing/2014/main" id="{2D9A63EB-A56A-4B06-BE20-28D00DE31072}"/>
                </a:ext>
              </a:extLst>
            </p:cNvPr>
            <p:cNvSpPr/>
            <p:nvPr/>
          </p:nvSpPr>
          <p:spPr>
            <a:xfrm>
              <a:off x="644167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3" name="직사각형 442">
              <a:extLst>
                <a:ext uri="{FF2B5EF4-FFF2-40B4-BE49-F238E27FC236}">
                  <a16:creationId xmlns:a16="http://schemas.microsoft.com/office/drawing/2014/main" id="{BAC0FD89-4DDF-41C8-B890-EF4F71B56F77}"/>
                </a:ext>
              </a:extLst>
            </p:cNvPr>
            <p:cNvSpPr/>
            <p:nvPr/>
          </p:nvSpPr>
          <p:spPr>
            <a:xfrm>
              <a:off x="6544875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4" name="직사각형 443">
              <a:extLst>
                <a:ext uri="{FF2B5EF4-FFF2-40B4-BE49-F238E27FC236}">
                  <a16:creationId xmlns:a16="http://schemas.microsoft.com/office/drawing/2014/main" id="{D1B88E34-D2CB-404D-B87F-6865306B3E05}"/>
                </a:ext>
              </a:extLst>
            </p:cNvPr>
            <p:cNvSpPr/>
            <p:nvPr/>
          </p:nvSpPr>
          <p:spPr>
            <a:xfrm>
              <a:off x="664807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5" name="직사각형 444">
              <a:extLst>
                <a:ext uri="{FF2B5EF4-FFF2-40B4-BE49-F238E27FC236}">
                  <a16:creationId xmlns:a16="http://schemas.microsoft.com/office/drawing/2014/main" id="{C1A1D4B7-B3E4-4751-8F35-2AA6710AA393}"/>
                </a:ext>
              </a:extLst>
            </p:cNvPr>
            <p:cNvSpPr/>
            <p:nvPr/>
          </p:nvSpPr>
          <p:spPr>
            <a:xfrm>
              <a:off x="675127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6" name="직사각형 445">
              <a:extLst>
                <a:ext uri="{FF2B5EF4-FFF2-40B4-BE49-F238E27FC236}">
                  <a16:creationId xmlns:a16="http://schemas.microsoft.com/office/drawing/2014/main" id="{62598CDD-F298-4CA4-A9A9-103F11E94F94}"/>
                </a:ext>
              </a:extLst>
            </p:cNvPr>
            <p:cNvSpPr/>
            <p:nvPr/>
          </p:nvSpPr>
          <p:spPr>
            <a:xfrm>
              <a:off x="685448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7" name="직사각형 446">
              <a:extLst>
                <a:ext uri="{FF2B5EF4-FFF2-40B4-BE49-F238E27FC236}">
                  <a16:creationId xmlns:a16="http://schemas.microsoft.com/office/drawing/2014/main" id="{AB402E37-F849-4E48-A7F0-C5EEB5EEA535}"/>
                </a:ext>
              </a:extLst>
            </p:cNvPr>
            <p:cNvSpPr/>
            <p:nvPr/>
          </p:nvSpPr>
          <p:spPr>
            <a:xfrm>
              <a:off x="695768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8" name="직사각형 447">
              <a:extLst>
                <a:ext uri="{FF2B5EF4-FFF2-40B4-BE49-F238E27FC236}">
                  <a16:creationId xmlns:a16="http://schemas.microsoft.com/office/drawing/2014/main" id="{48D56D26-CC81-49C7-B69B-3C6717D35401}"/>
                </a:ext>
              </a:extLst>
            </p:cNvPr>
            <p:cNvSpPr/>
            <p:nvPr/>
          </p:nvSpPr>
          <p:spPr>
            <a:xfrm>
              <a:off x="706088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9" name="직사각형 448">
              <a:extLst>
                <a:ext uri="{FF2B5EF4-FFF2-40B4-BE49-F238E27FC236}">
                  <a16:creationId xmlns:a16="http://schemas.microsoft.com/office/drawing/2014/main" id="{BC15D748-99F4-48C8-B3BC-07F64F40DDCC}"/>
                </a:ext>
              </a:extLst>
            </p:cNvPr>
            <p:cNvSpPr/>
            <p:nvPr/>
          </p:nvSpPr>
          <p:spPr>
            <a:xfrm>
              <a:off x="716408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0" name="직사각형 449">
              <a:extLst>
                <a:ext uri="{FF2B5EF4-FFF2-40B4-BE49-F238E27FC236}">
                  <a16:creationId xmlns:a16="http://schemas.microsoft.com/office/drawing/2014/main" id="{8B4BBF33-D2A3-4186-B25B-BB8D501BF984}"/>
                </a:ext>
              </a:extLst>
            </p:cNvPr>
            <p:cNvSpPr/>
            <p:nvPr/>
          </p:nvSpPr>
          <p:spPr>
            <a:xfrm>
              <a:off x="7267291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1" name="직사각형 450">
              <a:extLst>
                <a:ext uri="{FF2B5EF4-FFF2-40B4-BE49-F238E27FC236}">
                  <a16:creationId xmlns:a16="http://schemas.microsoft.com/office/drawing/2014/main" id="{1BC4DC0D-F1F3-44B6-8D24-7703D81F09B9}"/>
                </a:ext>
              </a:extLst>
            </p:cNvPr>
            <p:cNvSpPr/>
            <p:nvPr/>
          </p:nvSpPr>
          <p:spPr>
            <a:xfrm>
              <a:off x="737049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452" name="직선 화살표 연결선 451">
            <a:extLst>
              <a:ext uri="{FF2B5EF4-FFF2-40B4-BE49-F238E27FC236}">
                <a16:creationId xmlns:a16="http://schemas.microsoft.com/office/drawing/2014/main" id="{893BB61F-8E4A-414C-9089-EA3A9307F937}"/>
              </a:ext>
            </a:extLst>
          </p:cNvPr>
          <p:cNvCxnSpPr>
            <a:cxnSpLocks/>
            <a:stCxn id="410" idx="3"/>
            <a:endCxn id="419" idx="1"/>
          </p:cNvCxnSpPr>
          <p:nvPr/>
        </p:nvCxnSpPr>
        <p:spPr>
          <a:xfrm flipV="1">
            <a:off x="6139673" y="4111339"/>
            <a:ext cx="486167" cy="1980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7" name="직사각형 466">
            <a:extLst>
              <a:ext uri="{FF2B5EF4-FFF2-40B4-BE49-F238E27FC236}">
                <a16:creationId xmlns:a16="http://schemas.microsoft.com/office/drawing/2014/main" id="{53DE9817-19EA-4CE6-8576-B5A668E70FA4}"/>
              </a:ext>
            </a:extLst>
          </p:cNvPr>
          <p:cNvSpPr/>
          <p:nvPr/>
        </p:nvSpPr>
        <p:spPr>
          <a:xfrm>
            <a:off x="5176290" y="4645076"/>
            <a:ext cx="963383" cy="2272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8" name="직사각형 467">
            <a:extLst>
              <a:ext uri="{FF2B5EF4-FFF2-40B4-BE49-F238E27FC236}">
                <a16:creationId xmlns:a16="http://schemas.microsoft.com/office/drawing/2014/main" id="{A9D18950-E655-42FA-8568-C8ED3ED4A5D0}"/>
              </a:ext>
            </a:extLst>
          </p:cNvPr>
          <p:cNvSpPr/>
          <p:nvPr/>
        </p:nvSpPr>
        <p:spPr>
          <a:xfrm>
            <a:off x="5176290" y="4877183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9" name="직사각형 468">
            <a:extLst>
              <a:ext uri="{FF2B5EF4-FFF2-40B4-BE49-F238E27FC236}">
                <a16:creationId xmlns:a16="http://schemas.microsoft.com/office/drawing/2014/main" id="{5E599875-9F3F-4CF8-A2A9-9AB4FF964E64}"/>
              </a:ext>
            </a:extLst>
          </p:cNvPr>
          <p:cNvSpPr/>
          <p:nvPr/>
        </p:nvSpPr>
        <p:spPr>
          <a:xfrm>
            <a:off x="5176290" y="5109291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0" name="직사각형 469">
            <a:extLst>
              <a:ext uri="{FF2B5EF4-FFF2-40B4-BE49-F238E27FC236}">
                <a16:creationId xmlns:a16="http://schemas.microsoft.com/office/drawing/2014/main" id="{0AAE083C-6738-4997-8A84-2E37C71A3F10}"/>
              </a:ext>
            </a:extLst>
          </p:cNvPr>
          <p:cNvSpPr/>
          <p:nvPr/>
        </p:nvSpPr>
        <p:spPr>
          <a:xfrm>
            <a:off x="5176290" y="5338173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self.X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1" name="직사각형 470">
            <a:extLst>
              <a:ext uri="{FF2B5EF4-FFF2-40B4-BE49-F238E27FC236}">
                <a16:creationId xmlns:a16="http://schemas.microsoft.com/office/drawing/2014/main" id="{CE3418D2-EFD2-414E-B0F5-517079F6577F}"/>
              </a:ext>
            </a:extLst>
          </p:cNvPr>
          <p:cNvSpPr/>
          <p:nvPr/>
        </p:nvSpPr>
        <p:spPr>
          <a:xfrm>
            <a:off x="5176290" y="5570281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self.dw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2" name="직사각형 471">
            <a:extLst>
              <a:ext uri="{FF2B5EF4-FFF2-40B4-BE49-F238E27FC236}">
                <a16:creationId xmlns:a16="http://schemas.microsoft.com/office/drawing/2014/main" id="{3C699263-45DA-4CD1-B97C-28671FF01959}"/>
              </a:ext>
            </a:extLst>
          </p:cNvPr>
          <p:cNvSpPr/>
          <p:nvPr/>
        </p:nvSpPr>
        <p:spPr>
          <a:xfrm>
            <a:off x="5176290" y="5797555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self.db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73" name="직선 화살표 연결선 472">
            <a:extLst>
              <a:ext uri="{FF2B5EF4-FFF2-40B4-BE49-F238E27FC236}">
                <a16:creationId xmlns:a16="http://schemas.microsoft.com/office/drawing/2014/main" id="{B54752AA-3C6C-44EC-A7AB-4FA76C6807EF}"/>
              </a:ext>
            </a:extLst>
          </p:cNvPr>
          <p:cNvCxnSpPr>
            <a:cxnSpLocks/>
            <a:stCxn id="161" idx="3"/>
            <a:endCxn id="467" idx="1"/>
          </p:cNvCxnSpPr>
          <p:nvPr/>
        </p:nvCxnSpPr>
        <p:spPr>
          <a:xfrm>
            <a:off x="3358316" y="3943075"/>
            <a:ext cx="1817974" cy="8156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6" name="직선 화살표 연결선 475">
            <a:extLst>
              <a:ext uri="{FF2B5EF4-FFF2-40B4-BE49-F238E27FC236}">
                <a16:creationId xmlns:a16="http://schemas.microsoft.com/office/drawing/2014/main" id="{C18864A4-8ED3-46AE-9504-57AE11386EF6}"/>
              </a:ext>
            </a:extLst>
          </p:cNvPr>
          <p:cNvCxnSpPr>
            <a:cxnSpLocks/>
            <a:stCxn id="468" idx="3"/>
            <a:endCxn id="118" idx="3"/>
          </p:cNvCxnSpPr>
          <p:nvPr/>
        </p:nvCxnSpPr>
        <p:spPr>
          <a:xfrm flipH="1" flipV="1">
            <a:off x="4465941" y="2084951"/>
            <a:ext cx="1673732" cy="29058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9" name="직선 화살표 연결선 478">
            <a:extLst>
              <a:ext uri="{FF2B5EF4-FFF2-40B4-BE49-F238E27FC236}">
                <a16:creationId xmlns:a16="http://schemas.microsoft.com/office/drawing/2014/main" id="{7E0D9AFC-20C1-4BEE-AA75-116F0391D4CD}"/>
              </a:ext>
            </a:extLst>
          </p:cNvPr>
          <p:cNvCxnSpPr>
            <a:cxnSpLocks/>
            <a:stCxn id="469" idx="3"/>
            <a:endCxn id="151" idx="3"/>
          </p:cNvCxnSpPr>
          <p:nvPr/>
        </p:nvCxnSpPr>
        <p:spPr>
          <a:xfrm flipH="1" flipV="1">
            <a:off x="4463697" y="2763383"/>
            <a:ext cx="1675976" cy="24595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4" name="TextBox 483">
            <a:extLst>
              <a:ext uri="{FF2B5EF4-FFF2-40B4-BE49-F238E27FC236}">
                <a16:creationId xmlns:a16="http://schemas.microsoft.com/office/drawing/2014/main" id="{E9BE0BAA-4453-4289-8BE0-889B5F0E0BBC}"/>
              </a:ext>
            </a:extLst>
          </p:cNvPr>
          <p:cNvSpPr txBox="1"/>
          <p:nvPr/>
        </p:nvSpPr>
        <p:spPr>
          <a:xfrm>
            <a:off x="6731724" y="4729514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85" name="그룹 484">
            <a:extLst>
              <a:ext uri="{FF2B5EF4-FFF2-40B4-BE49-F238E27FC236}">
                <a16:creationId xmlns:a16="http://schemas.microsoft.com/office/drawing/2014/main" id="{774AF47D-3B41-49AB-82FA-F21D409CF4CB}"/>
              </a:ext>
            </a:extLst>
          </p:cNvPr>
          <p:cNvGrpSpPr/>
          <p:nvPr/>
        </p:nvGrpSpPr>
        <p:grpSpPr>
          <a:xfrm>
            <a:off x="6625840" y="4958697"/>
            <a:ext cx="1135226" cy="309607"/>
            <a:chOff x="6338470" y="3931722"/>
            <a:chExt cx="1135226" cy="309607"/>
          </a:xfrm>
        </p:grpSpPr>
        <p:sp>
          <p:nvSpPr>
            <p:cNvPr id="486" name="직사각형 485">
              <a:extLst>
                <a:ext uri="{FF2B5EF4-FFF2-40B4-BE49-F238E27FC236}">
                  <a16:creationId xmlns:a16="http://schemas.microsoft.com/office/drawing/2014/main" id="{5FE744A8-229C-4D81-86B3-3CD6912C6EA0}"/>
                </a:ext>
              </a:extLst>
            </p:cNvPr>
            <p:cNvSpPr/>
            <p:nvPr/>
          </p:nvSpPr>
          <p:spPr>
            <a:xfrm>
              <a:off x="6338470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7" name="직사각형 486">
              <a:extLst>
                <a:ext uri="{FF2B5EF4-FFF2-40B4-BE49-F238E27FC236}">
                  <a16:creationId xmlns:a16="http://schemas.microsoft.com/office/drawing/2014/main" id="{D009226A-B199-4A42-B2BB-0082201B8359}"/>
                </a:ext>
              </a:extLst>
            </p:cNvPr>
            <p:cNvSpPr/>
            <p:nvPr/>
          </p:nvSpPr>
          <p:spPr>
            <a:xfrm>
              <a:off x="644167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8" name="직사각형 487">
              <a:extLst>
                <a:ext uri="{FF2B5EF4-FFF2-40B4-BE49-F238E27FC236}">
                  <a16:creationId xmlns:a16="http://schemas.microsoft.com/office/drawing/2014/main" id="{955DBABE-E6DB-4734-A584-79B238B72D1C}"/>
                </a:ext>
              </a:extLst>
            </p:cNvPr>
            <p:cNvSpPr/>
            <p:nvPr/>
          </p:nvSpPr>
          <p:spPr>
            <a:xfrm>
              <a:off x="6544875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9" name="직사각형 488">
              <a:extLst>
                <a:ext uri="{FF2B5EF4-FFF2-40B4-BE49-F238E27FC236}">
                  <a16:creationId xmlns:a16="http://schemas.microsoft.com/office/drawing/2014/main" id="{22DA2D7D-95EA-4A6D-8C64-B60535174218}"/>
                </a:ext>
              </a:extLst>
            </p:cNvPr>
            <p:cNvSpPr/>
            <p:nvPr/>
          </p:nvSpPr>
          <p:spPr>
            <a:xfrm>
              <a:off x="664807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0" name="직사각형 489">
              <a:extLst>
                <a:ext uri="{FF2B5EF4-FFF2-40B4-BE49-F238E27FC236}">
                  <a16:creationId xmlns:a16="http://schemas.microsoft.com/office/drawing/2014/main" id="{E5251026-521E-4CAF-A9A0-60845C1FAED9}"/>
                </a:ext>
              </a:extLst>
            </p:cNvPr>
            <p:cNvSpPr/>
            <p:nvPr/>
          </p:nvSpPr>
          <p:spPr>
            <a:xfrm>
              <a:off x="675127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1" name="직사각형 490">
              <a:extLst>
                <a:ext uri="{FF2B5EF4-FFF2-40B4-BE49-F238E27FC236}">
                  <a16:creationId xmlns:a16="http://schemas.microsoft.com/office/drawing/2014/main" id="{A5D0A7B0-22A1-43C0-8E30-D4069377A1B4}"/>
                </a:ext>
              </a:extLst>
            </p:cNvPr>
            <p:cNvSpPr/>
            <p:nvPr/>
          </p:nvSpPr>
          <p:spPr>
            <a:xfrm>
              <a:off x="685448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2" name="직사각형 491">
              <a:extLst>
                <a:ext uri="{FF2B5EF4-FFF2-40B4-BE49-F238E27FC236}">
                  <a16:creationId xmlns:a16="http://schemas.microsoft.com/office/drawing/2014/main" id="{412F4C52-AC73-448D-A7A0-1374755E394B}"/>
                </a:ext>
              </a:extLst>
            </p:cNvPr>
            <p:cNvSpPr/>
            <p:nvPr/>
          </p:nvSpPr>
          <p:spPr>
            <a:xfrm>
              <a:off x="695768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3" name="직사각형 492">
              <a:extLst>
                <a:ext uri="{FF2B5EF4-FFF2-40B4-BE49-F238E27FC236}">
                  <a16:creationId xmlns:a16="http://schemas.microsoft.com/office/drawing/2014/main" id="{5D6098EE-7528-403D-94A6-23001CEFA9E2}"/>
                </a:ext>
              </a:extLst>
            </p:cNvPr>
            <p:cNvSpPr/>
            <p:nvPr/>
          </p:nvSpPr>
          <p:spPr>
            <a:xfrm>
              <a:off x="706088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4" name="직사각형 493">
              <a:extLst>
                <a:ext uri="{FF2B5EF4-FFF2-40B4-BE49-F238E27FC236}">
                  <a16:creationId xmlns:a16="http://schemas.microsoft.com/office/drawing/2014/main" id="{D6BD0027-26F7-4462-B3BE-5E0A75F56730}"/>
                </a:ext>
              </a:extLst>
            </p:cNvPr>
            <p:cNvSpPr/>
            <p:nvPr/>
          </p:nvSpPr>
          <p:spPr>
            <a:xfrm>
              <a:off x="716408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5" name="직사각형 494">
              <a:extLst>
                <a:ext uri="{FF2B5EF4-FFF2-40B4-BE49-F238E27FC236}">
                  <a16:creationId xmlns:a16="http://schemas.microsoft.com/office/drawing/2014/main" id="{342BCE71-EE5A-4788-B834-680CAAA95B07}"/>
                </a:ext>
              </a:extLst>
            </p:cNvPr>
            <p:cNvSpPr/>
            <p:nvPr/>
          </p:nvSpPr>
          <p:spPr>
            <a:xfrm>
              <a:off x="7267291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6" name="직사각형 495">
              <a:extLst>
                <a:ext uri="{FF2B5EF4-FFF2-40B4-BE49-F238E27FC236}">
                  <a16:creationId xmlns:a16="http://schemas.microsoft.com/office/drawing/2014/main" id="{AC6E6721-20C6-465F-9386-983469D4C819}"/>
                </a:ext>
              </a:extLst>
            </p:cNvPr>
            <p:cNvSpPr/>
            <p:nvPr/>
          </p:nvSpPr>
          <p:spPr>
            <a:xfrm>
              <a:off x="737049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7" name="직사각형 496">
              <a:extLst>
                <a:ext uri="{FF2B5EF4-FFF2-40B4-BE49-F238E27FC236}">
                  <a16:creationId xmlns:a16="http://schemas.microsoft.com/office/drawing/2014/main" id="{2C63FA9E-4539-4C69-9BB3-65CBDE44F582}"/>
                </a:ext>
              </a:extLst>
            </p:cNvPr>
            <p:cNvSpPr/>
            <p:nvPr/>
          </p:nvSpPr>
          <p:spPr>
            <a:xfrm>
              <a:off x="6338470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8" name="직사각형 497">
              <a:extLst>
                <a:ext uri="{FF2B5EF4-FFF2-40B4-BE49-F238E27FC236}">
                  <a16:creationId xmlns:a16="http://schemas.microsoft.com/office/drawing/2014/main" id="{EC356C54-9857-40B2-A21B-120EE1CE0CFD}"/>
                </a:ext>
              </a:extLst>
            </p:cNvPr>
            <p:cNvSpPr/>
            <p:nvPr/>
          </p:nvSpPr>
          <p:spPr>
            <a:xfrm>
              <a:off x="644167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9" name="직사각형 498">
              <a:extLst>
                <a:ext uri="{FF2B5EF4-FFF2-40B4-BE49-F238E27FC236}">
                  <a16:creationId xmlns:a16="http://schemas.microsoft.com/office/drawing/2014/main" id="{309FB782-EBA0-4A2B-9754-A19D567F4B5A}"/>
                </a:ext>
              </a:extLst>
            </p:cNvPr>
            <p:cNvSpPr/>
            <p:nvPr/>
          </p:nvSpPr>
          <p:spPr>
            <a:xfrm>
              <a:off x="6544875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0" name="직사각형 499">
              <a:extLst>
                <a:ext uri="{FF2B5EF4-FFF2-40B4-BE49-F238E27FC236}">
                  <a16:creationId xmlns:a16="http://schemas.microsoft.com/office/drawing/2014/main" id="{192FE193-32E6-4F8A-8208-A13AEA32EB96}"/>
                </a:ext>
              </a:extLst>
            </p:cNvPr>
            <p:cNvSpPr/>
            <p:nvPr/>
          </p:nvSpPr>
          <p:spPr>
            <a:xfrm>
              <a:off x="664807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1" name="직사각형 500">
              <a:extLst>
                <a:ext uri="{FF2B5EF4-FFF2-40B4-BE49-F238E27FC236}">
                  <a16:creationId xmlns:a16="http://schemas.microsoft.com/office/drawing/2014/main" id="{6A730215-FCBD-4B0C-AE62-84489AEA6041}"/>
                </a:ext>
              </a:extLst>
            </p:cNvPr>
            <p:cNvSpPr/>
            <p:nvPr/>
          </p:nvSpPr>
          <p:spPr>
            <a:xfrm>
              <a:off x="675127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2" name="직사각형 501">
              <a:extLst>
                <a:ext uri="{FF2B5EF4-FFF2-40B4-BE49-F238E27FC236}">
                  <a16:creationId xmlns:a16="http://schemas.microsoft.com/office/drawing/2014/main" id="{FA78A25A-DF0F-44FF-B921-0CF4C0D0588D}"/>
                </a:ext>
              </a:extLst>
            </p:cNvPr>
            <p:cNvSpPr/>
            <p:nvPr/>
          </p:nvSpPr>
          <p:spPr>
            <a:xfrm>
              <a:off x="685448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3" name="직사각형 502">
              <a:extLst>
                <a:ext uri="{FF2B5EF4-FFF2-40B4-BE49-F238E27FC236}">
                  <a16:creationId xmlns:a16="http://schemas.microsoft.com/office/drawing/2014/main" id="{FCBECF64-C7EB-4593-BE61-CCBE91197475}"/>
                </a:ext>
              </a:extLst>
            </p:cNvPr>
            <p:cNvSpPr/>
            <p:nvPr/>
          </p:nvSpPr>
          <p:spPr>
            <a:xfrm>
              <a:off x="695768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4" name="직사각형 503">
              <a:extLst>
                <a:ext uri="{FF2B5EF4-FFF2-40B4-BE49-F238E27FC236}">
                  <a16:creationId xmlns:a16="http://schemas.microsoft.com/office/drawing/2014/main" id="{1691A432-4A59-4E0F-A6A0-1DC86A0E987A}"/>
                </a:ext>
              </a:extLst>
            </p:cNvPr>
            <p:cNvSpPr/>
            <p:nvPr/>
          </p:nvSpPr>
          <p:spPr>
            <a:xfrm>
              <a:off x="706088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5" name="직사각형 504">
              <a:extLst>
                <a:ext uri="{FF2B5EF4-FFF2-40B4-BE49-F238E27FC236}">
                  <a16:creationId xmlns:a16="http://schemas.microsoft.com/office/drawing/2014/main" id="{96776DC2-5A55-4AE2-89A0-A48F1A1FE0EC}"/>
                </a:ext>
              </a:extLst>
            </p:cNvPr>
            <p:cNvSpPr/>
            <p:nvPr/>
          </p:nvSpPr>
          <p:spPr>
            <a:xfrm>
              <a:off x="716408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6" name="직사각형 505">
              <a:extLst>
                <a:ext uri="{FF2B5EF4-FFF2-40B4-BE49-F238E27FC236}">
                  <a16:creationId xmlns:a16="http://schemas.microsoft.com/office/drawing/2014/main" id="{957E65AF-331B-4A86-8262-BAA3508FC950}"/>
                </a:ext>
              </a:extLst>
            </p:cNvPr>
            <p:cNvSpPr/>
            <p:nvPr/>
          </p:nvSpPr>
          <p:spPr>
            <a:xfrm>
              <a:off x="7267291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7" name="직사각형 506">
              <a:extLst>
                <a:ext uri="{FF2B5EF4-FFF2-40B4-BE49-F238E27FC236}">
                  <a16:creationId xmlns:a16="http://schemas.microsoft.com/office/drawing/2014/main" id="{DC4A9194-FE3C-4120-8C8D-818B67D73594}"/>
                </a:ext>
              </a:extLst>
            </p:cNvPr>
            <p:cNvSpPr/>
            <p:nvPr/>
          </p:nvSpPr>
          <p:spPr>
            <a:xfrm>
              <a:off x="737049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8" name="직사각형 507">
              <a:extLst>
                <a:ext uri="{FF2B5EF4-FFF2-40B4-BE49-F238E27FC236}">
                  <a16:creationId xmlns:a16="http://schemas.microsoft.com/office/drawing/2014/main" id="{2CCE29E5-8D41-4CE4-A6FC-6F278C2698DF}"/>
                </a:ext>
              </a:extLst>
            </p:cNvPr>
            <p:cNvSpPr/>
            <p:nvPr/>
          </p:nvSpPr>
          <p:spPr>
            <a:xfrm>
              <a:off x="6338470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9" name="직사각형 508">
              <a:extLst>
                <a:ext uri="{FF2B5EF4-FFF2-40B4-BE49-F238E27FC236}">
                  <a16:creationId xmlns:a16="http://schemas.microsoft.com/office/drawing/2014/main" id="{7EA13F7F-3B6E-4B37-B7E7-C8075EEA9897}"/>
                </a:ext>
              </a:extLst>
            </p:cNvPr>
            <p:cNvSpPr/>
            <p:nvPr/>
          </p:nvSpPr>
          <p:spPr>
            <a:xfrm>
              <a:off x="644167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0" name="직사각형 509">
              <a:extLst>
                <a:ext uri="{FF2B5EF4-FFF2-40B4-BE49-F238E27FC236}">
                  <a16:creationId xmlns:a16="http://schemas.microsoft.com/office/drawing/2014/main" id="{0FF23164-BCB0-40A2-9417-8A6F80F5BE43}"/>
                </a:ext>
              </a:extLst>
            </p:cNvPr>
            <p:cNvSpPr/>
            <p:nvPr/>
          </p:nvSpPr>
          <p:spPr>
            <a:xfrm>
              <a:off x="6544875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1" name="직사각형 510">
              <a:extLst>
                <a:ext uri="{FF2B5EF4-FFF2-40B4-BE49-F238E27FC236}">
                  <a16:creationId xmlns:a16="http://schemas.microsoft.com/office/drawing/2014/main" id="{0B4E1C1F-8B6C-493F-B7D8-A5A1644DA3EF}"/>
                </a:ext>
              </a:extLst>
            </p:cNvPr>
            <p:cNvSpPr/>
            <p:nvPr/>
          </p:nvSpPr>
          <p:spPr>
            <a:xfrm>
              <a:off x="664807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2" name="직사각형 511">
              <a:extLst>
                <a:ext uri="{FF2B5EF4-FFF2-40B4-BE49-F238E27FC236}">
                  <a16:creationId xmlns:a16="http://schemas.microsoft.com/office/drawing/2014/main" id="{B8B94399-1230-477D-A469-6FD1501278FC}"/>
                </a:ext>
              </a:extLst>
            </p:cNvPr>
            <p:cNvSpPr/>
            <p:nvPr/>
          </p:nvSpPr>
          <p:spPr>
            <a:xfrm>
              <a:off x="675127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3" name="직사각형 512">
              <a:extLst>
                <a:ext uri="{FF2B5EF4-FFF2-40B4-BE49-F238E27FC236}">
                  <a16:creationId xmlns:a16="http://schemas.microsoft.com/office/drawing/2014/main" id="{447D7496-BC49-4A2D-A1C6-537BEA1AADDF}"/>
                </a:ext>
              </a:extLst>
            </p:cNvPr>
            <p:cNvSpPr/>
            <p:nvPr/>
          </p:nvSpPr>
          <p:spPr>
            <a:xfrm>
              <a:off x="685448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4" name="직사각형 513">
              <a:extLst>
                <a:ext uri="{FF2B5EF4-FFF2-40B4-BE49-F238E27FC236}">
                  <a16:creationId xmlns:a16="http://schemas.microsoft.com/office/drawing/2014/main" id="{9801DD9D-E2B6-496B-B7AA-F90BF5B7C9B7}"/>
                </a:ext>
              </a:extLst>
            </p:cNvPr>
            <p:cNvSpPr/>
            <p:nvPr/>
          </p:nvSpPr>
          <p:spPr>
            <a:xfrm>
              <a:off x="695768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5" name="직사각형 514">
              <a:extLst>
                <a:ext uri="{FF2B5EF4-FFF2-40B4-BE49-F238E27FC236}">
                  <a16:creationId xmlns:a16="http://schemas.microsoft.com/office/drawing/2014/main" id="{0FBC88ED-272B-4C6C-B1DC-01A5FE131DC2}"/>
                </a:ext>
              </a:extLst>
            </p:cNvPr>
            <p:cNvSpPr/>
            <p:nvPr/>
          </p:nvSpPr>
          <p:spPr>
            <a:xfrm>
              <a:off x="706088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6" name="직사각형 515">
              <a:extLst>
                <a:ext uri="{FF2B5EF4-FFF2-40B4-BE49-F238E27FC236}">
                  <a16:creationId xmlns:a16="http://schemas.microsoft.com/office/drawing/2014/main" id="{080D5071-731E-43F1-BC0E-42A9AE4A8779}"/>
                </a:ext>
              </a:extLst>
            </p:cNvPr>
            <p:cNvSpPr/>
            <p:nvPr/>
          </p:nvSpPr>
          <p:spPr>
            <a:xfrm>
              <a:off x="716408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7" name="직사각형 516">
              <a:extLst>
                <a:ext uri="{FF2B5EF4-FFF2-40B4-BE49-F238E27FC236}">
                  <a16:creationId xmlns:a16="http://schemas.microsoft.com/office/drawing/2014/main" id="{EE772B5C-D438-4D1E-8896-1E02215A390F}"/>
                </a:ext>
              </a:extLst>
            </p:cNvPr>
            <p:cNvSpPr/>
            <p:nvPr/>
          </p:nvSpPr>
          <p:spPr>
            <a:xfrm>
              <a:off x="7267291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8" name="직사각형 517">
              <a:extLst>
                <a:ext uri="{FF2B5EF4-FFF2-40B4-BE49-F238E27FC236}">
                  <a16:creationId xmlns:a16="http://schemas.microsoft.com/office/drawing/2014/main" id="{CDE3921B-260D-4412-9383-824F46EBE7CB}"/>
                </a:ext>
              </a:extLst>
            </p:cNvPr>
            <p:cNvSpPr/>
            <p:nvPr/>
          </p:nvSpPr>
          <p:spPr>
            <a:xfrm>
              <a:off x="737049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519" name="직선 화살표 연결선 518">
            <a:extLst>
              <a:ext uri="{FF2B5EF4-FFF2-40B4-BE49-F238E27FC236}">
                <a16:creationId xmlns:a16="http://schemas.microsoft.com/office/drawing/2014/main" id="{CDA17F7C-72D8-4B71-AE7B-BE52B5CB6478}"/>
              </a:ext>
            </a:extLst>
          </p:cNvPr>
          <p:cNvCxnSpPr>
            <a:cxnSpLocks/>
            <a:stCxn id="470" idx="3"/>
            <a:endCxn id="486" idx="1"/>
          </p:cNvCxnSpPr>
          <p:nvPr/>
        </p:nvCxnSpPr>
        <p:spPr>
          <a:xfrm flipV="1">
            <a:off x="6139673" y="5010298"/>
            <a:ext cx="486167" cy="4415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2" name="그룹 521">
            <a:extLst>
              <a:ext uri="{FF2B5EF4-FFF2-40B4-BE49-F238E27FC236}">
                <a16:creationId xmlns:a16="http://schemas.microsoft.com/office/drawing/2014/main" id="{EF711210-F60B-458B-90DF-BC18B6D75F7D}"/>
              </a:ext>
            </a:extLst>
          </p:cNvPr>
          <p:cNvGrpSpPr/>
          <p:nvPr/>
        </p:nvGrpSpPr>
        <p:grpSpPr>
          <a:xfrm>
            <a:off x="6626875" y="5523094"/>
            <a:ext cx="619214" cy="516012"/>
            <a:chOff x="3559357" y="1905334"/>
            <a:chExt cx="619214" cy="516012"/>
          </a:xfrm>
        </p:grpSpPr>
        <p:sp>
          <p:nvSpPr>
            <p:cNvPr id="523" name="직사각형 522">
              <a:extLst>
                <a:ext uri="{FF2B5EF4-FFF2-40B4-BE49-F238E27FC236}">
                  <a16:creationId xmlns:a16="http://schemas.microsoft.com/office/drawing/2014/main" id="{D65266C3-F55E-4457-BA4F-BBCF39701257}"/>
                </a:ext>
              </a:extLst>
            </p:cNvPr>
            <p:cNvSpPr/>
            <p:nvPr/>
          </p:nvSpPr>
          <p:spPr>
            <a:xfrm>
              <a:off x="3559357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4" name="직사각형 523">
              <a:extLst>
                <a:ext uri="{FF2B5EF4-FFF2-40B4-BE49-F238E27FC236}">
                  <a16:creationId xmlns:a16="http://schemas.microsoft.com/office/drawing/2014/main" id="{97F5EFB4-8564-402F-9671-AEE2FD5DFBD0}"/>
                </a:ext>
              </a:extLst>
            </p:cNvPr>
            <p:cNvSpPr/>
            <p:nvPr/>
          </p:nvSpPr>
          <p:spPr>
            <a:xfrm>
              <a:off x="3662559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5" name="직사각형 524">
              <a:extLst>
                <a:ext uri="{FF2B5EF4-FFF2-40B4-BE49-F238E27FC236}">
                  <a16:creationId xmlns:a16="http://schemas.microsoft.com/office/drawing/2014/main" id="{E06151D8-8EF9-4689-A088-679D16D5387E}"/>
                </a:ext>
              </a:extLst>
            </p:cNvPr>
            <p:cNvSpPr/>
            <p:nvPr/>
          </p:nvSpPr>
          <p:spPr>
            <a:xfrm>
              <a:off x="3765762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6" name="직사각형 525">
              <a:extLst>
                <a:ext uri="{FF2B5EF4-FFF2-40B4-BE49-F238E27FC236}">
                  <a16:creationId xmlns:a16="http://schemas.microsoft.com/office/drawing/2014/main" id="{E1ADA0D4-5924-4630-AD7C-CE6161DCBF7D}"/>
                </a:ext>
              </a:extLst>
            </p:cNvPr>
            <p:cNvSpPr/>
            <p:nvPr/>
          </p:nvSpPr>
          <p:spPr>
            <a:xfrm>
              <a:off x="3868964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7" name="직사각형 526">
              <a:extLst>
                <a:ext uri="{FF2B5EF4-FFF2-40B4-BE49-F238E27FC236}">
                  <a16:creationId xmlns:a16="http://schemas.microsoft.com/office/drawing/2014/main" id="{76ECEECD-6276-4233-B1AB-A394BA4F2D07}"/>
                </a:ext>
              </a:extLst>
            </p:cNvPr>
            <p:cNvSpPr/>
            <p:nvPr/>
          </p:nvSpPr>
          <p:spPr>
            <a:xfrm>
              <a:off x="3972167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8" name="직사각형 527">
              <a:extLst>
                <a:ext uri="{FF2B5EF4-FFF2-40B4-BE49-F238E27FC236}">
                  <a16:creationId xmlns:a16="http://schemas.microsoft.com/office/drawing/2014/main" id="{C7CCD0D4-E834-4A54-8FDE-6812BE0F7D89}"/>
                </a:ext>
              </a:extLst>
            </p:cNvPr>
            <p:cNvSpPr/>
            <p:nvPr/>
          </p:nvSpPr>
          <p:spPr>
            <a:xfrm>
              <a:off x="4075369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9" name="직사각형 528">
              <a:extLst>
                <a:ext uri="{FF2B5EF4-FFF2-40B4-BE49-F238E27FC236}">
                  <a16:creationId xmlns:a16="http://schemas.microsoft.com/office/drawing/2014/main" id="{C8393E4E-CC8B-463D-AA8F-07DC68007927}"/>
                </a:ext>
              </a:extLst>
            </p:cNvPr>
            <p:cNvSpPr/>
            <p:nvPr/>
          </p:nvSpPr>
          <p:spPr>
            <a:xfrm>
              <a:off x="3559357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0" name="직사각형 529">
              <a:extLst>
                <a:ext uri="{FF2B5EF4-FFF2-40B4-BE49-F238E27FC236}">
                  <a16:creationId xmlns:a16="http://schemas.microsoft.com/office/drawing/2014/main" id="{2C9AE5C0-10A7-4F8E-A5A6-BECE1C4D47FA}"/>
                </a:ext>
              </a:extLst>
            </p:cNvPr>
            <p:cNvSpPr/>
            <p:nvPr/>
          </p:nvSpPr>
          <p:spPr>
            <a:xfrm>
              <a:off x="3662559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1" name="직사각형 530">
              <a:extLst>
                <a:ext uri="{FF2B5EF4-FFF2-40B4-BE49-F238E27FC236}">
                  <a16:creationId xmlns:a16="http://schemas.microsoft.com/office/drawing/2014/main" id="{3E178696-7554-4417-BF91-E0B62E447649}"/>
                </a:ext>
              </a:extLst>
            </p:cNvPr>
            <p:cNvSpPr/>
            <p:nvPr/>
          </p:nvSpPr>
          <p:spPr>
            <a:xfrm>
              <a:off x="3765762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2" name="직사각형 531">
              <a:extLst>
                <a:ext uri="{FF2B5EF4-FFF2-40B4-BE49-F238E27FC236}">
                  <a16:creationId xmlns:a16="http://schemas.microsoft.com/office/drawing/2014/main" id="{49375F89-3ED8-48BC-AA88-4E529E59637C}"/>
                </a:ext>
              </a:extLst>
            </p:cNvPr>
            <p:cNvSpPr/>
            <p:nvPr/>
          </p:nvSpPr>
          <p:spPr>
            <a:xfrm>
              <a:off x="3868964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3" name="직사각형 532">
              <a:extLst>
                <a:ext uri="{FF2B5EF4-FFF2-40B4-BE49-F238E27FC236}">
                  <a16:creationId xmlns:a16="http://schemas.microsoft.com/office/drawing/2014/main" id="{22C2D0E7-C3EB-4CAB-BA51-711451E40F25}"/>
                </a:ext>
              </a:extLst>
            </p:cNvPr>
            <p:cNvSpPr/>
            <p:nvPr/>
          </p:nvSpPr>
          <p:spPr>
            <a:xfrm>
              <a:off x="3972167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4" name="직사각형 533">
              <a:extLst>
                <a:ext uri="{FF2B5EF4-FFF2-40B4-BE49-F238E27FC236}">
                  <a16:creationId xmlns:a16="http://schemas.microsoft.com/office/drawing/2014/main" id="{39C9BC72-BC09-42C5-9D89-850DB2A491A2}"/>
                </a:ext>
              </a:extLst>
            </p:cNvPr>
            <p:cNvSpPr/>
            <p:nvPr/>
          </p:nvSpPr>
          <p:spPr>
            <a:xfrm>
              <a:off x="4075369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5" name="직사각형 534">
              <a:extLst>
                <a:ext uri="{FF2B5EF4-FFF2-40B4-BE49-F238E27FC236}">
                  <a16:creationId xmlns:a16="http://schemas.microsoft.com/office/drawing/2014/main" id="{28D929DF-BC41-4BEF-8EB7-DA0A9A312938}"/>
                </a:ext>
              </a:extLst>
            </p:cNvPr>
            <p:cNvSpPr/>
            <p:nvPr/>
          </p:nvSpPr>
          <p:spPr>
            <a:xfrm>
              <a:off x="3559357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6" name="직사각형 535">
              <a:extLst>
                <a:ext uri="{FF2B5EF4-FFF2-40B4-BE49-F238E27FC236}">
                  <a16:creationId xmlns:a16="http://schemas.microsoft.com/office/drawing/2014/main" id="{EC813F3D-3290-428D-A63D-61E146819496}"/>
                </a:ext>
              </a:extLst>
            </p:cNvPr>
            <p:cNvSpPr/>
            <p:nvPr/>
          </p:nvSpPr>
          <p:spPr>
            <a:xfrm>
              <a:off x="3662559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7" name="직사각형 536">
              <a:extLst>
                <a:ext uri="{FF2B5EF4-FFF2-40B4-BE49-F238E27FC236}">
                  <a16:creationId xmlns:a16="http://schemas.microsoft.com/office/drawing/2014/main" id="{825F68A0-03AE-4F5C-AB19-55040E2C7900}"/>
                </a:ext>
              </a:extLst>
            </p:cNvPr>
            <p:cNvSpPr/>
            <p:nvPr/>
          </p:nvSpPr>
          <p:spPr>
            <a:xfrm>
              <a:off x="3765762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8" name="직사각형 537">
              <a:extLst>
                <a:ext uri="{FF2B5EF4-FFF2-40B4-BE49-F238E27FC236}">
                  <a16:creationId xmlns:a16="http://schemas.microsoft.com/office/drawing/2014/main" id="{CB971880-9599-4D44-956A-3799FA6702C4}"/>
                </a:ext>
              </a:extLst>
            </p:cNvPr>
            <p:cNvSpPr/>
            <p:nvPr/>
          </p:nvSpPr>
          <p:spPr>
            <a:xfrm>
              <a:off x="3868964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9" name="직사각형 538">
              <a:extLst>
                <a:ext uri="{FF2B5EF4-FFF2-40B4-BE49-F238E27FC236}">
                  <a16:creationId xmlns:a16="http://schemas.microsoft.com/office/drawing/2014/main" id="{C4A2F173-7749-455B-9810-2C284D66CE2C}"/>
                </a:ext>
              </a:extLst>
            </p:cNvPr>
            <p:cNvSpPr/>
            <p:nvPr/>
          </p:nvSpPr>
          <p:spPr>
            <a:xfrm>
              <a:off x="3972167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0" name="직사각형 539">
              <a:extLst>
                <a:ext uri="{FF2B5EF4-FFF2-40B4-BE49-F238E27FC236}">
                  <a16:creationId xmlns:a16="http://schemas.microsoft.com/office/drawing/2014/main" id="{D0919C70-3B85-4EF7-B883-015C1233BBDB}"/>
                </a:ext>
              </a:extLst>
            </p:cNvPr>
            <p:cNvSpPr/>
            <p:nvPr/>
          </p:nvSpPr>
          <p:spPr>
            <a:xfrm>
              <a:off x="4075369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1" name="직사각형 540">
              <a:extLst>
                <a:ext uri="{FF2B5EF4-FFF2-40B4-BE49-F238E27FC236}">
                  <a16:creationId xmlns:a16="http://schemas.microsoft.com/office/drawing/2014/main" id="{28EE0FDB-DAB7-4F22-A464-02772046D006}"/>
                </a:ext>
              </a:extLst>
            </p:cNvPr>
            <p:cNvSpPr/>
            <p:nvPr/>
          </p:nvSpPr>
          <p:spPr>
            <a:xfrm>
              <a:off x="3559357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2" name="직사각형 541">
              <a:extLst>
                <a:ext uri="{FF2B5EF4-FFF2-40B4-BE49-F238E27FC236}">
                  <a16:creationId xmlns:a16="http://schemas.microsoft.com/office/drawing/2014/main" id="{78C75EE3-66B3-4FAA-90E0-47AE6C5A75F8}"/>
                </a:ext>
              </a:extLst>
            </p:cNvPr>
            <p:cNvSpPr/>
            <p:nvPr/>
          </p:nvSpPr>
          <p:spPr>
            <a:xfrm>
              <a:off x="3662559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3" name="직사각형 542">
              <a:extLst>
                <a:ext uri="{FF2B5EF4-FFF2-40B4-BE49-F238E27FC236}">
                  <a16:creationId xmlns:a16="http://schemas.microsoft.com/office/drawing/2014/main" id="{9A856E42-0148-4DEC-9EE5-631175F4AE08}"/>
                </a:ext>
              </a:extLst>
            </p:cNvPr>
            <p:cNvSpPr/>
            <p:nvPr/>
          </p:nvSpPr>
          <p:spPr>
            <a:xfrm>
              <a:off x="3765762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4" name="직사각형 543">
              <a:extLst>
                <a:ext uri="{FF2B5EF4-FFF2-40B4-BE49-F238E27FC236}">
                  <a16:creationId xmlns:a16="http://schemas.microsoft.com/office/drawing/2014/main" id="{B44F6730-7DCA-49A3-A2FB-FC12D79C27A0}"/>
                </a:ext>
              </a:extLst>
            </p:cNvPr>
            <p:cNvSpPr/>
            <p:nvPr/>
          </p:nvSpPr>
          <p:spPr>
            <a:xfrm>
              <a:off x="3868964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5" name="직사각형 544">
              <a:extLst>
                <a:ext uri="{FF2B5EF4-FFF2-40B4-BE49-F238E27FC236}">
                  <a16:creationId xmlns:a16="http://schemas.microsoft.com/office/drawing/2014/main" id="{524B0E05-9E92-4F6A-9CE8-8853562B9595}"/>
                </a:ext>
              </a:extLst>
            </p:cNvPr>
            <p:cNvSpPr/>
            <p:nvPr/>
          </p:nvSpPr>
          <p:spPr>
            <a:xfrm>
              <a:off x="3972167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6" name="직사각형 545">
              <a:extLst>
                <a:ext uri="{FF2B5EF4-FFF2-40B4-BE49-F238E27FC236}">
                  <a16:creationId xmlns:a16="http://schemas.microsoft.com/office/drawing/2014/main" id="{614D6B09-915C-4FEA-B528-85A5708AE2E8}"/>
                </a:ext>
              </a:extLst>
            </p:cNvPr>
            <p:cNvSpPr/>
            <p:nvPr/>
          </p:nvSpPr>
          <p:spPr>
            <a:xfrm>
              <a:off x="4075369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7" name="직사각형 546">
              <a:extLst>
                <a:ext uri="{FF2B5EF4-FFF2-40B4-BE49-F238E27FC236}">
                  <a16:creationId xmlns:a16="http://schemas.microsoft.com/office/drawing/2014/main" id="{48C2ACD7-C390-461C-830A-6838D1B3DB5C}"/>
                </a:ext>
              </a:extLst>
            </p:cNvPr>
            <p:cNvSpPr/>
            <p:nvPr/>
          </p:nvSpPr>
          <p:spPr>
            <a:xfrm>
              <a:off x="3559357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8" name="직사각형 547">
              <a:extLst>
                <a:ext uri="{FF2B5EF4-FFF2-40B4-BE49-F238E27FC236}">
                  <a16:creationId xmlns:a16="http://schemas.microsoft.com/office/drawing/2014/main" id="{DC1C7F80-A2AB-405C-964A-F04227DCAA51}"/>
                </a:ext>
              </a:extLst>
            </p:cNvPr>
            <p:cNvSpPr/>
            <p:nvPr/>
          </p:nvSpPr>
          <p:spPr>
            <a:xfrm>
              <a:off x="3662559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9" name="직사각형 548">
              <a:extLst>
                <a:ext uri="{FF2B5EF4-FFF2-40B4-BE49-F238E27FC236}">
                  <a16:creationId xmlns:a16="http://schemas.microsoft.com/office/drawing/2014/main" id="{2B18A448-B1DD-43F9-B163-8E129CD253AF}"/>
                </a:ext>
              </a:extLst>
            </p:cNvPr>
            <p:cNvSpPr/>
            <p:nvPr/>
          </p:nvSpPr>
          <p:spPr>
            <a:xfrm>
              <a:off x="3765762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0" name="직사각형 549">
              <a:extLst>
                <a:ext uri="{FF2B5EF4-FFF2-40B4-BE49-F238E27FC236}">
                  <a16:creationId xmlns:a16="http://schemas.microsoft.com/office/drawing/2014/main" id="{969F2FAB-6820-441D-BEE8-9655FD1ADAF5}"/>
                </a:ext>
              </a:extLst>
            </p:cNvPr>
            <p:cNvSpPr/>
            <p:nvPr/>
          </p:nvSpPr>
          <p:spPr>
            <a:xfrm>
              <a:off x="3868964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1" name="직사각형 550">
              <a:extLst>
                <a:ext uri="{FF2B5EF4-FFF2-40B4-BE49-F238E27FC236}">
                  <a16:creationId xmlns:a16="http://schemas.microsoft.com/office/drawing/2014/main" id="{4891BDDC-15AD-4656-A5AF-8295B7F15699}"/>
                </a:ext>
              </a:extLst>
            </p:cNvPr>
            <p:cNvSpPr/>
            <p:nvPr/>
          </p:nvSpPr>
          <p:spPr>
            <a:xfrm>
              <a:off x="3972167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2" name="직사각형 551">
              <a:extLst>
                <a:ext uri="{FF2B5EF4-FFF2-40B4-BE49-F238E27FC236}">
                  <a16:creationId xmlns:a16="http://schemas.microsoft.com/office/drawing/2014/main" id="{1F5AF461-EEFD-4E3D-A4D0-9ACE5061F791}"/>
                </a:ext>
              </a:extLst>
            </p:cNvPr>
            <p:cNvSpPr/>
            <p:nvPr/>
          </p:nvSpPr>
          <p:spPr>
            <a:xfrm>
              <a:off x="4075369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553" name="그룹 552">
            <a:extLst>
              <a:ext uri="{FF2B5EF4-FFF2-40B4-BE49-F238E27FC236}">
                <a16:creationId xmlns:a16="http://schemas.microsoft.com/office/drawing/2014/main" id="{01DB6AD0-5605-45F7-BD40-108C9749280B}"/>
              </a:ext>
            </a:extLst>
          </p:cNvPr>
          <p:cNvGrpSpPr/>
          <p:nvPr/>
        </p:nvGrpSpPr>
        <p:grpSpPr>
          <a:xfrm>
            <a:off x="6624632" y="6201526"/>
            <a:ext cx="619213" cy="103202"/>
            <a:chOff x="3557114" y="2583766"/>
            <a:chExt cx="619213" cy="103202"/>
          </a:xfrm>
        </p:grpSpPr>
        <p:sp>
          <p:nvSpPr>
            <p:cNvPr id="554" name="직사각형 553">
              <a:extLst>
                <a:ext uri="{FF2B5EF4-FFF2-40B4-BE49-F238E27FC236}">
                  <a16:creationId xmlns:a16="http://schemas.microsoft.com/office/drawing/2014/main" id="{F587ED31-879B-46AE-BAA8-EB6031CD75AB}"/>
                </a:ext>
              </a:extLst>
            </p:cNvPr>
            <p:cNvSpPr/>
            <p:nvPr/>
          </p:nvSpPr>
          <p:spPr>
            <a:xfrm>
              <a:off x="3557114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5" name="직사각형 554">
              <a:extLst>
                <a:ext uri="{FF2B5EF4-FFF2-40B4-BE49-F238E27FC236}">
                  <a16:creationId xmlns:a16="http://schemas.microsoft.com/office/drawing/2014/main" id="{66FE0C85-EAF2-4BB1-8E08-2DCDC1AAF043}"/>
                </a:ext>
              </a:extLst>
            </p:cNvPr>
            <p:cNvSpPr/>
            <p:nvPr/>
          </p:nvSpPr>
          <p:spPr>
            <a:xfrm>
              <a:off x="3660316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6" name="직사각형 555">
              <a:extLst>
                <a:ext uri="{FF2B5EF4-FFF2-40B4-BE49-F238E27FC236}">
                  <a16:creationId xmlns:a16="http://schemas.microsoft.com/office/drawing/2014/main" id="{8AAAFAE0-1F57-45DE-B60F-D6A788936536}"/>
                </a:ext>
              </a:extLst>
            </p:cNvPr>
            <p:cNvSpPr/>
            <p:nvPr/>
          </p:nvSpPr>
          <p:spPr>
            <a:xfrm>
              <a:off x="3763518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7" name="직사각형 556">
              <a:extLst>
                <a:ext uri="{FF2B5EF4-FFF2-40B4-BE49-F238E27FC236}">
                  <a16:creationId xmlns:a16="http://schemas.microsoft.com/office/drawing/2014/main" id="{D7D311E5-8B0C-44A9-8AF2-A167AEF67893}"/>
                </a:ext>
              </a:extLst>
            </p:cNvPr>
            <p:cNvSpPr/>
            <p:nvPr/>
          </p:nvSpPr>
          <p:spPr>
            <a:xfrm>
              <a:off x="3866721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8" name="직사각형 557">
              <a:extLst>
                <a:ext uri="{FF2B5EF4-FFF2-40B4-BE49-F238E27FC236}">
                  <a16:creationId xmlns:a16="http://schemas.microsoft.com/office/drawing/2014/main" id="{D80562CA-C797-40E2-A048-96E0EC53DE3B}"/>
                </a:ext>
              </a:extLst>
            </p:cNvPr>
            <p:cNvSpPr/>
            <p:nvPr/>
          </p:nvSpPr>
          <p:spPr>
            <a:xfrm>
              <a:off x="3969923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9" name="직사각형 558">
              <a:extLst>
                <a:ext uri="{FF2B5EF4-FFF2-40B4-BE49-F238E27FC236}">
                  <a16:creationId xmlns:a16="http://schemas.microsoft.com/office/drawing/2014/main" id="{ADC0BA41-A16B-4C1D-895B-1C75B7DFBEBE}"/>
                </a:ext>
              </a:extLst>
            </p:cNvPr>
            <p:cNvSpPr/>
            <p:nvPr/>
          </p:nvSpPr>
          <p:spPr>
            <a:xfrm>
              <a:off x="4073125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560" name="직선 화살표 연결선 559">
            <a:extLst>
              <a:ext uri="{FF2B5EF4-FFF2-40B4-BE49-F238E27FC236}">
                <a16:creationId xmlns:a16="http://schemas.microsoft.com/office/drawing/2014/main" id="{FDD56C44-01AA-4210-8C73-D525D44DFF44}"/>
              </a:ext>
            </a:extLst>
          </p:cNvPr>
          <p:cNvCxnSpPr>
            <a:cxnSpLocks/>
            <a:stCxn id="471" idx="3"/>
            <a:endCxn id="523" idx="1"/>
          </p:cNvCxnSpPr>
          <p:nvPr/>
        </p:nvCxnSpPr>
        <p:spPr>
          <a:xfrm flipV="1">
            <a:off x="6139673" y="5574695"/>
            <a:ext cx="487202" cy="1092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3" name="직선 화살표 연결선 562">
            <a:extLst>
              <a:ext uri="{FF2B5EF4-FFF2-40B4-BE49-F238E27FC236}">
                <a16:creationId xmlns:a16="http://schemas.microsoft.com/office/drawing/2014/main" id="{AA49F63D-564E-4FE1-AA11-DCC86BD0C3BF}"/>
              </a:ext>
            </a:extLst>
          </p:cNvPr>
          <p:cNvCxnSpPr>
            <a:cxnSpLocks/>
            <a:stCxn id="472" idx="3"/>
            <a:endCxn id="554" idx="1"/>
          </p:cNvCxnSpPr>
          <p:nvPr/>
        </p:nvCxnSpPr>
        <p:spPr>
          <a:xfrm>
            <a:off x="6139673" y="5911192"/>
            <a:ext cx="484959" cy="3419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6" name="TextBox 565">
            <a:extLst>
              <a:ext uri="{FF2B5EF4-FFF2-40B4-BE49-F238E27FC236}">
                <a16:creationId xmlns:a16="http://schemas.microsoft.com/office/drawing/2014/main" id="{6E749C2B-B8CD-4C7A-BC83-864B7FE1E750}"/>
              </a:ext>
            </a:extLst>
          </p:cNvPr>
          <p:cNvSpPr txBox="1"/>
          <p:nvPr/>
        </p:nvSpPr>
        <p:spPr>
          <a:xfrm>
            <a:off x="7239129" y="5660305"/>
            <a:ext cx="7745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(50, 10)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7" name="TextBox 566">
            <a:extLst>
              <a:ext uri="{FF2B5EF4-FFF2-40B4-BE49-F238E27FC236}">
                <a16:creationId xmlns:a16="http://schemas.microsoft.com/office/drawing/2014/main" id="{9978B278-A7E1-443F-B08E-8318E0A175C6}"/>
              </a:ext>
            </a:extLst>
          </p:cNvPr>
          <p:cNvSpPr txBox="1"/>
          <p:nvPr/>
        </p:nvSpPr>
        <p:spPr>
          <a:xfrm>
            <a:off x="7239129" y="6120930"/>
            <a:ext cx="5533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6" name="직사각형 575">
            <a:extLst>
              <a:ext uri="{FF2B5EF4-FFF2-40B4-BE49-F238E27FC236}">
                <a16:creationId xmlns:a16="http://schemas.microsoft.com/office/drawing/2014/main" id="{D043119D-B176-470E-AFE5-B5D51AC57DF3}"/>
              </a:ext>
            </a:extLst>
          </p:cNvPr>
          <p:cNvSpPr/>
          <p:nvPr/>
        </p:nvSpPr>
        <p:spPr>
          <a:xfrm>
            <a:off x="585313" y="2583591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self.lastLayer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9" name="직사각형 578">
            <a:extLst>
              <a:ext uri="{FF2B5EF4-FFF2-40B4-BE49-F238E27FC236}">
                <a16:creationId xmlns:a16="http://schemas.microsoft.com/office/drawing/2014/main" id="{9CA09469-4683-4A8F-9E08-085719E4DA65}"/>
              </a:ext>
            </a:extLst>
          </p:cNvPr>
          <p:cNvSpPr/>
          <p:nvPr/>
        </p:nvSpPr>
        <p:spPr>
          <a:xfrm>
            <a:off x="1483565" y="4663475"/>
            <a:ext cx="1368553" cy="29563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SoftmaxWithLoss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0" name="직사각형 579">
            <a:extLst>
              <a:ext uri="{FF2B5EF4-FFF2-40B4-BE49-F238E27FC236}">
                <a16:creationId xmlns:a16="http://schemas.microsoft.com/office/drawing/2014/main" id="{1BC0B1D6-989B-48C9-8E92-66A84F6CA5C0}"/>
              </a:ext>
            </a:extLst>
          </p:cNvPr>
          <p:cNvSpPr/>
          <p:nvPr/>
        </p:nvSpPr>
        <p:spPr>
          <a:xfrm>
            <a:off x="1483565" y="4965393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self.loss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1" name="직사각형 580">
            <a:extLst>
              <a:ext uri="{FF2B5EF4-FFF2-40B4-BE49-F238E27FC236}">
                <a16:creationId xmlns:a16="http://schemas.microsoft.com/office/drawing/2014/main" id="{092F9DF6-FCD8-416C-BABC-18825B3044CF}"/>
              </a:ext>
            </a:extLst>
          </p:cNvPr>
          <p:cNvSpPr/>
          <p:nvPr/>
        </p:nvSpPr>
        <p:spPr>
          <a:xfrm>
            <a:off x="1483565" y="5267311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self.y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2" name="직사각형 581">
            <a:extLst>
              <a:ext uri="{FF2B5EF4-FFF2-40B4-BE49-F238E27FC236}">
                <a16:creationId xmlns:a16="http://schemas.microsoft.com/office/drawing/2014/main" id="{0B0188A8-4414-4B4A-A318-A95008C6FF26}"/>
              </a:ext>
            </a:extLst>
          </p:cNvPr>
          <p:cNvSpPr/>
          <p:nvPr/>
        </p:nvSpPr>
        <p:spPr>
          <a:xfrm>
            <a:off x="1483565" y="5558789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self.t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83" name="직선 화살표 연결선 582">
            <a:extLst>
              <a:ext uri="{FF2B5EF4-FFF2-40B4-BE49-F238E27FC236}">
                <a16:creationId xmlns:a16="http://schemas.microsoft.com/office/drawing/2014/main" id="{CBD160EB-F6FC-42C7-9123-698BDAFEED2A}"/>
              </a:ext>
            </a:extLst>
          </p:cNvPr>
          <p:cNvCxnSpPr>
            <a:cxnSpLocks/>
            <a:stCxn id="576" idx="3"/>
            <a:endCxn id="579" idx="1"/>
          </p:cNvCxnSpPr>
          <p:nvPr/>
        </p:nvCxnSpPr>
        <p:spPr>
          <a:xfrm flipH="1">
            <a:off x="1483565" y="2731407"/>
            <a:ext cx="470301" cy="20798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0" name="그룹 519">
            <a:extLst>
              <a:ext uri="{FF2B5EF4-FFF2-40B4-BE49-F238E27FC236}">
                <a16:creationId xmlns:a16="http://schemas.microsoft.com/office/drawing/2014/main" id="{210778D8-9C85-4D67-96A2-C37784744370}"/>
              </a:ext>
            </a:extLst>
          </p:cNvPr>
          <p:cNvGrpSpPr/>
          <p:nvPr/>
        </p:nvGrpSpPr>
        <p:grpSpPr>
          <a:xfrm>
            <a:off x="3576653" y="6127989"/>
            <a:ext cx="1135226" cy="619214"/>
            <a:chOff x="7915650" y="1868612"/>
            <a:chExt cx="1135226" cy="619214"/>
          </a:xfrm>
        </p:grpSpPr>
        <p:sp>
          <p:nvSpPr>
            <p:cNvPr id="587" name="직사각형 586">
              <a:extLst>
                <a:ext uri="{FF2B5EF4-FFF2-40B4-BE49-F238E27FC236}">
                  <a16:creationId xmlns:a16="http://schemas.microsoft.com/office/drawing/2014/main" id="{EC6A4CED-B844-45C2-AF35-80707BDCEFAF}"/>
                </a:ext>
              </a:extLst>
            </p:cNvPr>
            <p:cNvSpPr/>
            <p:nvPr/>
          </p:nvSpPr>
          <p:spPr>
            <a:xfrm>
              <a:off x="7915650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8" name="직사각형 587">
              <a:extLst>
                <a:ext uri="{FF2B5EF4-FFF2-40B4-BE49-F238E27FC236}">
                  <a16:creationId xmlns:a16="http://schemas.microsoft.com/office/drawing/2014/main" id="{C55C56B0-005F-4E33-B049-2A285332F49C}"/>
                </a:ext>
              </a:extLst>
            </p:cNvPr>
            <p:cNvSpPr/>
            <p:nvPr/>
          </p:nvSpPr>
          <p:spPr>
            <a:xfrm>
              <a:off x="8018853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9" name="직사각형 588">
              <a:extLst>
                <a:ext uri="{FF2B5EF4-FFF2-40B4-BE49-F238E27FC236}">
                  <a16:creationId xmlns:a16="http://schemas.microsoft.com/office/drawing/2014/main" id="{2AADB0AF-5069-4AA6-B20F-5460218AE69F}"/>
                </a:ext>
              </a:extLst>
            </p:cNvPr>
            <p:cNvSpPr/>
            <p:nvPr/>
          </p:nvSpPr>
          <p:spPr>
            <a:xfrm>
              <a:off x="8122055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0" name="직사각형 589">
              <a:extLst>
                <a:ext uri="{FF2B5EF4-FFF2-40B4-BE49-F238E27FC236}">
                  <a16:creationId xmlns:a16="http://schemas.microsoft.com/office/drawing/2014/main" id="{2329B0AC-6484-485A-9F2A-734F8EE89780}"/>
                </a:ext>
              </a:extLst>
            </p:cNvPr>
            <p:cNvSpPr/>
            <p:nvPr/>
          </p:nvSpPr>
          <p:spPr>
            <a:xfrm>
              <a:off x="8225257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1" name="직사각형 590">
              <a:extLst>
                <a:ext uri="{FF2B5EF4-FFF2-40B4-BE49-F238E27FC236}">
                  <a16:creationId xmlns:a16="http://schemas.microsoft.com/office/drawing/2014/main" id="{440CE2E1-1300-46C1-BE49-77FF80444050}"/>
                </a:ext>
              </a:extLst>
            </p:cNvPr>
            <p:cNvSpPr/>
            <p:nvPr/>
          </p:nvSpPr>
          <p:spPr>
            <a:xfrm>
              <a:off x="8328460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2" name="직사각형 591">
              <a:extLst>
                <a:ext uri="{FF2B5EF4-FFF2-40B4-BE49-F238E27FC236}">
                  <a16:creationId xmlns:a16="http://schemas.microsoft.com/office/drawing/2014/main" id="{C9CF6033-BF98-4BE5-A507-60C3DAF254B5}"/>
                </a:ext>
              </a:extLst>
            </p:cNvPr>
            <p:cNvSpPr/>
            <p:nvPr/>
          </p:nvSpPr>
          <p:spPr>
            <a:xfrm>
              <a:off x="8431662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3" name="직사각형 592">
              <a:extLst>
                <a:ext uri="{FF2B5EF4-FFF2-40B4-BE49-F238E27FC236}">
                  <a16:creationId xmlns:a16="http://schemas.microsoft.com/office/drawing/2014/main" id="{6AB88409-8CE6-43AA-9374-D5D2B6449A6B}"/>
                </a:ext>
              </a:extLst>
            </p:cNvPr>
            <p:cNvSpPr/>
            <p:nvPr/>
          </p:nvSpPr>
          <p:spPr>
            <a:xfrm>
              <a:off x="8534864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4" name="직사각형 593">
              <a:extLst>
                <a:ext uri="{FF2B5EF4-FFF2-40B4-BE49-F238E27FC236}">
                  <a16:creationId xmlns:a16="http://schemas.microsoft.com/office/drawing/2014/main" id="{664CD704-22AD-4F0D-AEDF-6B6EED00F0CD}"/>
                </a:ext>
              </a:extLst>
            </p:cNvPr>
            <p:cNvSpPr/>
            <p:nvPr/>
          </p:nvSpPr>
          <p:spPr>
            <a:xfrm>
              <a:off x="8638067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5" name="직사각형 594">
              <a:extLst>
                <a:ext uri="{FF2B5EF4-FFF2-40B4-BE49-F238E27FC236}">
                  <a16:creationId xmlns:a16="http://schemas.microsoft.com/office/drawing/2014/main" id="{CD58261C-30E5-4203-9446-5E6BBC3906E6}"/>
                </a:ext>
              </a:extLst>
            </p:cNvPr>
            <p:cNvSpPr/>
            <p:nvPr/>
          </p:nvSpPr>
          <p:spPr>
            <a:xfrm>
              <a:off x="8741269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6" name="직사각형 595">
              <a:extLst>
                <a:ext uri="{FF2B5EF4-FFF2-40B4-BE49-F238E27FC236}">
                  <a16:creationId xmlns:a16="http://schemas.microsoft.com/office/drawing/2014/main" id="{FBD863BC-EF21-46F9-B5BF-7BB4F626A711}"/>
                </a:ext>
              </a:extLst>
            </p:cNvPr>
            <p:cNvSpPr/>
            <p:nvPr/>
          </p:nvSpPr>
          <p:spPr>
            <a:xfrm>
              <a:off x="8844472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7" name="직사각형 596">
              <a:extLst>
                <a:ext uri="{FF2B5EF4-FFF2-40B4-BE49-F238E27FC236}">
                  <a16:creationId xmlns:a16="http://schemas.microsoft.com/office/drawing/2014/main" id="{B584F2EA-8796-47AA-BAC9-891396B5B74E}"/>
                </a:ext>
              </a:extLst>
            </p:cNvPr>
            <p:cNvSpPr/>
            <p:nvPr/>
          </p:nvSpPr>
          <p:spPr>
            <a:xfrm>
              <a:off x="8947674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8" name="직사각형 597">
              <a:extLst>
                <a:ext uri="{FF2B5EF4-FFF2-40B4-BE49-F238E27FC236}">
                  <a16:creationId xmlns:a16="http://schemas.microsoft.com/office/drawing/2014/main" id="{A52658E0-CFE3-46E6-A4A6-FF1E8C00BF1A}"/>
                </a:ext>
              </a:extLst>
            </p:cNvPr>
            <p:cNvSpPr/>
            <p:nvPr/>
          </p:nvSpPr>
          <p:spPr>
            <a:xfrm>
              <a:off x="7915650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9" name="직사각형 598">
              <a:extLst>
                <a:ext uri="{FF2B5EF4-FFF2-40B4-BE49-F238E27FC236}">
                  <a16:creationId xmlns:a16="http://schemas.microsoft.com/office/drawing/2014/main" id="{CBD366FA-BBEC-447B-9B35-771A5594DEF1}"/>
                </a:ext>
              </a:extLst>
            </p:cNvPr>
            <p:cNvSpPr/>
            <p:nvPr/>
          </p:nvSpPr>
          <p:spPr>
            <a:xfrm>
              <a:off x="8018853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0" name="직사각형 599">
              <a:extLst>
                <a:ext uri="{FF2B5EF4-FFF2-40B4-BE49-F238E27FC236}">
                  <a16:creationId xmlns:a16="http://schemas.microsoft.com/office/drawing/2014/main" id="{02DB696D-5526-46F1-BE8A-C4D8A65F3D01}"/>
                </a:ext>
              </a:extLst>
            </p:cNvPr>
            <p:cNvSpPr/>
            <p:nvPr/>
          </p:nvSpPr>
          <p:spPr>
            <a:xfrm>
              <a:off x="8122055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1" name="직사각형 600">
              <a:extLst>
                <a:ext uri="{FF2B5EF4-FFF2-40B4-BE49-F238E27FC236}">
                  <a16:creationId xmlns:a16="http://schemas.microsoft.com/office/drawing/2014/main" id="{A0A68B9C-22B0-44C5-870C-B96832FD5634}"/>
                </a:ext>
              </a:extLst>
            </p:cNvPr>
            <p:cNvSpPr/>
            <p:nvPr/>
          </p:nvSpPr>
          <p:spPr>
            <a:xfrm>
              <a:off x="8225257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2" name="직사각형 601">
              <a:extLst>
                <a:ext uri="{FF2B5EF4-FFF2-40B4-BE49-F238E27FC236}">
                  <a16:creationId xmlns:a16="http://schemas.microsoft.com/office/drawing/2014/main" id="{EC8415B0-3C16-41A7-970E-38BF023AEC26}"/>
                </a:ext>
              </a:extLst>
            </p:cNvPr>
            <p:cNvSpPr/>
            <p:nvPr/>
          </p:nvSpPr>
          <p:spPr>
            <a:xfrm>
              <a:off x="8328460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3" name="직사각형 602">
              <a:extLst>
                <a:ext uri="{FF2B5EF4-FFF2-40B4-BE49-F238E27FC236}">
                  <a16:creationId xmlns:a16="http://schemas.microsoft.com/office/drawing/2014/main" id="{C1A11597-BA22-4EAB-B9B2-6A55E72D05E8}"/>
                </a:ext>
              </a:extLst>
            </p:cNvPr>
            <p:cNvSpPr/>
            <p:nvPr/>
          </p:nvSpPr>
          <p:spPr>
            <a:xfrm>
              <a:off x="8431662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4" name="직사각형 603">
              <a:extLst>
                <a:ext uri="{FF2B5EF4-FFF2-40B4-BE49-F238E27FC236}">
                  <a16:creationId xmlns:a16="http://schemas.microsoft.com/office/drawing/2014/main" id="{7F329503-CA72-4CBC-9C09-7CA9D320D074}"/>
                </a:ext>
              </a:extLst>
            </p:cNvPr>
            <p:cNvSpPr/>
            <p:nvPr/>
          </p:nvSpPr>
          <p:spPr>
            <a:xfrm>
              <a:off x="8534864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5" name="직사각형 604">
              <a:extLst>
                <a:ext uri="{FF2B5EF4-FFF2-40B4-BE49-F238E27FC236}">
                  <a16:creationId xmlns:a16="http://schemas.microsoft.com/office/drawing/2014/main" id="{19C86258-E433-432A-8B27-EE929FB52171}"/>
                </a:ext>
              </a:extLst>
            </p:cNvPr>
            <p:cNvSpPr/>
            <p:nvPr/>
          </p:nvSpPr>
          <p:spPr>
            <a:xfrm>
              <a:off x="8638067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6" name="직사각형 605">
              <a:extLst>
                <a:ext uri="{FF2B5EF4-FFF2-40B4-BE49-F238E27FC236}">
                  <a16:creationId xmlns:a16="http://schemas.microsoft.com/office/drawing/2014/main" id="{103B308E-2D73-4E8F-AB4D-D2626142C563}"/>
                </a:ext>
              </a:extLst>
            </p:cNvPr>
            <p:cNvSpPr/>
            <p:nvPr/>
          </p:nvSpPr>
          <p:spPr>
            <a:xfrm>
              <a:off x="8741269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7" name="직사각형 606">
              <a:extLst>
                <a:ext uri="{FF2B5EF4-FFF2-40B4-BE49-F238E27FC236}">
                  <a16:creationId xmlns:a16="http://schemas.microsoft.com/office/drawing/2014/main" id="{E6157E5B-0EFE-4CB4-8359-A3A36C243D4D}"/>
                </a:ext>
              </a:extLst>
            </p:cNvPr>
            <p:cNvSpPr/>
            <p:nvPr/>
          </p:nvSpPr>
          <p:spPr>
            <a:xfrm>
              <a:off x="8844472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8" name="직사각형 607">
              <a:extLst>
                <a:ext uri="{FF2B5EF4-FFF2-40B4-BE49-F238E27FC236}">
                  <a16:creationId xmlns:a16="http://schemas.microsoft.com/office/drawing/2014/main" id="{75AC7DEE-9DA2-4CB2-8941-391E7B825633}"/>
                </a:ext>
              </a:extLst>
            </p:cNvPr>
            <p:cNvSpPr/>
            <p:nvPr/>
          </p:nvSpPr>
          <p:spPr>
            <a:xfrm>
              <a:off x="8947674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9" name="직사각형 608">
              <a:extLst>
                <a:ext uri="{FF2B5EF4-FFF2-40B4-BE49-F238E27FC236}">
                  <a16:creationId xmlns:a16="http://schemas.microsoft.com/office/drawing/2014/main" id="{91F3274E-91A4-4FB3-A882-AABC0BA1B3A0}"/>
                </a:ext>
              </a:extLst>
            </p:cNvPr>
            <p:cNvSpPr/>
            <p:nvPr/>
          </p:nvSpPr>
          <p:spPr>
            <a:xfrm>
              <a:off x="7915650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0" name="직사각형 609">
              <a:extLst>
                <a:ext uri="{FF2B5EF4-FFF2-40B4-BE49-F238E27FC236}">
                  <a16:creationId xmlns:a16="http://schemas.microsoft.com/office/drawing/2014/main" id="{E109D1D6-90BB-4FF8-8639-B6B8C49284C4}"/>
                </a:ext>
              </a:extLst>
            </p:cNvPr>
            <p:cNvSpPr/>
            <p:nvPr/>
          </p:nvSpPr>
          <p:spPr>
            <a:xfrm>
              <a:off x="8018853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1" name="직사각형 610">
              <a:extLst>
                <a:ext uri="{FF2B5EF4-FFF2-40B4-BE49-F238E27FC236}">
                  <a16:creationId xmlns:a16="http://schemas.microsoft.com/office/drawing/2014/main" id="{3E3899CB-0D9A-437E-9430-350E75E5E85B}"/>
                </a:ext>
              </a:extLst>
            </p:cNvPr>
            <p:cNvSpPr/>
            <p:nvPr/>
          </p:nvSpPr>
          <p:spPr>
            <a:xfrm>
              <a:off x="8122055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2" name="직사각형 611">
              <a:extLst>
                <a:ext uri="{FF2B5EF4-FFF2-40B4-BE49-F238E27FC236}">
                  <a16:creationId xmlns:a16="http://schemas.microsoft.com/office/drawing/2014/main" id="{4B619497-752F-4457-93CE-E63175DB55E2}"/>
                </a:ext>
              </a:extLst>
            </p:cNvPr>
            <p:cNvSpPr/>
            <p:nvPr/>
          </p:nvSpPr>
          <p:spPr>
            <a:xfrm>
              <a:off x="8225257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3" name="직사각형 612">
              <a:extLst>
                <a:ext uri="{FF2B5EF4-FFF2-40B4-BE49-F238E27FC236}">
                  <a16:creationId xmlns:a16="http://schemas.microsoft.com/office/drawing/2014/main" id="{D40942DD-0C9E-400F-B8E5-4FBFB088FD42}"/>
                </a:ext>
              </a:extLst>
            </p:cNvPr>
            <p:cNvSpPr/>
            <p:nvPr/>
          </p:nvSpPr>
          <p:spPr>
            <a:xfrm>
              <a:off x="8328460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4" name="직사각형 613">
              <a:extLst>
                <a:ext uri="{FF2B5EF4-FFF2-40B4-BE49-F238E27FC236}">
                  <a16:creationId xmlns:a16="http://schemas.microsoft.com/office/drawing/2014/main" id="{BBBFA1F6-82D1-4309-82A0-E165CE22E80E}"/>
                </a:ext>
              </a:extLst>
            </p:cNvPr>
            <p:cNvSpPr/>
            <p:nvPr/>
          </p:nvSpPr>
          <p:spPr>
            <a:xfrm>
              <a:off x="8431662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5" name="직사각형 614">
              <a:extLst>
                <a:ext uri="{FF2B5EF4-FFF2-40B4-BE49-F238E27FC236}">
                  <a16:creationId xmlns:a16="http://schemas.microsoft.com/office/drawing/2014/main" id="{89594408-70E5-4758-811D-6372AF8638A6}"/>
                </a:ext>
              </a:extLst>
            </p:cNvPr>
            <p:cNvSpPr/>
            <p:nvPr/>
          </p:nvSpPr>
          <p:spPr>
            <a:xfrm>
              <a:off x="8534864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6" name="직사각형 615">
              <a:extLst>
                <a:ext uri="{FF2B5EF4-FFF2-40B4-BE49-F238E27FC236}">
                  <a16:creationId xmlns:a16="http://schemas.microsoft.com/office/drawing/2014/main" id="{D2D6325A-B754-46AB-BF57-1C41138E5B3D}"/>
                </a:ext>
              </a:extLst>
            </p:cNvPr>
            <p:cNvSpPr/>
            <p:nvPr/>
          </p:nvSpPr>
          <p:spPr>
            <a:xfrm>
              <a:off x="8638067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7" name="직사각형 616">
              <a:extLst>
                <a:ext uri="{FF2B5EF4-FFF2-40B4-BE49-F238E27FC236}">
                  <a16:creationId xmlns:a16="http://schemas.microsoft.com/office/drawing/2014/main" id="{015D9087-8D75-43AE-96FD-117848DD0A5F}"/>
                </a:ext>
              </a:extLst>
            </p:cNvPr>
            <p:cNvSpPr/>
            <p:nvPr/>
          </p:nvSpPr>
          <p:spPr>
            <a:xfrm>
              <a:off x="8741269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8" name="직사각형 617">
              <a:extLst>
                <a:ext uri="{FF2B5EF4-FFF2-40B4-BE49-F238E27FC236}">
                  <a16:creationId xmlns:a16="http://schemas.microsoft.com/office/drawing/2014/main" id="{8009FF00-8CCB-4B8D-9321-F21908ACE378}"/>
                </a:ext>
              </a:extLst>
            </p:cNvPr>
            <p:cNvSpPr/>
            <p:nvPr/>
          </p:nvSpPr>
          <p:spPr>
            <a:xfrm>
              <a:off x="8844472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9" name="직사각형 618">
              <a:extLst>
                <a:ext uri="{FF2B5EF4-FFF2-40B4-BE49-F238E27FC236}">
                  <a16:creationId xmlns:a16="http://schemas.microsoft.com/office/drawing/2014/main" id="{A52F9A5F-6B8B-40F5-A4EA-72CD1471ABF2}"/>
                </a:ext>
              </a:extLst>
            </p:cNvPr>
            <p:cNvSpPr/>
            <p:nvPr/>
          </p:nvSpPr>
          <p:spPr>
            <a:xfrm>
              <a:off x="8947674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0" name="직사각형 619">
              <a:extLst>
                <a:ext uri="{FF2B5EF4-FFF2-40B4-BE49-F238E27FC236}">
                  <a16:creationId xmlns:a16="http://schemas.microsoft.com/office/drawing/2014/main" id="{4B90ED06-372C-477C-B75D-36E146729365}"/>
                </a:ext>
              </a:extLst>
            </p:cNvPr>
            <p:cNvSpPr/>
            <p:nvPr/>
          </p:nvSpPr>
          <p:spPr>
            <a:xfrm>
              <a:off x="7915650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1" name="직사각형 620">
              <a:extLst>
                <a:ext uri="{FF2B5EF4-FFF2-40B4-BE49-F238E27FC236}">
                  <a16:creationId xmlns:a16="http://schemas.microsoft.com/office/drawing/2014/main" id="{7008207D-FC96-4111-A307-CFFD824AEE27}"/>
                </a:ext>
              </a:extLst>
            </p:cNvPr>
            <p:cNvSpPr/>
            <p:nvPr/>
          </p:nvSpPr>
          <p:spPr>
            <a:xfrm>
              <a:off x="8018853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2" name="직사각형 621">
              <a:extLst>
                <a:ext uri="{FF2B5EF4-FFF2-40B4-BE49-F238E27FC236}">
                  <a16:creationId xmlns:a16="http://schemas.microsoft.com/office/drawing/2014/main" id="{C839FB87-8B8C-4FA6-AC21-2CD88091F68D}"/>
                </a:ext>
              </a:extLst>
            </p:cNvPr>
            <p:cNvSpPr/>
            <p:nvPr/>
          </p:nvSpPr>
          <p:spPr>
            <a:xfrm>
              <a:off x="8122055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3" name="직사각형 622">
              <a:extLst>
                <a:ext uri="{FF2B5EF4-FFF2-40B4-BE49-F238E27FC236}">
                  <a16:creationId xmlns:a16="http://schemas.microsoft.com/office/drawing/2014/main" id="{7526C68B-82EC-4E73-BA23-52F6B4243050}"/>
                </a:ext>
              </a:extLst>
            </p:cNvPr>
            <p:cNvSpPr/>
            <p:nvPr/>
          </p:nvSpPr>
          <p:spPr>
            <a:xfrm>
              <a:off x="8225257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4" name="직사각형 623">
              <a:extLst>
                <a:ext uri="{FF2B5EF4-FFF2-40B4-BE49-F238E27FC236}">
                  <a16:creationId xmlns:a16="http://schemas.microsoft.com/office/drawing/2014/main" id="{0E1CB08E-48F6-42C0-B607-44AA1EA05EE3}"/>
                </a:ext>
              </a:extLst>
            </p:cNvPr>
            <p:cNvSpPr/>
            <p:nvPr/>
          </p:nvSpPr>
          <p:spPr>
            <a:xfrm>
              <a:off x="8328460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5" name="직사각형 624">
              <a:extLst>
                <a:ext uri="{FF2B5EF4-FFF2-40B4-BE49-F238E27FC236}">
                  <a16:creationId xmlns:a16="http://schemas.microsoft.com/office/drawing/2014/main" id="{84B03830-076A-4343-936F-5D84346CD59E}"/>
                </a:ext>
              </a:extLst>
            </p:cNvPr>
            <p:cNvSpPr/>
            <p:nvPr/>
          </p:nvSpPr>
          <p:spPr>
            <a:xfrm>
              <a:off x="8431662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6" name="직사각형 625">
              <a:extLst>
                <a:ext uri="{FF2B5EF4-FFF2-40B4-BE49-F238E27FC236}">
                  <a16:creationId xmlns:a16="http://schemas.microsoft.com/office/drawing/2014/main" id="{1FA5966E-2329-4986-906E-90BBE497B409}"/>
                </a:ext>
              </a:extLst>
            </p:cNvPr>
            <p:cNvSpPr/>
            <p:nvPr/>
          </p:nvSpPr>
          <p:spPr>
            <a:xfrm>
              <a:off x="8534864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7" name="직사각형 626">
              <a:extLst>
                <a:ext uri="{FF2B5EF4-FFF2-40B4-BE49-F238E27FC236}">
                  <a16:creationId xmlns:a16="http://schemas.microsoft.com/office/drawing/2014/main" id="{076F9DE9-0415-4F4A-8F3C-E046904C30BF}"/>
                </a:ext>
              </a:extLst>
            </p:cNvPr>
            <p:cNvSpPr/>
            <p:nvPr/>
          </p:nvSpPr>
          <p:spPr>
            <a:xfrm>
              <a:off x="8638067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8" name="직사각형 627">
              <a:extLst>
                <a:ext uri="{FF2B5EF4-FFF2-40B4-BE49-F238E27FC236}">
                  <a16:creationId xmlns:a16="http://schemas.microsoft.com/office/drawing/2014/main" id="{5A3D3456-F8B4-475F-A6AD-9799D1F500AF}"/>
                </a:ext>
              </a:extLst>
            </p:cNvPr>
            <p:cNvSpPr/>
            <p:nvPr/>
          </p:nvSpPr>
          <p:spPr>
            <a:xfrm>
              <a:off x="8741269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9" name="직사각형 628">
              <a:extLst>
                <a:ext uri="{FF2B5EF4-FFF2-40B4-BE49-F238E27FC236}">
                  <a16:creationId xmlns:a16="http://schemas.microsoft.com/office/drawing/2014/main" id="{388C3C47-AAEB-4E07-A1BF-5AF7E3BF8182}"/>
                </a:ext>
              </a:extLst>
            </p:cNvPr>
            <p:cNvSpPr/>
            <p:nvPr/>
          </p:nvSpPr>
          <p:spPr>
            <a:xfrm>
              <a:off x="8844472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0" name="직사각형 629">
              <a:extLst>
                <a:ext uri="{FF2B5EF4-FFF2-40B4-BE49-F238E27FC236}">
                  <a16:creationId xmlns:a16="http://schemas.microsoft.com/office/drawing/2014/main" id="{14F21FDE-2F3E-471B-9253-8DB2011E0E7C}"/>
                </a:ext>
              </a:extLst>
            </p:cNvPr>
            <p:cNvSpPr/>
            <p:nvPr/>
          </p:nvSpPr>
          <p:spPr>
            <a:xfrm>
              <a:off x="8947674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1" name="직사각형 630">
              <a:extLst>
                <a:ext uri="{FF2B5EF4-FFF2-40B4-BE49-F238E27FC236}">
                  <a16:creationId xmlns:a16="http://schemas.microsoft.com/office/drawing/2014/main" id="{8CECBBF6-E0CF-4D7B-8E46-8A2DA8EFA54B}"/>
                </a:ext>
              </a:extLst>
            </p:cNvPr>
            <p:cNvSpPr/>
            <p:nvPr/>
          </p:nvSpPr>
          <p:spPr>
            <a:xfrm>
              <a:off x="7915650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2" name="직사각형 631">
              <a:extLst>
                <a:ext uri="{FF2B5EF4-FFF2-40B4-BE49-F238E27FC236}">
                  <a16:creationId xmlns:a16="http://schemas.microsoft.com/office/drawing/2014/main" id="{7FF24744-2226-49B2-A06E-461377DF44CF}"/>
                </a:ext>
              </a:extLst>
            </p:cNvPr>
            <p:cNvSpPr/>
            <p:nvPr/>
          </p:nvSpPr>
          <p:spPr>
            <a:xfrm>
              <a:off x="8018853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3" name="직사각형 632">
              <a:extLst>
                <a:ext uri="{FF2B5EF4-FFF2-40B4-BE49-F238E27FC236}">
                  <a16:creationId xmlns:a16="http://schemas.microsoft.com/office/drawing/2014/main" id="{71F7ABD6-1050-4D16-916B-136308D9E041}"/>
                </a:ext>
              </a:extLst>
            </p:cNvPr>
            <p:cNvSpPr/>
            <p:nvPr/>
          </p:nvSpPr>
          <p:spPr>
            <a:xfrm>
              <a:off x="8122055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4" name="직사각형 633">
              <a:extLst>
                <a:ext uri="{FF2B5EF4-FFF2-40B4-BE49-F238E27FC236}">
                  <a16:creationId xmlns:a16="http://schemas.microsoft.com/office/drawing/2014/main" id="{400927F1-8745-466F-B7F8-6F001C86B1AF}"/>
                </a:ext>
              </a:extLst>
            </p:cNvPr>
            <p:cNvSpPr/>
            <p:nvPr/>
          </p:nvSpPr>
          <p:spPr>
            <a:xfrm>
              <a:off x="8225257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5" name="직사각형 634">
              <a:extLst>
                <a:ext uri="{FF2B5EF4-FFF2-40B4-BE49-F238E27FC236}">
                  <a16:creationId xmlns:a16="http://schemas.microsoft.com/office/drawing/2014/main" id="{FE6EFD6D-AB68-48AD-BCE4-E3F47034EDC9}"/>
                </a:ext>
              </a:extLst>
            </p:cNvPr>
            <p:cNvSpPr/>
            <p:nvPr/>
          </p:nvSpPr>
          <p:spPr>
            <a:xfrm>
              <a:off x="8328460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6" name="직사각형 635">
              <a:extLst>
                <a:ext uri="{FF2B5EF4-FFF2-40B4-BE49-F238E27FC236}">
                  <a16:creationId xmlns:a16="http://schemas.microsoft.com/office/drawing/2014/main" id="{CDD015A7-A117-4CDB-BD0E-96891F67A6C9}"/>
                </a:ext>
              </a:extLst>
            </p:cNvPr>
            <p:cNvSpPr/>
            <p:nvPr/>
          </p:nvSpPr>
          <p:spPr>
            <a:xfrm>
              <a:off x="8431662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7" name="직사각형 636">
              <a:extLst>
                <a:ext uri="{FF2B5EF4-FFF2-40B4-BE49-F238E27FC236}">
                  <a16:creationId xmlns:a16="http://schemas.microsoft.com/office/drawing/2014/main" id="{B1525960-5038-4D28-BF1F-59878862F7AF}"/>
                </a:ext>
              </a:extLst>
            </p:cNvPr>
            <p:cNvSpPr/>
            <p:nvPr/>
          </p:nvSpPr>
          <p:spPr>
            <a:xfrm>
              <a:off x="8534864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8" name="직사각형 637">
              <a:extLst>
                <a:ext uri="{FF2B5EF4-FFF2-40B4-BE49-F238E27FC236}">
                  <a16:creationId xmlns:a16="http://schemas.microsoft.com/office/drawing/2014/main" id="{795FA8F1-EDA0-4173-91DE-0D83C9C45E08}"/>
                </a:ext>
              </a:extLst>
            </p:cNvPr>
            <p:cNvSpPr/>
            <p:nvPr/>
          </p:nvSpPr>
          <p:spPr>
            <a:xfrm>
              <a:off x="8638067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9" name="직사각형 638">
              <a:extLst>
                <a:ext uri="{FF2B5EF4-FFF2-40B4-BE49-F238E27FC236}">
                  <a16:creationId xmlns:a16="http://schemas.microsoft.com/office/drawing/2014/main" id="{A47D3ED4-2035-4E9E-BAD1-623DA3C1053C}"/>
                </a:ext>
              </a:extLst>
            </p:cNvPr>
            <p:cNvSpPr/>
            <p:nvPr/>
          </p:nvSpPr>
          <p:spPr>
            <a:xfrm>
              <a:off x="8741269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0" name="직사각형 639">
              <a:extLst>
                <a:ext uri="{FF2B5EF4-FFF2-40B4-BE49-F238E27FC236}">
                  <a16:creationId xmlns:a16="http://schemas.microsoft.com/office/drawing/2014/main" id="{E39688BE-02D3-4894-979E-CE1A7BC6A7CF}"/>
                </a:ext>
              </a:extLst>
            </p:cNvPr>
            <p:cNvSpPr/>
            <p:nvPr/>
          </p:nvSpPr>
          <p:spPr>
            <a:xfrm>
              <a:off x="8844472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1" name="직사각형 640">
              <a:extLst>
                <a:ext uri="{FF2B5EF4-FFF2-40B4-BE49-F238E27FC236}">
                  <a16:creationId xmlns:a16="http://schemas.microsoft.com/office/drawing/2014/main" id="{494C5E9F-5FDB-499A-9D3A-B6A9BA06CD95}"/>
                </a:ext>
              </a:extLst>
            </p:cNvPr>
            <p:cNvSpPr/>
            <p:nvPr/>
          </p:nvSpPr>
          <p:spPr>
            <a:xfrm>
              <a:off x="8947674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2" name="직사각형 641">
              <a:extLst>
                <a:ext uri="{FF2B5EF4-FFF2-40B4-BE49-F238E27FC236}">
                  <a16:creationId xmlns:a16="http://schemas.microsoft.com/office/drawing/2014/main" id="{7D008B0D-8795-4388-99BF-DC6705331437}"/>
                </a:ext>
              </a:extLst>
            </p:cNvPr>
            <p:cNvSpPr/>
            <p:nvPr/>
          </p:nvSpPr>
          <p:spPr>
            <a:xfrm>
              <a:off x="7915650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3" name="직사각형 642">
              <a:extLst>
                <a:ext uri="{FF2B5EF4-FFF2-40B4-BE49-F238E27FC236}">
                  <a16:creationId xmlns:a16="http://schemas.microsoft.com/office/drawing/2014/main" id="{258CBCDE-6A32-4026-BFF3-0F2562A7D473}"/>
                </a:ext>
              </a:extLst>
            </p:cNvPr>
            <p:cNvSpPr/>
            <p:nvPr/>
          </p:nvSpPr>
          <p:spPr>
            <a:xfrm>
              <a:off x="8018853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4" name="직사각형 643">
              <a:extLst>
                <a:ext uri="{FF2B5EF4-FFF2-40B4-BE49-F238E27FC236}">
                  <a16:creationId xmlns:a16="http://schemas.microsoft.com/office/drawing/2014/main" id="{1F7D84D7-077D-4318-88F7-7B35D7018254}"/>
                </a:ext>
              </a:extLst>
            </p:cNvPr>
            <p:cNvSpPr/>
            <p:nvPr/>
          </p:nvSpPr>
          <p:spPr>
            <a:xfrm>
              <a:off x="8122055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5" name="직사각형 644">
              <a:extLst>
                <a:ext uri="{FF2B5EF4-FFF2-40B4-BE49-F238E27FC236}">
                  <a16:creationId xmlns:a16="http://schemas.microsoft.com/office/drawing/2014/main" id="{EA220914-EACF-43C0-8365-E3D34C363202}"/>
                </a:ext>
              </a:extLst>
            </p:cNvPr>
            <p:cNvSpPr/>
            <p:nvPr/>
          </p:nvSpPr>
          <p:spPr>
            <a:xfrm>
              <a:off x="8225257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6" name="직사각형 645">
              <a:extLst>
                <a:ext uri="{FF2B5EF4-FFF2-40B4-BE49-F238E27FC236}">
                  <a16:creationId xmlns:a16="http://schemas.microsoft.com/office/drawing/2014/main" id="{09754932-EE55-4000-B1BA-CFDF0DE68561}"/>
                </a:ext>
              </a:extLst>
            </p:cNvPr>
            <p:cNvSpPr/>
            <p:nvPr/>
          </p:nvSpPr>
          <p:spPr>
            <a:xfrm>
              <a:off x="8328460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7" name="직사각형 646">
              <a:extLst>
                <a:ext uri="{FF2B5EF4-FFF2-40B4-BE49-F238E27FC236}">
                  <a16:creationId xmlns:a16="http://schemas.microsoft.com/office/drawing/2014/main" id="{D0E6BD68-32AD-48CE-8A42-5BBAA0BC1C9C}"/>
                </a:ext>
              </a:extLst>
            </p:cNvPr>
            <p:cNvSpPr/>
            <p:nvPr/>
          </p:nvSpPr>
          <p:spPr>
            <a:xfrm>
              <a:off x="8431662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8" name="직사각형 647">
              <a:extLst>
                <a:ext uri="{FF2B5EF4-FFF2-40B4-BE49-F238E27FC236}">
                  <a16:creationId xmlns:a16="http://schemas.microsoft.com/office/drawing/2014/main" id="{1E4FDA9A-1D13-4139-BCC2-96EB9E1553BB}"/>
                </a:ext>
              </a:extLst>
            </p:cNvPr>
            <p:cNvSpPr/>
            <p:nvPr/>
          </p:nvSpPr>
          <p:spPr>
            <a:xfrm>
              <a:off x="8534864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9" name="직사각형 648">
              <a:extLst>
                <a:ext uri="{FF2B5EF4-FFF2-40B4-BE49-F238E27FC236}">
                  <a16:creationId xmlns:a16="http://schemas.microsoft.com/office/drawing/2014/main" id="{D0A28D4A-D61C-4A5B-AA55-C094A5C80DFD}"/>
                </a:ext>
              </a:extLst>
            </p:cNvPr>
            <p:cNvSpPr/>
            <p:nvPr/>
          </p:nvSpPr>
          <p:spPr>
            <a:xfrm>
              <a:off x="8638067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0" name="직사각형 649">
              <a:extLst>
                <a:ext uri="{FF2B5EF4-FFF2-40B4-BE49-F238E27FC236}">
                  <a16:creationId xmlns:a16="http://schemas.microsoft.com/office/drawing/2014/main" id="{E1304F7D-4592-48B8-827C-91202D901060}"/>
                </a:ext>
              </a:extLst>
            </p:cNvPr>
            <p:cNvSpPr/>
            <p:nvPr/>
          </p:nvSpPr>
          <p:spPr>
            <a:xfrm>
              <a:off x="8741269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1" name="직사각형 650">
              <a:extLst>
                <a:ext uri="{FF2B5EF4-FFF2-40B4-BE49-F238E27FC236}">
                  <a16:creationId xmlns:a16="http://schemas.microsoft.com/office/drawing/2014/main" id="{4E579740-6394-4AF3-A310-5F13E1EDE6BE}"/>
                </a:ext>
              </a:extLst>
            </p:cNvPr>
            <p:cNvSpPr/>
            <p:nvPr/>
          </p:nvSpPr>
          <p:spPr>
            <a:xfrm>
              <a:off x="8844472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2" name="직사각형 651">
              <a:extLst>
                <a:ext uri="{FF2B5EF4-FFF2-40B4-BE49-F238E27FC236}">
                  <a16:creationId xmlns:a16="http://schemas.microsoft.com/office/drawing/2014/main" id="{A7F2CB78-7D85-4117-9404-05F1C991BF1F}"/>
                </a:ext>
              </a:extLst>
            </p:cNvPr>
            <p:cNvSpPr/>
            <p:nvPr/>
          </p:nvSpPr>
          <p:spPr>
            <a:xfrm>
              <a:off x="8947674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690" name="TextBox 689">
            <a:extLst>
              <a:ext uri="{FF2B5EF4-FFF2-40B4-BE49-F238E27FC236}">
                <a16:creationId xmlns:a16="http://schemas.microsoft.com/office/drawing/2014/main" id="{01AF087C-F25E-481F-B577-8F971E0E0F5F}"/>
              </a:ext>
            </a:extLst>
          </p:cNvPr>
          <p:cNvSpPr txBox="1"/>
          <p:nvPr/>
        </p:nvSpPr>
        <p:spPr>
          <a:xfrm>
            <a:off x="3558469" y="5874350"/>
            <a:ext cx="99578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t (100,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91" name="직선 화살표 연결선 690">
            <a:extLst>
              <a:ext uri="{FF2B5EF4-FFF2-40B4-BE49-F238E27FC236}">
                <a16:creationId xmlns:a16="http://schemas.microsoft.com/office/drawing/2014/main" id="{8CF23273-C863-43BD-8B9A-6F893285E63E}"/>
              </a:ext>
            </a:extLst>
          </p:cNvPr>
          <p:cNvCxnSpPr>
            <a:cxnSpLocks/>
            <a:stCxn id="582" idx="3"/>
            <a:endCxn id="587" idx="1"/>
          </p:cNvCxnSpPr>
          <p:nvPr/>
        </p:nvCxnSpPr>
        <p:spPr>
          <a:xfrm>
            <a:off x="2852118" y="5706605"/>
            <a:ext cx="724535" cy="4729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AF71D5ED-0A6B-4C60-939D-396586DA4CA5}"/>
              </a:ext>
            </a:extLst>
          </p:cNvPr>
          <p:cNvGrpSpPr/>
          <p:nvPr/>
        </p:nvGrpSpPr>
        <p:grpSpPr>
          <a:xfrm>
            <a:off x="3583355" y="5242010"/>
            <a:ext cx="1135226" cy="619214"/>
            <a:chOff x="3583355" y="5242010"/>
            <a:chExt cx="1135226" cy="619214"/>
          </a:xfrm>
        </p:grpSpPr>
        <p:sp>
          <p:nvSpPr>
            <p:cNvPr id="697" name="직사각형 696">
              <a:extLst>
                <a:ext uri="{FF2B5EF4-FFF2-40B4-BE49-F238E27FC236}">
                  <a16:creationId xmlns:a16="http://schemas.microsoft.com/office/drawing/2014/main" id="{AE399481-0830-4D38-93EA-6F1968CFC7BA}"/>
                </a:ext>
              </a:extLst>
            </p:cNvPr>
            <p:cNvSpPr/>
            <p:nvPr/>
          </p:nvSpPr>
          <p:spPr>
            <a:xfrm>
              <a:off x="3686558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8" name="직사각형 697">
              <a:extLst>
                <a:ext uri="{FF2B5EF4-FFF2-40B4-BE49-F238E27FC236}">
                  <a16:creationId xmlns:a16="http://schemas.microsoft.com/office/drawing/2014/main" id="{3ACC020F-43D6-41AE-BDCB-C5D69B0F0E74}"/>
                </a:ext>
              </a:extLst>
            </p:cNvPr>
            <p:cNvSpPr/>
            <p:nvPr/>
          </p:nvSpPr>
          <p:spPr>
            <a:xfrm>
              <a:off x="3789760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9" name="직사각형 698">
              <a:extLst>
                <a:ext uri="{FF2B5EF4-FFF2-40B4-BE49-F238E27FC236}">
                  <a16:creationId xmlns:a16="http://schemas.microsoft.com/office/drawing/2014/main" id="{B613A495-4E9F-4E65-94EA-8D4E340D610F}"/>
                </a:ext>
              </a:extLst>
            </p:cNvPr>
            <p:cNvSpPr/>
            <p:nvPr/>
          </p:nvSpPr>
          <p:spPr>
            <a:xfrm>
              <a:off x="3892962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0" name="직사각형 699">
              <a:extLst>
                <a:ext uri="{FF2B5EF4-FFF2-40B4-BE49-F238E27FC236}">
                  <a16:creationId xmlns:a16="http://schemas.microsoft.com/office/drawing/2014/main" id="{F51B18C7-DE51-4734-B1FD-7BE55BA36FCB}"/>
                </a:ext>
              </a:extLst>
            </p:cNvPr>
            <p:cNvSpPr/>
            <p:nvPr/>
          </p:nvSpPr>
          <p:spPr>
            <a:xfrm>
              <a:off x="3996165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1" name="직사각형 700">
              <a:extLst>
                <a:ext uri="{FF2B5EF4-FFF2-40B4-BE49-F238E27FC236}">
                  <a16:creationId xmlns:a16="http://schemas.microsoft.com/office/drawing/2014/main" id="{2D8B489E-1045-4868-95DD-14E34843ED44}"/>
                </a:ext>
              </a:extLst>
            </p:cNvPr>
            <p:cNvSpPr/>
            <p:nvPr/>
          </p:nvSpPr>
          <p:spPr>
            <a:xfrm>
              <a:off x="4099367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2" name="직사각형 701">
              <a:extLst>
                <a:ext uri="{FF2B5EF4-FFF2-40B4-BE49-F238E27FC236}">
                  <a16:creationId xmlns:a16="http://schemas.microsoft.com/office/drawing/2014/main" id="{6104B2E0-B726-47A7-BDCD-E8F517A1B1E8}"/>
                </a:ext>
              </a:extLst>
            </p:cNvPr>
            <p:cNvSpPr/>
            <p:nvPr/>
          </p:nvSpPr>
          <p:spPr>
            <a:xfrm>
              <a:off x="4202569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3" name="직사각형 702">
              <a:extLst>
                <a:ext uri="{FF2B5EF4-FFF2-40B4-BE49-F238E27FC236}">
                  <a16:creationId xmlns:a16="http://schemas.microsoft.com/office/drawing/2014/main" id="{0D273240-2303-4981-B118-04B0D5DA6086}"/>
                </a:ext>
              </a:extLst>
            </p:cNvPr>
            <p:cNvSpPr/>
            <p:nvPr/>
          </p:nvSpPr>
          <p:spPr>
            <a:xfrm>
              <a:off x="4305772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4" name="직사각형 703">
              <a:extLst>
                <a:ext uri="{FF2B5EF4-FFF2-40B4-BE49-F238E27FC236}">
                  <a16:creationId xmlns:a16="http://schemas.microsoft.com/office/drawing/2014/main" id="{DC8182BF-50F0-4F40-B272-BB6985092CEB}"/>
                </a:ext>
              </a:extLst>
            </p:cNvPr>
            <p:cNvSpPr/>
            <p:nvPr/>
          </p:nvSpPr>
          <p:spPr>
            <a:xfrm>
              <a:off x="4408974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5" name="직사각형 704">
              <a:extLst>
                <a:ext uri="{FF2B5EF4-FFF2-40B4-BE49-F238E27FC236}">
                  <a16:creationId xmlns:a16="http://schemas.microsoft.com/office/drawing/2014/main" id="{DABCCB34-2A64-4435-83C3-554738EC265E}"/>
                </a:ext>
              </a:extLst>
            </p:cNvPr>
            <p:cNvSpPr/>
            <p:nvPr/>
          </p:nvSpPr>
          <p:spPr>
            <a:xfrm>
              <a:off x="4512177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6" name="직사각형 705">
              <a:extLst>
                <a:ext uri="{FF2B5EF4-FFF2-40B4-BE49-F238E27FC236}">
                  <a16:creationId xmlns:a16="http://schemas.microsoft.com/office/drawing/2014/main" id="{73EC5DD3-4E7D-4CBC-AFED-40111A6E28AB}"/>
                </a:ext>
              </a:extLst>
            </p:cNvPr>
            <p:cNvSpPr/>
            <p:nvPr/>
          </p:nvSpPr>
          <p:spPr>
            <a:xfrm>
              <a:off x="4615379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8" name="직사각형 707">
              <a:extLst>
                <a:ext uri="{FF2B5EF4-FFF2-40B4-BE49-F238E27FC236}">
                  <a16:creationId xmlns:a16="http://schemas.microsoft.com/office/drawing/2014/main" id="{E948BBA6-09D6-4B83-90D1-F28E145D0EE4}"/>
                </a:ext>
              </a:extLst>
            </p:cNvPr>
            <p:cNvSpPr/>
            <p:nvPr/>
          </p:nvSpPr>
          <p:spPr>
            <a:xfrm>
              <a:off x="3686558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9" name="직사각형 708">
              <a:extLst>
                <a:ext uri="{FF2B5EF4-FFF2-40B4-BE49-F238E27FC236}">
                  <a16:creationId xmlns:a16="http://schemas.microsoft.com/office/drawing/2014/main" id="{B7072885-E74D-44A2-82F8-5256FF13EAB7}"/>
                </a:ext>
              </a:extLst>
            </p:cNvPr>
            <p:cNvSpPr/>
            <p:nvPr/>
          </p:nvSpPr>
          <p:spPr>
            <a:xfrm>
              <a:off x="3789760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0" name="직사각형 709">
              <a:extLst>
                <a:ext uri="{FF2B5EF4-FFF2-40B4-BE49-F238E27FC236}">
                  <a16:creationId xmlns:a16="http://schemas.microsoft.com/office/drawing/2014/main" id="{8E451BFB-F8A7-4089-85E2-A35E8B968509}"/>
                </a:ext>
              </a:extLst>
            </p:cNvPr>
            <p:cNvSpPr/>
            <p:nvPr/>
          </p:nvSpPr>
          <p:spPr>
            <a:xfrm>
              <a:off x="3892962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1" name="직사각형 710">
              <a:extLst>
                <a:ext uri="{FF2B5EF4-FFF2-40B4-BE49-F238E27FC236}">
                  <a16:creationId xmlns:a16="http://schemas.microsoft.com/office/drawing/2014/main" id="{52EDFEE4-E407-45DA-AC93-CC697AD74F33}"/>
                </a:ext>
              </a:extLst>
            </p:cNvPr>
            <p:cNvSpPr/>
            <p:nvPr/>
          </p:nvSpPr>
          <p:spPr>
            <a:xfrm>
              <a:off x="3996165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2" name="직사각형 711">
              <a:extLst>
                <a:ext uri="{FF2B5EF4-FFF2-40B4-BE49-F238E27FC236}">
                  <a16:creationId xmlns:a16="http://schemas.microsoft.com/office/drawing/2014/main" id="{251FA5CF-AD86-467A-AE2F-C7621303B6A7}"/>
                </a:ext>
              </a:extLst>
            </p:cNvPr>
            <p:cNvSpPr/>
            <p:nvPr/>
          </p:nvSpPr>
          <p:spPr>
            <a:xfrm>
              <a:off x="4099367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3" name="직사각형 712">
              <a:extLst>
                <a:ext uri="{FF2B5EF4-FFF2-40B4-BE49-F238E27FC236}">
                  <a16:creationId xmlns:a16="http://schemas.microsoft.com/office/drawing/2014/main" id="{07276189-E826-48F6-8ED8-ACE9615AF70E}"/>
                </a:ext>
              </a:extLst>
            </p:cNvPr>
            <p:cNvSpPr/>
            <p:nvPr/>
          </p:nvSpPr>
          <p:spPr>
            <a:xfrm>
              <a:off x="4202569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4" name="직사각형 713">
              <a:extLst>
                <a:ext uri="{FF2B5EF4-FFF2-40B4-BE49-F238E27FC236}">
                  <a16:creationId xmlns:a16="http://schemas.microsoft.com/office/drawing/2014/main" id="{B857BD87-9BFA-4562-8F39-012110149998}"/>
                </a:ext>
              </a:extLst>
            </p:cNvPr>
            <p:cNvSpPr/>
            <p:nvPr/>
          </p:nvSpPr>
          <p:spPr>
            <a:xfrm>
              <a:off x="4305772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5" name="직사각형 714">
              <a:extLst>
                <a:ext uri="{FF2B5EF4-FFF2-40B4-BE49-F238E27FC236}">
                  <a16:creationId xmlns:a16="http://schemas.microsoft.com/office/drawing/2014/main" id="{12242AB0-D56C-426C-B9CF-14DCF5C6FDCD}"/>
                </a:ext>
              </a:extLst>
            </p:cNvPr>
            <p:cNvSpPr/>
            <p:nvPr/>
          </p:nvSpPr>
          <p:spPr>
            <a:xfrm>
              <a:off x="4408974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6" name="직사각형 715">
              <a:extLst>
                <a:ext uri="{FF2B5EF4-FFF2-40B4-BE49-F238E27FC236}">
                  <a16:creationId xmlns:a16="http://schemas.microsoft.com/office/drawing/2014/main" id="{9E21CAB4-3D23-463F-BC00-D41D9AE19E67}"/>
                </a:ext>
              </a:extLst>
            </p:cNvPr>
            <p:cNvSpPr/>
            <p:nvPr/>
          </p:nvSpPr>
          <p:spPr>
            <a:xfrm>
              <a:off x="4512177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7" name="직사각형 716">
              <a:extLst>
                <a:ext uri="{FF2B5EF4-FFF2-40B4-BE49-F238E27FC236}">
                  <a16:creationId xmlns:a16="http://schemas.microsoft.com/office/drawing/2014/main" id="{FEF7E98B-73AE-4ED8-A9FE-B00CA0052F50}"/>
                </a:ext>
              </a:extLst>
            </p:cNvPr>
            <p:cNvSpPr/>
            <p:nvPr/>
          </p:nvSpPr>
          <p:spPr>
            <a:xfrm>
              <a:off x="4615379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9" name="직사각형 718">
              <a:extLst>
                <a:ext uri="{FF2B5EF4-FFF2-40B4-BE49-F238E27FC236}">
                  <a16:creationId xmlns:a16="http://schemas.microsoft.com/office/drawing/2014/main" id="{16EC497C-0752-4924-8A77-6B4C579BDCB7}"/>
                </a:ext>
              </a:extLst>
            </p:cNvPr>
            <p:cNvSpPr/>
            <p:nvPr/>
          </p:nvSpPr>
          <p:spPr>
            <a:xfrm>
              <a:off x="3686558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0" name="직사각형 719">
              <a:extLst>
                <a:ext uri="{FF2B5EF4-FFF2-40B4-BE49-F238E27FC236}">
                  <a16:creationId xmlns:a16="http://schemas.microsoft.com/office/drawing/2014/main" id="{8AD98DA2-7362-4082-B8DF-E661C460DAB8}"/>
                </a:ext>
              </a:extLst>
            </p:cNvPr>
            <p:cNvSpPr/>
            <p:nvPr/>
          </p:nvSpPr>
          <p:spPr>
            <a:xfrm>
              <a:off x="3789760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1" name="직사각형 720">
              <a:extLst>
                <a:ext uri="{FF2B5EF4-FFF2-40B4-BE49-F238E27FC236}">
                  <a16:creationId xmlns:a16="http://schemas.microsoft.com/office/drawing/2014/main" id="{0A394A24-9C93-44E8-88F4-54CE6E9319CE}"/>
                </a:ext>
              </a:extLst>
            </p:cNvPr>
            <p:cNvSpPr/>
            <p:nvPr/>
          </p:nvSpPr>
          <p:spPr>
            <a:xfrm>
              <a:off x="3892962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2" name="직사각형 721">
              <a:extLst>
                <a:ext uri="{FF2B5EF4-FFF2-40B4-BE49-F238E27FC236}">
                  <a16:creationId xmlns:a16="http://schemas.microsoft.com/office/drawing/2014/main" id="{6420887F-D2C2-4CD8-B171-64161F0AF03C}"/>
                </a:ext>
              </a:extLst>
            </p:cNvPr>
            <p:cNvSpPr/>
            <p:nvPr/>
          </p:nvSpPr>
          <p:spPr>
            <a:xfrm>
              <a:off x="3996165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3" name="직사각형 722">
              <a:extLst>
                <a:ext uri="{FF2B5EF4-FFF2-40B4-BE49-F238E27FC236}">
                  <a16:creationId xmlns:a16="http://schemas.microsoft.com/office/drawing/2014/main" id="{E0D8A53C-FBE0-4C54-8637-69A2A7F44DE5}"/>
                </a:ext>
              </a:extLst>
            </p:cNvPr>
            <p:cNvSpPr/>
            <p:nvPr/>
          </p:nvSpPr>
          <p:spPr>
            <a:xfrm>
              <a:off x="4099367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4" name="직사각형 723">
              <a:extLst>
                <a:ext uri="{FF2B5EF4-FFF2-40B4-BE49-F238E27FC236}">
                  <a16:creationId xmlns:a16="http://schemas.microsoft.com/office/drawing/2014/main" id="{70EE421D-50D2-4357-BB23-5C77054C8756}"/>
                </a:ext>
              </a:extLst>
            </p:cNvPr>
            <p:cNvSpPr/>
            <p:nvPr/>
          </p:nvSpPr>
          <p:spPr>
            <a:xfrm>
              <a:off x="4202569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5" name="직사각형 724">
              <a:extLst>
                <a:ext uri="{FF2B5EF4-FFF2-40B4-BE49-F238E27FC236}">
                  <a16:creationId xmlns:a16="http://schemas.microsoft.com/office/drawing/2014/main" id="{DF826840-7B85-4F8B-B378-F7172485E0B7}"/>
                </a:ext>
              </a:extLst>
            </p:cNvPr>
            <p:cNvSpPr/>
            <p:nvPr/>
          </p:nvSpPr>
          <p:spPr>
            <a:xfrm>
              <a:off x="4305772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6" name="직사각형 725">
              <a:extLst>
                <a:ext uri="{FF2B5EF4-FFF2-40B4-BE49-F238E27FC236}">
                  <a16:creationId xmlns:a16="http://schemas.microsoft.com/office/drawing/2014/main" id="{A85679F4-9224-478B-B004-E313ED007A68}"/>
                </a:ext>
              </a:extLst>
            </p:cNvPr>
            <p:cNvSpPr/>
            <p:nvPr/>
          </p:nvSpPr>
          <p:spPr>
            <a:xfrm>
              <a:off x="4408974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7" name="직사각형 726">
              <a:extLst>
                <a:ext uri="{FF2B5EF4-FFF2-40B4-BE49-F238E27FC236}">
                  <a16:creationId xmlns:a16="http://schemas.microsoft.com/office/drawing/2014/main" id="{DBCB7553-76C8-4B99-9A38-CEB537DDA685}"/>
                </a:ext>
              </a:extLst>
            </p:cNvPr>
            <p:cNvSpPr/>
            <p:nvPr/>
          </p:nvSpPr>
          <p:spPr>
            <a:xfrm>
              <a:off x="4512177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8" name="직사각형 727">
              <a:extLst>
                <a:ext uri="{FF2B5EF4-FFF2-40B4-BE49-F238E27FC236}">
                  <a16:creationId xmlns:a16="http://schemas.microsoft.com/office/drawing/2014/main" id="{E581F426-79C2-4A80-88C2-1F23D956C0D4}"/>
                </a:ext>
              </a:extLst>
            </p:cNvPr>
            <p:cNvSpPr/>
            <p:nvPr/>
          </p:nvSpPr>
          <p:spPr>
            <a:xfrm>
              <a:off x="4615379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0" name="직사각형 729">
              <a:extLst>
                <a:ext uri="{FF2B5EF4-FFF2-40B4-BE49-F238E27FC236}">
                  <a16:creationId xmlns:a16="http://schemas.microsoft.com/office/drawing/2014/main" id="{48525AA5-8EE6-42AE-B529-26C7D4648E40}"/>
                </a:ext>
              </a:extLst>
            </p:cNvPr>
            <p:cNvSpPr/>
            <p:nvPr/>
          </p:nvSpPr>
          <p:spPr>
            <a:xfrm>
              <a:off x="3686558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1" name="직사각형 730">
              <a:extLst>
                <a:ext uri="{FF2B5EF4-FFF2-40B4-BE49-F238E27FC236}">
                  <a16:creationId xmlns:a16="http://schemas.microsoft.com/office/drawing/2014/main" id="{B75C6421-8F04-4F72-9685-F78809F98169}"/>
                </a:ext>
              </a:extLst>
            </p:cNvPr>
            <p:cNvSpPr/>
            <p:nvPr/>
          </p:nvSpPr>
          <p:spPr>
            <a:xfrm>
              <a:off x="3789760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2" name="직사각형 731">
              <a:extLst>
                <a:ext uri="{FF2B5EF4-FFF2-40B4-BE49-F238E27FC236}">
                  <a16:creationId xmlns:a16="http://schemas.microsoft.com/office/drawing/2014/main" id="{1130B55D-0683-4430-BB02-A85F11B983D9}"/>
                </a:ext>
              </a:extLst>
            </p:cNvPr>
            <p:cNvSpPr/>
            <p:nvPr/>
          </p:nvSpPr>
          <p:spPr>
            <a:xfrm>
              <a:off x="3892962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3" name="직사각형 732">
              <a:extLst>
                <a:ext uri="{FF2B5EF4-FFF2-40B4-BE49-F238E27FC236}">
                  <a16:creationId xmlns:a16="http://schemas.microsoft.com/office/drawing/2014/main" id="{5FD862ED-43CF-420A-80FC-B958282C3DDB}"/>
                </a:ext>
              </a:extLst>
            </p:cNvPr>
            <p:cNvSpPr/>
            <p:nvPr/>
          </p:nvSpPr>
          <p:spPr>
            <a:xfrm>
              <a:off x="3996165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4" name="직사각형 733">
              <a:extLst>
                <a:ext uri="{FF2B5EF4-FFF2-40B4-BE49-F238E27FC236}">
                  <a16:creationId xmlns:a16="http://schemas.microsoft.com/office/drawing/2014/main" id="{4CBFA9C3-9639-4617-A831-747CEAE4DC10}"/>
                </a:ext>
              </a:extLst>
            </p:cNvPr>
            <p:cNvSpPr/>
            <p:nvPr/>
          </p:nvSpPr>
          <p:spPr>
            <a:xfrm>
              <a:off x="4099367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5" name="직사각형 734">
              <a:extLst>
                <a:ext uri="{FF2B5EF4-FFF2-40B4-BE49-F238E27FC236}">
                  <a16:creationId xmlns:a16="http://schemas.microsoft.com/office/drawing/2014/main" id="{C80C9C7D-404E-4493-8007-00532230C312}"/>
                </a:ext>
              </a:extLst>
            </p:cNvPr>
            <p:cNvSpPr/>
            <p:nvPr/>
          </p:nvSpPr>
          <p:spPr>
            <a:xfrm>
              <a:off x="4202569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6" name="직사각형 735">
              <a:extLst>
                <a:ext uri="{FF2B5EF4-FFF2-40B4-BE49-F238E27FC236}">
                  <a16:creationId xmlns:a16="http://schemas.microsoft.com/office/drawing/2014/main" id="{798F72EF-015B-443B-8999-F27025A1C378}"/>
                </a:ext>
              </a:extLst>
            </p:cNvPr>
            <p:cNvSpPr/>
            <p:nvPr/>
          </p:nvSpPr>
          <p:spPr>
            <a:xfrm>
              <a:off x="4305772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7" name="직사각형 736">
              <a:extLst>
                <a:ext uri="{FF2B5EF4-FFF2-40B4-BE49-F238E27FC236}">
                  <a16:creationId xmlns:a16="http://schemas.microsoft.com/office/drawing/2014/main" id="{A7410315-5008-4620-B02E-D1F2C2BE842B}"/>
                </a:ext>
              </a:extLst>
            </p:cNvPr>
            <p:cNvSpPr/>
            <p:nvPr/>
          </p:nvSpPr>
          <p:spPr>
            <a:xfrm>
              <a:off x="4408974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8" name="직사각형 737">
              <a:extLst>
                <a:ext uri="{FF2B5EF4-FFF2-40B4-BE49-F238E27FC236}">
                  <a16:creationId xmlns:a16="http://schemas.microsoft.com/office/drawing/2014/main" id="{9B07449C-F3B7-4041-8D66-93136432D0EF}"/>
                </a:ext>
              </a:extLst>
            </p:cNvPr>
            <p:cNvSpPr/>
            <p:nvPr/>
          </p:nvSpPr>
          <p:spPr>
            <a:xfrm>
              <a:off x="4512177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9" name="직사각형 738">
              <a:extLst>
                <a:ext uri="{FF2B5EF4-FFF2-40B4-BE49-F238E27FC236}">
                  <a16:creationId xmlns:a16="http://schemas.microsoft.com/office/drawing/2014/main" id="{3B8DD34F-BE89-4F1F-B588-3F403089F6BB}"/>
                </a:ext>
              </a:extLst>
            </p:cNvPr>
            <p:cNvSpPr/>
            <p:nvPr/>
          </p:nvSpPr>
          <p:spPr>
            <a:xfrm>
              <a:off x="4615379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1" name="직사각형 740">
              <a:extLst>
                <a:ext uri="{FF2B5EF4-FFF2-40B4-BE49-F238E27FC236}">
                  <a16:creationId xmlns:a16="http://schemas.microsoft.com/office/drawing/2014/main" id="{2FEAF952-B414-43BD-8E2B-8FDD45C5F765}"/>
                </a:ext>
              </a:extLst>
            </p:cNvPr>
            <p:cNvSpPr/>
            <p:nvPr/>
          </p:nvSpPr>
          <p:spPr>
            <a:xfrm>
              <a:off x="3686558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2" name="직사각형 741">
              <a:extLst>
                <a:ext uri="{FF2B5EF4-FFF2-40B4-BE49-F238E27FC236}">
                  <a16:creationId xmlns:a16="http://schemas.microsoft.com/office/drawing/2014/main" id="{B5719D8C-42BD-446F-9D62-668CA37DED65}"/>
                </a:ext>
              </a:extLst>
            </p:cNvPr>
            <p:cNvSpPr/>
            <p:nvPr/>
          </p:nvSpPr>
          <p:spPr>
            <a:xfrm>
              <a:off x="3789760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3" name="직사각형 742">
              <a:extLst>
                <a:ext uri="{FF2B5EF4-FFF2-40B4-BE49-F238E27FC236}">
                  <a16:creationId xmlns:a16="http://schemas.microsoft.com/office/drawing/2014/main" id="{417A6089-4D40-4465-94DC-9004E991D24E}"/>
                </a:ext>
              </a:extLst>
            </p:cNvPr>
            <p:cNvSpPr/>
            <p:nvPr/>
          </p:nvSpPr>
          <p:spPr>
            <a:xfrm>
              <a:off x="3892962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4" name="직사각형 743">
              <a:extLst>
                <a:ext uri="{FF2B5EF4-FFF2-40B4-BE49-F238E27FC236}">
                  <a16:creationId xmlns:a16="http://schemas.microsoft.com/office/drawing/2014/main" id="{03F34049-7FCA-4E6F-A400-BC7B13B3BDCC}"/>
                </a:ext>
              </a:extLst>
            </p:cNvPr>
            <p:cNvSpPr/>
            <p:nvPr/>
          </p:nvSpPr>
          <p:spPr>
            <a:xfrm>
              <a:off x="3996165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5" name="직사각형 744">
              <a:extLst>
                <a:ext uri="{FF2B5EF4-FFF2-40B4-BE49-F238E27FC236}">
                  <a16:creationId xmlns:a16="http://schemas.microsoft.com/office/drawing/2014/main" id="{6C7802C0-87D1-44AB-97B8-EBBDC5D44129}"/>
                </a:ext>
              </a:extLst>
            </p:cNvPr>
            <p:cNvSpPr/>
            <p:nvPr/>
          </p:nvSpPr>
          <p:spPr>
            <a:xfrm>
              <a:off x="4099367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6" name="직사각형 745">
              <a:extLst>
                <a:ext uri="{FF2B5EF4-FFF2-40B4-BE49-F238E27FC236}">
                  <a16:creationId xmlns:a16="http://schemas.microsoft.com/office/drawing/2014/main" id="{98CF12D9-CB69-4A57-811A-B674D2EABD16}"/>
                </a:ext>
              </a:extLst>
            </p:cNvPr>
            <p:cNvSpPr/>
            <p:nvPr/>
          </p:nvSpPr>
          <p:spPr>
            <a:xfrm>
              <a:off x="4202569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7" name="직사각형 746">
              <a:extLst>
                <a:ext uri="{FF2B5EF4-FFF2-40B4-BE49-F238E27FC236}">
                  <a16:creationId xmlns:a16="http://schemas.microsoft.com/office/drawing/2014/main" id="{4AE3A9E4-3357-40A4-B674-C0EAD4AEF34B}"/>
                </a:ext>
              </a:extLst>
            </p:cNvPr>
            <p:cNvSpPr/>
            <p:nvPr/>
          </p:nvSpPr>
          <p:spPr>
            <a:xfrm>
              <a:off x="4305772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8" name="직사각형 747">
              <a:extLst>
                <a:ext uri="{FF2B5EF4-FFF2-40B4-BE49-F238E27FC236}">
                  <a16:creationId xmlns:a16="http://schemas.microsoft.com/office/drawing/2014/main" id="{3EFADE79-CD8E-4255-A172-F373D55D28C9}"/>
                </a:ext>
              </a:extLst>
            </p:cNvPr>
            <p:cNvSpPr/>
            <p:nvPr/>
          </p:nvSpPr>
          <p:spPr>
            <a:xfrm>
              <a:off x="4408974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9" name="직사각형 748">
              <a:extLst>
                <a:ext uri="{FF2B5EF4-FFF2-40B4-BE49-F238E27FC236}">
                  <a16:creationId xmlns:a16="http://schemas.microsoft.com/office/drawing/2014/main" id="{2E37573A-3499-4479-AE7A-BD6077B96B2C}"/>
                </a:ext>
              </a:extLst>
            </p:cNvPr>
            <p:cNvSpPr/>
            <p:nvPr/>
          </p:nvSpPr>
          <p:spPr>
            <a:xfrm>
              <a:off x="4512177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0" name="직사각형 749">
              <a:extLst>
                <a:ext uri="{FF2B5EF4-FFF2-40B4-BE49-F238E27FC236}">
                  <a16:creationId xmlns:a16="http://schemas.microsoft.com/office/drawing/2014/main" id="{02FBFC48-2414-4EE4-BB62-95B951009263}"/>
                </a:ext>
              </a:extLst>
            </p:cNvPr>
            <p:cNvSpPr/>
            <p:nvPr/>
          </p:nvSpPr>
          <p:spPr>
            <a:xfrm>
              <a:off x="4615379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568" name="그룹 567">
              <a:extLst>
                <a:ext uri="{FF2B5EF4-FFF2-40B4-BE49-F238E27FC236}">
                  <a16:creationId xmlns:a16="http://schemas.microsoft.com/office/drawing/2014/main" id="{2620ABFC-FEFD-49A8-97B7-3D34BAD971A2}"/>
                </a:ext>
              </a:extLst>
            </p:cNvPr>
            <p:cNvGrpSpPr/>
            <p:nvPr/>
          </p:nvGrpSpPr>
          <p:grpSpPr>
            <a:xfrm>
              <a:off x="3583355" y="5242010"/>
              <a:ext cx="103202" cy="619214"/>
              <a:chOff x="3583355" y="5242010"/>
              <a:chExt cx="103202" cy="619214"/>
            </a:xfrm>
          </p:grpSpPr>
          <p:sp>
            <p:nvSpPr>
              <p:cNvPr id="696" name="직사각형 695">
                <a:extLst>
                  <a:ext uri="{FF2B5EF4-FFF2-40B4-BE49-F238E27FC236}">
                    <a16:creationId xmlns:a16="http://schemas.microsoft.com/office/drawing/2014/main" id="{4FF403BA-AE63-489F-AD4E-0275ED6A6AB0}"/>
                  </a:ext>
                </a:extLst>
              </p:cNvPr>
              <p:cNvSpPr/>
              <p:nvPr/>
            </p:nvSpPr>
            <p:spPr>
              <a:xfrm>
                <a:off x="3583355" y="5242010"/>
                <a:ext cx="103202" cy="10320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07" name="직사각형 706">
                <a:extLst>
                  <a:ext uri="{FF2B5EF4-FFF2-40B4-BE49-F238E27FC236}">
                    <a16:creationId xmlns:a16="http://schemas.microsoft.com/office/drawing/2014/main" id="{55DFC671-15CE-4C95-A484-9F6C86574B00}"/>
                  </a:ext>
                </a:extLst>
              </p:cNvPr>
              <p:cNvSpPr/>
              <p:nvPr/>
            </p:nvSpPr>
            <p:spPr>
              <a:xfrm>
                <a:off x="3583355" y="5345212"/>
                <a:ext cx="103202" cy="10320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18" name="직사각형 717">
                <a:extLst>
                  <a:ext uri="{FF2B5EF4-FFF2-40B4-BE49-F238E27FC236}">
                    <a16:creationId xmlns:a16="http://schemas.microsoft.com/office/drawing/2014/main" id="{A73DCDFB-9B61-4C23-9F92-76068E461C98}"/>
                  </a:ext>
                </a:extLst>
              </p:cNvPr>
              <p:cNvSpPr/>
              <p:nvPr/>
            </p:nvSpPr>
            <p:spPr>
              <a:xfrm>
                <a:off x="3583355" y="5448415"/>
                <a:ext cx="103202" cy="10320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29" name="직사각형 728">
                <a:extLst>
                  <a:ext uri="{FF2B5EF4-FFF2-40B4-BE49-F238E27FC236}">
                    <a16:creationId xmlns:a16="http://schemas.microsoft.com/office/drawing/2014/main" id="{2CCB63CB-3948-4060-A897-B848FC95F7EE}"/>
                  </a:ext>
                </a:extLst>
              </p:cNvPr>
              <p:cNvSpPr/>
              <p:nvPr/>
            </p:nvSpPr>
            <p:spPr>
              <a:xfrm>
                <a:off x="3583355" y="5551617"/>
                <a:ext cx="103202" cy="10320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40" name="직사각형 739">
                <a:extLst>
                  <a:ext uri="{FF2B5EF4-FFF2-40B4-BE49-F238E27FC236}">
                    <a16:creationId xmlns:a16="http://schemas.microsoft.com/office/drawing/2014/main" id="{4E045A48-65CE-4838-A0A7-D51B7CBA4EA4}"/>
                  </a:ext>
                </a:extLst>
              </p:cNvPr>
              <p:cNvSpPr/>
              <p:nvPr/>
            </p:nvSpPr>
            <p:spPr>
              <a:xfrm>
                <a:off x="3583355" y="5654819"/>
                <a:ext cx="103202" cy="10320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51" name="직사각형 750">
                <a:extLst>
                  <a:ext uri="{FF2B5EF4-FFF2-40B4-BE49-F238E27FC236}">
                    <a16:creationId xmlns:a16="http://schemas.microsoft.com/office/drawing/2014/main" id="{014FCBE9-0DE5-49AF-8C64-DB04705793F2}"/>
                  </a:ext>
                </a:extLst>
              </p:cNvPr>
              <p:cNvSpPr/>
              <p:nvPr/>
            </p:nvSpPr>
            <p:spPr>
              <a:xfrm>
                <a:off x="3583355" y="5758022"/>
                <a:ext cx="103202" cy="10320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752" name="직사각형 751">
              <a:extLst>
                <a:ext uri="{FF2B5EF4-FFF2-40B4-BE49-F238E27FC236}">
                  <a16:creationId xmlns:a16="http://schemas.microsoft.com/office/drawing/2014/main" id="{B02E570D-5FAE-4381-903F-D37C3B7C1DD6}"/>
                </a:ext>
              </a:extLst>
            </p:cNvPr>
            <p:cNvSpPr/>
            <p:nvPr/>
          </p:nvSpPr>
          <p:spPr>
            <a:xfrm>
              <a:off x="3686558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3" name="직사각형 752">
              <a:extLst>
                <a:ext uri="{FF2B5EF4-FFF2-40B4-BE49-F238E27FC236}">
                  <a16:creationId xmlns:a16="http://schemas.microsoft.com/office/drawing/2014/main" id="{3D5B13D7-CC76-46CD-A6CC-BD14AB5179B6}"/>
                </a:ext>
              </a:extLst>
            </p:cNvPr>
            <p:cNvSpPr/>
            <p:nvPr/>
          </p:nvSpPr>
          <p:spPr>
            <a:xfrm>
              <a:off x="3789760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4" name="직사각형 753">
              <a:extLst>
                <a:ext uri="{FF2B5EF4-FFF2-40B4-BE49-F238E27FC236}">
                  <a16:creationId xmlns:a16="http://schemas.microsoft.com/office/drawing/2014/main" id="{2C119F12-F101-4DFC-948D-850E034A150E}"/>
                </a:ext>
              </a:extLst>
            </p:cNvPr>
            <p:cNvSpPr/>
            <p:nvPr/>
          </p:nvSpPr>
          <p:spPr>
            <a:xfrm>
              <a:off x="3892962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5" name="직사각형 754">
              <a:extLst>
                <a:ext uri="{FF2B5EF4-FFF2-40B4-BE49-F238E27FC236}">
                  <a16:creationId xmlns:a16="http://schemas.microsoft.com/office/drawing/2014/main" id="{C559824A-2FF4-4EEA-9818-3973E3816AF3}"/>
                </a:ext>
              </a:extLst>
            </p:cNvPr>
            <p:cNvSpPr/>
            <p:nvPr/>
          </p:nvSpPr>
          <p:spPr>
            <a:xfrm>
              <a:off x="3996165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6" name="직사각형 755">
              <a:extLst>
                <a:ext uri="{FF2B5EF4-FFF2-40B4-BE49-F238E27FC236}">
                  <a16:creationId xmlns:a16="http://schemas.microsoft.com/office/drawing/2014/main" id="{A8818B3D-3A1C-4A01-8A3F-F232C7036DFD}"/>
                </a:ext>
              </a:extLst>
            </p:cNvPr>
            <p:cNvSpPr/>
            <p:nvPr/>
          </p:nvSpPr>
          <p:spPr>
            <a:xfrm>
              <a:off x="4099367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7" name="직사각형 756">
              <a:extLst>
                <a:ext uri="{FF2B5EF4-FFF2-40B4-BE49-F238E27FC236}">
                  <a16:creationId xmlns:a16="http://schemas.microsoft.com/office/drawing/2014/main" id="{301FB5EC-2C1C-4FD1-94B2-BD8AAE3F4A88}"/>
                </a:ext>
              </a:extLst>
            </p:cNvPr>
            <p:cNvSpPr/>
            <p:nvPr/>
          </p:nvSpPr>
          <p:spPr>
            <a:xfrm>
              <a:off x="4202569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8" name="직사각형 757">
              <a:extLst>
                <a:ext uri="{FF2B5EF4-FFF2-40B4-BE49-F238E27FC236}">
                  <a16:creationId xmlns:a16="http://schemas.microsoft.com/office/drawing/2014/main" id="{D608763E-FCBD-41BE-8F95-1F5EB8273BCA}"/>
                </a:ext>
              </a:extLst>
            </p:cNvPr>
            <p:cNvSpPr/>
            <p:nvPr/>
          </p:nvSpPr>
          <p:spPr>
            <a:xfrm>
              <a:off x="4305772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9" name="직사각형 758">
              <a:extLst>
                <a:ext uri="{FF2B5EF4-FFF2-40B4-BE49-F238E27FC236}">
                  <a16:creationId xmlns:a16="http://schemas.microsoft.com/office/drawing/2014/main" id="{2EB31AE6-E066-437C-93B7-B80DE8856669}"/>
                </a:ext>
              </a:extLst>
            </p:cNvPr>
            <p:cNvSpPr/>
            <p:nvPr/>
          </p:nvSpPr>
          <p:spPr>
            <a:xfrm>
              <a:off x="4408974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0" name="직사각형 759">
              <a:extLst>
                <a:ext uri="{FF2B5EF4-FFF2-40B4-BE49-F238E27FC236}">
                  <a16:creationId xmlns:a16="http://schemas.microsoft.com/office/drawing/2014/main" id="{EABE0ACD-C5A8-4DB7-BC5D-4EF4CDE05586}"/>
                </a:ext>
              </a:extLst>
            </p:cNvPr>
            <p:cNvSpPr/>
            <p:nvPr/>
          </p:nvSpPr>
          <p:spPr>
            <a:xfrm>
              <a:off x="4512177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1" name="직사각형 760">
              <a:extLst>
                <a:ext uri="{FF2B5EF4-FFF2-40B4-BE49-F238E27FC236}">
                  <a16:creationId xmlns:a16="http://schemas.microsoft.com/office/drawing/2014/main" id="{AA8AFF4D-E164-45CC-962A-6CC5AF5E431C}"/>
                </a:ext>
              </a:extLst>
            </p:cNvPr>
            <p:cNvSpPr/>
            <p:nvPr/>
          </p:nvSpPr>
          <p:spPr>
            <a:xfrm>
              <a:off x="4615379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762" name="직선 화살표 연결선 761">
            <a:extLst>
              <a:ext uri="{FF2B5EF4-FFF2-40B4-BE49-F238E27FC236}">
                <a16:creationId xmlns:a16="http://schemas.microsoft.com/office/drawing/2014/main" id="{9CA876D1-0579-4703-BAE9-48BA33B78DD3}"/>
              </a:ext>
            </a:extLst>
          </p:cNvPr>
          <p:cNvCxnSpPr>
            <a:cxnSpLocks/>
            <a:stCxn id="581" idx="3"/>
            <a:endCxn id="696" idx="1"/>
          </p:cNvCxnSpPr>
          <p:nvPr/>
        </p:nvCxnSpPr>
        <p:spPr>
          <a:xfrm flipV="1">
            <a:off x="2852118" y="5293611"/>
            <a:ext cx="731237" cy="1215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5" name="TextBox 764">
            <a:extLst>
              <a:ext uri="{FF2B5EF4-FFF2-40B4-BE49-F238E27FC236}">
                <a16:creationId xmlns:a16="http://schemas.microsoft.com/office/drawing/2014/main" id="{5036C9EA-94F0-4EB1-AC3D-EDD2FDCA98BF}"/>
              </a:ext>
            </a:extLst>
          </p:cNvPr>
          <p:cNvSpPr txBox="1"/>
          <p:nvPr/>
        </p:nvSpPr>
        <p:spPr>
          <a:xfrm>
            <a:off x="3509064" y="4978156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9" name="TextBox 768">
            <a:extLst>
              <a:ext uri="{FF2B5EF4-FFF2-40B4-BE49-F238E27FC236}">
                <a16:creationId xmlns:a16="http://schemas.microsoft.com/office/drawing/2014/main" id="{273BD048-303A-44A8-B662-FBE430349CF0}"/>
              </a:ext>
            </a:extLst>
          </p:cNvPr>
          <p:cNvSpPr txBox="1"/>
          <p:nvPr/>
        </p:nvSpPr>
        <p:spPr>
          <a:xfrm>
            <a:off x="3660301" y="4433001"/>
            <a:ext cx="70083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71" name="그룹 770">
            <a:extLst>
              <a:ext uri="{FF2B5EF4-FFF2-40B4-BE49-F238E27FC236}">
                <a16:creationId xmlns:a16="http://schemas.microsoft.com/office/drawing/2014/main" id="{24A36BCF-AC23-4018-9FCA-83ED643C6D2B}"/>
              </a:ext>
            </a:extLst>
          </p:cNvPr>
          <p:cNvGrpSpPr/>
          <p:nvPr/>
        </p:nvGrpSpPr>
        <p:grpSpPr>
          <a:xfrm>
            <a:off x="3602011" y="4266142"/>
            <a:ext cx="103202" cy="619214"/>
            <a:chOff x="3583355" y="5242010"/>
            <a:chExt cx="103202" cy="619214"/>
          </a:xfrm>
        </p:grpSpPr>
        <p:sp>
          <p:nvSpPr>
            <p:cNvPr id="772" name="직사각형 771">
              <a:extLst>
                <a:ext uri="{FF2B5EF4-FFF2-40B4-BE49-F238E27FC236}">
                  <a16:creationId xmlns:a16="http://schemas.microsoft.com/office/drawing/2014/main" id="{4B096C0D-29FF-460F-B28A-9CDB0A8548C5}"/>
                </a:ext>
              </a:extLst>
            </p:cNvPr>
            <p:cNvSpPr/>
            <p:nvPr/>
          </p:nvSpPr>
          <p:spPr>
            <a:xfrm>
              <a:off x="3583355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3" name="직사각형 772">
              <a:extLst>
                <a:ext uri="{FF2B5EF4-FFF2-40B4-BE49-F238E27FC236}">
                  <a16:creationId xmlns:a16="http://schemas.microsoft.com/office/drawing/2014/main" id="{1B5BA67B-9958-4293-82F3-0185268BF98F}"/>
                </a:ext>
              </a:extLst>
            </p:cNvPr>
            <p:cNvSpPr/>
            <p:nvPr/>
          </p:nvSpPr>
          <p:spPr>
            <a:xfrm>
              <a:off x="3583355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4" name="직사각형 773">
              <a:extLst>
                <a:ext uri="{FF2B5EF4-FFF2-40B4-BE49-F238E27FC236}">
                  <a16:creationId xmlns:a16="http://schemas.microsoft.com/office/drawing/2014/main" id="{FEC4C8B5-2EEF-4A2A-BE12-01683FE27D7B}"/>
                </a:ext>
              </a:extLst>
            </p:cNvPr>
            <p:cNvSpPr/>
            <p:nvPr/>
          </p:nvSpPr>
          <p:spPr>
            <a:xfrm>
              <a:off x="3583355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5" name="직사각형 774">
              <a:extLst>
                <a:ext uri="{FF2B5EF4-FFF2-40B4-BE49-F238E27FC236}">
                  <a16:creationId xmlns:a16="http://schemas.microsoft.com/office/drawing/2014/main" id="{2238104A-AE52-45D6-AA4C-7347BEC9E41B}"/>
                </a:ext>
              </a:extLst>
            </p:cNvPr>
            <p:cNvSpPr/>
            <p:nvPr/>
          </p:nvSpPr>
          <p:spPr>
            <a:xfrm>
              <a:off x="3583355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6" name="직사각형 775">
              <a:extLst>
                <a:ext uri="{FF2B5EF4-FFF2-40B4-BE49-F238E27FC236}">
                  <a16:creationId xmlns:a16="http://schemas.microsoft.com/office/drawing/2014/main" id="{C81B8B92-B083-4262-BF61-0E5B4653D6FC}"/>
                </a:ext>
              </a:extLst>
            </p:cNvPr>
            <p:cNvSpPr/>
            <p:nvPr/>
          </p:nvSpPr>
          <p:spPr>
            <a:xfrm>
              <a:off x="3583355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7" name="직사각형 776">
              <a:extLst>
                <a:ext uri="{FF2B5EF4-FFF2-40B4-BE49-F238E27FC236}">
                  <a16:creationId xmlns:a16="http://schemas.microsoft.com/office/drawing/2014/main" id="{BB64C4D6-C5C3-40BF-AAC2-2248E0863A9D}"/>
                </a:ext>
              </a:extLst>
            </p:cNvPr>
            <p:cNvSpPr/>
            <p:nvPr/>
          </p:nvSpPr>
          <p:spPr>
            <a:xfrm>
              <a:off x="3583355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778" name="직선 화살표 연결선 777">
            <a:extLst>
              <a:ext uri="{FF2B5EF4-FFF2-40B4-BE49-F238E27FC236}">
                <a16:creationId xmlns:a16="http://schemas.microsoft.com/office/drawing/2014/main" id="{321247C1-4966-4681-A8F5-8694D13E0091}"/>
              </a:ext>
            </a:extLst>
          </p:cNvPr>
          <p:cNvCxnSpPr>
            <a:cxnSpLocks/>
            <a:stCxn id="580" idx="3"/>
            <a:endCxn id="772" idx="1"/>
          </p:cNvCxnSpPr>
          <p:nvPr/>
        </p:nvCxnSpPr>
        <p:spPr>
          <a:xfrm flipV="1">
            <a:off x="2852118" y="4317743"/>
            <a:ext cx="749893" cy="7954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53" name="그룹 652">
            <a:extLst>
              <a:ext uri="{FF2B5EF4-FFF2-40B4-BE49-F238E27FC236}">
                <a16:creationId xmlns:a16="http://schemas.microsoft.com/office/drawing/2014/main" id="{DD7D8DAC-795D-418F-882A-7730293ECB36}"/>
              </a:ext>
            </a:extLst>
          </p:cNvPr>
          <p:cNvGrpSpPr/>
          <p:nvPr/>
        </p:nvGrpSpPr>
        <p:grpSpPr>
          <a:xfrm>
            <a:off x="8408917" y="5797555"/>
            <a:ext cx="1135226" cy="619214"/>
            <a:chOff x="3583355" y="5242010"/>
            <a:chExt cx="1135226" cy="619214"/>
          </a:xfrm>
        </p:grpSpPr>
        <p:sp>
          <p:nvSpPr>
            <p:cNvPr id="654" name="직사각형 653">
              <a:extLst>
                <a:ext uri="{FF2B5EF4-FFF2-40B4-BE49-F238E27FC236}">
                  <a16:creationId xmlns:a16="http://schemas.microsoft.com/office/drawing/2014/main" id="{B974326F-CB7E-4FA2-A55C-EC2FE69B6F4F}"/>
                </a:ext>
              </a:extLst>
            </p:cNvPr>
            <p:cNvSpPr/>
            <p:nvPr/>
          </p:nvSpPr>
          <p:spPr>
            <a:xfrm>
              <a:off x="3686558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5" name="직사각형 654">
              <a:extLst>
                <a:ext uri="{FF2B5EF4-FFF2-40B4-BE49-F238E27FC236}">
                  <a16:creationId xmlns:a16="http://schemas.microsoft.com/office/drawing/2014/main" id="{44326570-4C66-4E8C-85D4-B9FC58CB5BD8}"/>
                </a:ext>
              </a:extLst>
            </p:cNvPr>
            <p:cNvSpPr/>
            <p:nvPr/>
          </p:nvSpPr>
          <p:spPr>
            <a:xfrm>
              <a:off x="3789760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6" name="직사각형 655">
              <a:extLst>
                <a:ext uri="{FF2B5EF4-FFF2-40B4-BE49-F238E27FC236}">
                  <a16:creationId xmlns:a16="http://schemas.microsoft.com/office/drawing/2014/main" id="{E9B36A0D-7E45-4998-8506-1C185B512C5C}"/>
                </a:ext>
              </a:extLst>
            </p:cNvPr>
            <p:cNvSpPr/>
            <p:nvPr/>
          </p:nvSpPr>
          <p:spPr>
            <a:xfrm>
              <a:off x="3892962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7" name="직사각형 656">
              <a:extLst>
                <a:ext uri="{FF2B5EF4-FFF2-40B4-BE49-F238E27FC236}">
                  <a16:creationId xmlns:a16="http://schemas.microsoft.com/office/drawing/2014/main" id="{D1F1D1ED-129C-41D2-9391-8A5BB80A4972}"/>
                </a:ext>
              </a:extLst>
            </p:cNvPr>
            <p:cNvSpPr/>
            <p:nvPr/>
          </p:nvSpPr>
          <p:spPr>
            <a:xfrm>
              <a:off x="3996165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8" name="직사각형 657">
              <a:extLst>
                <a:ext uri="{FF2B5EF4-FFF2-40B4-BE49-F238E27FC236}">
                  <a16:creationId xmlns:a16="http://schemas.microsoft.com/office/drawing/2014/main" id="{B4AA05EA-4BE7-4D4E-86C2-D2F7854C5322}"/>
                </a:ext>
              </a:extLst>
            </p:cNvPr>
            <p:cNvSpPr/>
            <p:nvPr/>
          </p:nvSpPr>
          <p:spPr>
            <a:xfrm>
              <a:off x="4099367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9" name="직사각형 658">
              <a:extLst>
                <a:ext uri="{FF2B5EF4-FFF2-40B4-BE49-F238E27FC236}">
                  <a16:creationId xmlns:a16="http://schemas.microsoft.com/office/drawing/2014/main" id="{833B297C-0245-436B-AB3F-D29F930E0679}"/>
                </a:ext>
              </a:extLst>
            </p:cNvPr>
            <p:cNvSpPr/>
            <p:nvPr/>
          </p:nvSpPr>
          <p:spPr>
            <a:xfrm>
              <a:off x="4202569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0" name="직사각형 659">
              <a:extLst>
                <a:ext uri="{FF2B5EF4-FFF2-40B4-BE49-F238E27FC236}">
                  <a16:creationId xmlns:a16="http://schemas.microsoft.com/office/drawing/2014/main" id="{B6FFC4FC-2A3C-433D-A007-657408ABE3E3}"/>
                </a:ext>
              </a:extLst>
            </p:cNvPr>
            <p:cNvSpPr/>
            <p:nvPr/>
          </p:nvSpPr>
          <p:spPr>
            <a:xfrm>
              <a:off x="4305772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1" name="직사각형 660">
              <a:extLst>
                <a:ext uri="{FF2B5EF4-FFF2-40B4-BE49-F238E27FC236}">
                  <a16:creationId xmlns:a16="http://schemas.microsoft.com/office/drawing/2014/main" id="{2206C2AD-9611-487D-81D5-65309B1F49A2}"/>
                </a:ext>
              </a:extLst>
            </p:cNvPr>
            <p:cNvSpPr/>
            <p:nvPr/>
          </p:nvSpPr>
          <p:spPr>
            <a:xfrm>
              <a:off x="4408974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2" name="직사각형 661">
              <a:extLst>
                <a:ext uri="{FF2B5EF4-FFF2-40B4-BE49-F238E27FC236}">
                  <a16:creationId xmlns:a16="http://schemas.microsoft.com/office/drawing/2014/main" id="{7C7E78F1-7DC4-4997-9112-8608872E56FA}"/>
                </a:ext>
              </a:extLst>
            </p:cNvPr>
            <p:cNvSpPr/>
            <p:nvPr/>
          </p:nvSpPr>
          <p:spPr>
            <a:xfrm>
              <a:off x="4512177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3" name="직사각형 662">
              <a:extLst>
                <a:ext uri="{FF2B5EF4-FFF2-40B4-BE49-F238E27FC236}">
                  <a16:creationId xmlns:a16="http://schemas.microsoft.com/office/drawing/2014/main" id="{09C3E50B-97EE-418A-9F1C-35C71632273D}"/>
                </a:ext>
              </a:extLst>
            </p:cNvPr>
            <p:cNvSpPr/>
            <p:nvPr/>
          </p:nvSpPr>
          <p:spPr>
            <a:xfrm>
              <a:off x="4615379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4" name="직사각형 663">
              <a:extLst>
                <a:ext uri="{FF2B5EF4-FFF2-40B4-BE49-F238E27FC236}">
                  <a16:creationId xmlns:a16="http://schemas.microsoft.com/office/drawing/2014/main" id="{6E00B613-22CE-4244-B63C-5E1B5E09C52C}"/>
                </a:ext>
              </a:extLst>
            </p:cNvPr>
            <p:cNvSpPr/>
            <p:nvPr/>
          </p:nvSpPr>
          <p:spPr>
            <a:xfrm>
              <a:off x="3686558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5" name="직사각형 664">
              <a:extLst>
                <a:ext uri="{FF2B5EF4-FFF2-40B4-BE49-F238E27FC236}">
                  <a16:creationId xmlns:a16="http://schemas.microsoft.com/office/drawing/2014/main" id="{8654056E-15DB-4796-8739-01504BBF4C87}"/>
                </a:ext>
              </a:extLst>
            </p:cNvPr>
            <p:cNvSpPr/>
            <p:nvPr/>
          </p:nvSpPr>
          <p:spPr>
            <a:xfrm>
              <a:off x="3789760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6" name="직사각형 665">
              <a:extLst>
                <a:ext uri="{FF2B5EF4-FFF2-40B4-BE49-F238E27FC236}">
                  <a16:creationId xmlns:a16="http://schemas.microsoft.com/office/drawing/2014/main" id="{34D17E49-D166-428A-869A-982F7F3C58D2}"/>
                </a:ext>
              </a:extLst>
            </p:cNvPr>
            <p:cNvSpPr/>
            <p:nvPr/>
          </p:nvSpPr>
          <p:spPr>
            <a:xfrm>
              <a:off x="3892962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7" name="직사각형 666">
              <a:extLst>
                <a:ext uri="{FF2B5EF4-FFF2-40B4-BE49-F238E27FC236}">
                  <a16:creationId xmlns:a16="http://schemas.microsoft.com/office/drawing/2014/main" id="{C436E256-82F8-4CF8-B7F1-91B99FEBD5D7}"/>
                </a:ext>
              </a:extLst>
            </p:cNvPr>
            <p:cNvSpPr/>
            <p:nvPr/>
          </p:nvSpPr>
          <p:spPr>
            <a:xfrm>
              <a:off x="3996165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8" name="직사각형 667">
              <a:extLst>
                <a:ext uri="{FF2B5EF4-FFF2-40B4-BE49-F238E27FC236}">
                  <a16:creationId xmlns:a16="http://schemas.microsoft.com/office/drawing/2014/main" id="{45DCCD89-B40D-43AF-BB6E-7C70E38F6589}"/>
                </a:ext>
              </a:extLst>
            </p:cNvPr>
            <p:cNvSpPr/>
            <p:nvPr/>
          </p:nvSpPr>
          <p:spPr>
            <a:xfrm>
              <a:off x="4099367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9" name="직사각형 668">
              <a:extLst>
                <a:ext uri="{FF2B5EF4-FFF2-40B4-BE49-F238E27FC236}">
                  <a16:creationId xmlns:a16="http://schemas.microsoft.com/office/drawing/2014/main" id="{7ECCE2E1-4E9D-4E64-B0F5-767FE95D99B6}"/>
                </a:ext>
              </a:extLst>
            </p:cNvPr>
            <p:cNvSpPr/>
            <p:nvPr/>
          </p:nvSpPr>
          <p:spPr>
            <a:xfrm>
              <a:off x="4202569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0" name="직사각형 669">
              <a:extLst>
                <a:ext uri="{FF2B5EF4-FFF2-40B4-BE49-F238E27FC236}">
                  <a16:creationId xmlns:a16="http://schemas.microsoft.com/office/drawing/2014/main" id="{95A56822-828B-4B48-A7CB-692EEF129867}"/>
                </a:ext>
              </a:extLst>
            </p:cNvPr>
            <p:cNvSpPr/>
            <p:nvPr/>
          </p:nvSpPr>
          <p:spPr>
            <a:xfrm>
              <a:off x="4305772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1" name="직사각형 670">
              <a:extLst>
                <a:ext uri="{FF2B5EF4-FFF2-40B4-BE49-F238E27FC236}">
                  <a16:creationId xmlns:a16="http://schemas.microsoft.com/office/drawing/2014/main" id="{2968D367-CBDD-4F1F-9D49-4DD3650A30D0}"/>
                </a:ext>
              </a:extLst>
            </p:cNvPr>
            <p:cNvSpPr/>
            <p:nvPr/>
          </p:nvSpPr>
          <p:spPr>
            <a:xfrm>
              <a:off x="4408974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2" name="직사각형 671">
              <a:extLst>
                <a:ext uri="{FF2B5EF4-FFF2-40B4-BE49-F238E27FC236}">
                  <a16:creationId xmlns:a16="http://schemas.microsoft.com/office/drawing/2014/main" id="{484F59F3-5AB1-4E86-A5E9-856A290799D9}"/>
                </a:ext>
              </a:extLst>
            </p:cNvPr>
            <p:cNvSpPr/>
            <p:nvPr/>
          </p:nvSpPr>
          <p:spPr>
            <a:xfrm>
              <a:off x="4512177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3" name="직사각형 672">
              <a:extLst>
                <a:ext uri="{FF2B5EF4-FFF2-40B4-BE49-F238E27FC236}">
                  <a16:creationId xmlns:a16="http://schemas.microsoft.com/office/drawing/2014/main" id="{BD02D9AF-D154-4D69-AC95-5B56F4F39B59}"/>
                </a:ext>
              </a:extLst>
            </p:cNvPr>
            <p:cNvSpPr/>
            <p:nvPr/>
          </p:nvSpPr>
          <p:spPr>
            <a:xfrm>
              <a:off x="4615379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4" name="직사각형 673">
              <a:extLst>
                <a:ext uri="{FF2B5EF4-FFF2-40B4-BE49-F238E27FC236}">
                  <a16:creationId xmlns:a16="http://schemas.microsoft.com/office/drawing/2014/main" id="{5B46FFFA-F36A-456E-A1CA-E62CE10B46DA}"/>
                </a:ext>
              </a:extLst>
            </p:cNvPr>
            <p:cNvSpPr/>
            <p:nvPr/>
          </p:nvSpPr>
          <p:spPr>
            <a:xfrm>
              <a:off x="3686558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5" name="직사각형 674">
              <a:extLst>
                <a:ext uri="{FF2B5EF4-FFF2-40B4-BE49-F238E27FC236}">
                  <a16:creationId xmlns:a16="http://schemas.microsoft.com/office/drawing/2014/main" id="{BDA71000-7725-4582-9D02-D94419FD930A}"/>
                </a:ext>
              </a:extLst>
            </p:cNvPr>
            <p:cNvSpPr/>
            <p:nvPr/>
          </p:nvSpPr>
          <p:spPr>
            <a:xfrm>
              <a:off x="3789760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6" name="직사각형 675">
              <a:extLst>
                <a:ext uri="{FF2B5EF4-FFF2-40B4-BE49-F238E27FC236}">
                  <a16:creationId xmlns:a16="http://schemas.microsoft.com/office/drawing/2014/main" id="{326657FA-1B5E-418B-B159-FE2693402959}"/>
                </a:ext>
              </a:extLst>
            </p:cNvPr>
            <p:cNvSpPr/>
            <p:nvPr/>
          </p:nvSpPr>
          <p:spPr>
            <a:xfrm>
              <a:off x="3892962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7" name="직사각형 676">
              <a:extLst>
                <a:ext uri="{FF2B5EF4-FFF2-40B4-BE49-F238E27FC236}">
                  <a16:creationId xmlns:a16="http://schemas.microsoft.com/office/drawing/2014/main" id="{6BDA66E6-5595-4E6E-B288-BC8110C4FA40}"/>
                </a:ext>
              </a:extLst>
            </p:cNvPr>
            <p:cNvSpPr/>
            <p:nvPr/>
          </p:nvSpPr>
          <p:spPr>
            <a:xfrm>
              <a:off x="3996165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8" name="직사각형 677">
              <a:extLst>
                <a:ext uri="{FF2B5EF4-FFF2-40B4-BE49-F238E27FC236}">
                  <a16:creationId xmlns:a16="http://schemas.microsoft.com/office/drawing/2014/main" id="{AAEE57AE-B24B-4118-BFE9-76837B80AF33}"/>
                </a:ext>
              </a:extLst>
            </p:cNvPr>
            <p:cNvSpPr/>
            <p:nvPr/>
          </p:nvSpPr>
          <p:spPr>
            <a:xfrm>
              <a:off x="4099367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9" name="직사각형 678">
              <a:extLst>
                <a:ext uri="{FF2B5EF4-FFF2-40B4-BE49-F238E27FC236}">
                  <a16:creationId xmlns:a16="http://schemas.microsoft.com/office/drawing/2014/main" id="{301680F5-5797-4BFD-BD1C-2C4CF7A642E6}"/>
                </a:ext>
              </a:extLst>
            </p:cNvPr>
            <p:cNvSpPr/>
            <p:nvPr/>
          </p:nvSpPr>
          <p:spPr>
            <a:xfrm>
              <a:off x="4202569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0" name="직사각형 679">
              <a:extLst>
                <a:ext uri="{FF2B5EF4-FFF2-40B4-BE49-F238E27FC236}">
                  <a16:creationId xmlns:a16="http://schemas.microsoft.com/office/drawing/2014/main" id="{78B61A05-4408-4323-807D-725AAB0BD990}"/>
                </a:ext>
              </a:extLst>
            </p:cNvPr>
            <p:cNvSpPr/>
            <p:nvPr/>
          </p:nvSpPr>
          <p:spPr>
            <a:xfrm>
              <a:off x="4305772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1" name="직사각형 680">
              <a:extLst>
                <a:ext uri="{FF2B5EF4-FFF2-40B4-BE49-F238E27FC236}">
                  <a16:creationId xmlns:a16="http://schemas.microsoft.com/office/drawing/2014/main" id="{3D02C679-FB49-4078-A1CE-9D23D40C7EAA}"/>
                </a:ext>
              </a:extLst>
            </p:cNvPr>
            <p:cNvSpPr/>
            <p:nvPr/>
          </p:nvSpPr>
          <p:spPr>
            <a:xfrm>
              <a:off x="4408974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2" name="직사각형 681">
              <a:extLst>
                <a:ext uri="{FF2B5EF4-FFF2-40B4-BE49-F238E27FC236}">
                  <a16:creationId xmlns:a16="http://schemas.microsoft.com/office/drawing/2014/main" id="{D0392365-383F-4120-B91D-C96FFBF3423D}"/>
                </a:ext>
              </a:extLst>
            </p:cNvPr>
            <p:cNvSpPr/>
            <p:nvPr/>
          </p:nvSpPr>
          <p:spPr>
            <a:xfrm>
              <a:off x="4512177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3" name="직사각형 682">
              <a:extLst>
                <a:ext uri="{FF2B5EF4-FFF2-40B4-BE49-F238E27FC236}">
                  <a16:creationId xmlns:a16="http://schemas.microsoft.com/office/drawing/2014/main" id="{E880330E-539B-40A9-BED4-43C8ACA8DABE}"/>
                </a:ext>
              </a:extLst>
            </p:cNvPr>
            <p:cNvSpPr/>
            <p:nvPr/>
          </p:nvSpPr>
          <p:spPr>
            <a:xfrm>
              <a:off x="4615379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4" name="직사각형 683">
              <a:extLst>
                <a:ext uri="{FF2B5EF4-FFF2-40B4-BE49-F238E27FC236}">
                  <a16:creationId xmlns:a16="http://schemas.microsoft.com/office/drawing/2014/main" id="{C1D9EA50-0F24-453C-9228-D7758152C238}"/>
                </a:ext>
              </a:extLst>
            </p:cNvPr>
            <p:cNvSpPr/>
            <p:nvPr/>
          </p:nvSpPr>
          <p:spPr>
            <a:xfrm>
              <a:off x="3686558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5" name="직사각형 684">
              <a:extLst>
                <a:ext uri="{FF2B5EF4-FFF2-40B4-BE49-F238E27FC236}">
                  <a16:creationId xmlns:a16="http://schemas.microsoft.com/office/drawing/2014/main" id="{692ACCD1-039D-4EF3-A12C-74445848272A}"/>
                </a:ext>
              </a:extLst>
            </p:cNvPr>
            <p:cNvSpPr/>
            <p:nvPr/>
          </p:nvSpPr>
          <p:spPr>
            <a:xfrm>
              <a:off x="3789760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6" name="직사각형 685">
              <a:extLst>
                <a:ext uri="{FF2B5EF4-FFF2-40B4-BE49-F238E27FC236}">
                  <a16:creationId xmlns:a16="http://schemas.microsoft.com/office/drawing/2014/main" id="{8E217276-532F-46F2-8B6F-70EF6307E45E}"/>
                </a:ext>
              </a:extLst>
            </p:cNvPr>
            <p:cNvSpPr/>
            <p:nvPr/>
          </p:nvSpPr>
          <p:spPr>
            <a:xfrm>
              <a:off x="3892962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7" name="직사각형 686">
              <a:extLst>
                <a:ext uri="{FF2B5EF4-FFF2-40B4-BE49-F238E27FC236}">
                  <a16:creationId xmlns:a16="http://schemas.microsoft.com/office/drawing/2014/main" id="{A7178363-52EB-462F-B45C-760C970DC7E2}"/>
                </a:ext>
              </a:extLst>
            </p:cNvPr>
            <p:cNvSpPr/>
            <p:nvPr/>
          </p:nvSpPr>
          <p:spPr>
            <a:xfrm>
              <a:off x="3996165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8" name="직사각형 687">
              <a:extLst>
                <a:ext uri="{FF2B5EF4-FFF2-40B4-BE49-F238E27FC236}">
                  <a16:creationId xmlns:a16="http://schemas.microsoft.com/office/drawing/2014/main" id="{FA942FC5-2C0B-4A54-8D9F-887037D66E6F}"/>
                </a:ext>
              </a:extLst>
            </p:cNvPr>
            <p:cNvSpPr/>
            <p:nvPr/>
          </p:nvSpPr>
          <p:spPr>
            <a:xfrm>
              <a:off x="4099367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9" name="직사각형 688">
              <a:extLst>
                <a:ext uri="{FF2B5EF4-FFF2-40B4-BE49-F238E27FC236}">
                  <a16:creationId xmlns:a16="http://schemas.microsoft.com/office/drawing/2014/main" id="{1A9A9F79-45AC-4273-9ABC-192B8CF044CC}"/>
                </a:ext>
              </a:extLst>
            </p:cNvPr>
            <p:cNvSpPr/>
            <p:nvPr/>
          </p:nvSpPr>
          <p:spPr>
            <a:xfrm>
              <a:off x="4202569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2" name="직사각형 691">
              <a:extLst>
                <a:ext uri="{FF2B5EF4-FFF2-40B4-BE49-F238E27FC236}">
                  <a16:creationId xmlns:a16="http://schemas.microsoft.com/office/drawing/2014/main" id="{7C740FC4-12DB-42B4-A0D7-7F4ACAA62310}"/>
                </a:ext>
              </a:extLst>
            </p:cNvPr>
            <p:cNvSpPr/>
            <p:nvPr/>
          </p:nvSpPr>
          <p:spPr>
            <a:xfrm>
              <a:off x="4305772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3" name="직사각형 692">
              <a:extLst>
                <a:ext uri="{FF2B5EF4-FFF2-40B4-BE49-F238E27FC236}">
                  <a16:creationId xmlns:a16="http://schemas.microsoft.com/office/drawing/2014/main" id="{B3D27908-9074-47B7-AAD9-F9D1B26CE66E}"/>
                </a:ext>
              </a:extLst>
            </p:cNvPr>
            <p:cNvSpPr/>
            <p:nvPr/>
          </p:nvSpPr>
          <p:spPr>
            <a:xfrm>
              <a:off x="4408974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4" name="직사각형 693">
              <a:extLst>
                <a:ext uri="{FF2B5EF4-FFF2-40B4-BE49-F238E27FC236}">
                  <a16:creationId xmlns:a16="http://schemas.microsoft.com/office/drawing/2014/main" id="{F534FBDA-6B38-4B3B-A8AA-5E894D136AD3}"/>
                </a:ext>
              </a:extLst>
            </p:cNvPr>
            <p:cNvSpPr/>
            <p:nvPr/>
          </p:nvSpPr>
          <p:spPr>
            <a:xfrm>
              <a:off x="4512177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5" name="직사각형 694">
              <a:extLst>
                <a:ext uri="{FF2B5EF4-FFF2-40B4-BE49-F238E27FC236}">
                  <a16:creationId xmlns:a16="http://schemas.microsoft.com/office/drawing/2014/main" id="{DE02BE58-D746-4AEF-9668-F9E27EE443FF}"/>
                </a:ext>
              </a:extLst>
            </p:cNvPr>
            <p:cNvSpPr/>
            <p:nvPr/>
          </p:nvSpPr>
          <p:spPr>
            <a:xfrm>
              <a:off x="4615379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3" name="직사각형 762">
              <a:extLst>
                <a:ext uri="{FF2B5EF4-FFF2-40B4-BE49-F238E27FC236}">
                  <a16:creationId xmlns:a16="http://schemas.microsoft.com/office/drawing/2014/main" id="{C60DF4DD-3A96-4C33-945F-4D5D52A3320F}"/>
                </a:ext>
              </a:extLst>
            </p:cNvPr>
            <p:cNvSpPr/>
            <p:nvPr/>
          </p:nvSpPr>
          <p:spPr>
            <a:xfrm>
              <a:off x="3686558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4" name="직사각형 763">
              <a:extLst>
                <a:ext uri="{FF2B5EF4-FFF2-40B4-BE49-F238E27FC236}">
                  <a16:creationId xmlns:a16="http://schemas.microsoft.com/office/drawing/2014/main" id="{63160C72-A23B-4D66-A944-BC157561F2D4}"/>
                </a:ext>
              </a:extLst>
            </p:cNvPr>
            <p:cNvSpPr/>
            <p:nvPr/>
          </p:nvSpPr>
          <p:spPr>
            <a:xfrm>
              <a:off x="3789760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6" name="직사각형 765">
              <a:extLst>
                <a:ext uri="{FF2B5EF4-FFF2-40B4-BE49-F238E27FC236}">
                  <a16:creationId xmlns:a16="http://schemas.microsoft.com/office/drawing/2014/main" id="{1E8A1E6F-642F-4BA3-82E6-CF2CE3CF05B7}"/>
                </a:ext>
              </a:extLst>
            </p:cNvPr>
            <p:cNvSpPr/>
            <p:nvPr/>
          </p:nvSpPr>
          <p:spPr>
            <a:xfrm>
              <a:off x="3892962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7" name="직사각형 766">
              <a:extLst>
                <a:ext uri="{FF2B5EF4-FFF2-40B4-BE49-F238E27FC236}">
                  <a16:creationId xmlns:a16="http://schemas.microsoft.com/office/drawing/2014/main" id="{8C522976-C6D5-4101-B773-964059D46201}"/>
                </a:ext>
              </a:extLst>
            </p:cNvPr>
            <p:cNvSpPr/>
            <p:nvPr/>
          </p:nvSpPr>
          <p:spPr>
            <a:xfrm>
              <a:off x="3996165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8" name="직사각형 767">
              <a:extLst>
                <a:ext uri="{FF2B5EF4-FFF2-40B4-BE49-F238E27FC236}">
                  <a16:creationId xmlns:a16="http://schemas.microsoft.com/office/drawing/2014/main" id="{25C26DC3-2938-46B0-A824-C5ABF75AB241}"/>
                </a:ext>
              </a:extLst>
            </p:cNvPr>
            <p:cNvSpPr/>
            <p:nvPr/>
          </p:nvSpPr>
          <p:spPr>
            <a:xfrm>
              <a:off x="4099367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0" name="직사각형 769">
              <a:extLst>
                <a:ext uri="{FF2B5EF4-FFF2-40B4-BE49-F238E27FC236}">
                  <a16:creationId xmlns:a16="http://schemas.microsoft.com/office/drawing/2014/main" id="{D2F42129-1C90-4130-B3DA-F9491C7B638D}"/>
                </a:ext>
              </a:extLst>
            </p:cNvPr>
            <p:cNvSpPr/>
            <p:nvPr/>
          </p:nvSpPr>
          <p:spPr>
            <a:xfrm>
              <a:off x="4202569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9" name="직사각형 778">
              <a:extLst>
                <a:ext uri="{FF2B5EF4-FFF2-40B4-BE49-F238E27FC236}">
                  <a16:creationId xmlns:a16="http://schemas.microsoft.com/office/drawing/2014/main" id="{CB82FFCF-5767-4BBA-9541-0BA891DA1620}"/>
                </a:ext>
              </a:extLst>
            </p:cNvPr>
            <p:cNvSpPr/>
            <p:nvPr/>
          </p:nvSpPr>
          <p:spPr>
            <a:xfrm>
              <a:off x="4305772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0" name="직사각형 779">
              <a:extLst>
                <a:ext uri="{FF2B5EF4-FFF2-40B4-BE49-F238E27FC236}">
                  <a16:creationId xmlns:a16="http://schemas.microsoft.com/office/drawing/2014/main" id="{EED6431D-5F95-4716-AF34-701F15429980}"/>
                </a:ext>
              </a:extLst>
            </p:cNvPr>
            <p:cNvSpPr/>
            <p:nvPr/>
          </p:nvSpPr>
          <p:spPr>
            <a:xfrm>
              <a:off x="4408974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1" name="직사각형 780">
              <a:extLst>
                <a:ext uri="{FF2B5EF4-FFF2-40B4-BE49-F238E27FC236}">
                  <a16:creationId xmlns:a16="http://schemas.microsoft.com/office/drawing/2014/main" id="{E57614A9-E2C4-44B1-9847-D84AAD9AF64B}"/>
                </a:ext>
              </a:extLst>
            </p:cNvPr>
            <p:cNvSpPr/>
            <p:nvPr/>
          </p:nvSpPr>
          <p:spPr>
            <a:xfrm>
              <a:off x="4512177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2" name="직사각형 781">
              <a:extLst>
                <a:ext uri="{FF2B5EF4-FFF2-40B4-BE49-F238E27FC236}">
                  <a16:creationId xmlns:a16="http://schemas.microsoft.com/office/drawing/2014/main" id="{101B8BC6-7C11-45B7-A5F2-53376B69952B}"/>
                </a:ext>
              </a:extLst>
            </p:cNvPr>
            <p:cNvSpPr/>
            <p:nvPr/>
          </p:nvSpPr>
          <p:spPr>
            <a:xfrm>
              <a:off x="4615379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783" name="그룹 782">
              <a:extLst>
                <a:ext uri="{FF2B5EF4-FFF2-40B4-BE49-F238E27FC236}">
                  <a16:creationId xmlns:a16="http://schemas.microsoft.com/office/drawing/2014/main" id="{493AA2E2-B31C-4736-AD76-8D10566189E1}"/>
                </a:ext>
              </a:extLst>
            </p:cNvPr>
            <p:cNvGrpSpPr/>
            <p:nvPr/>
          </p:nvGrpSpPr>
          <p:grpSpPr>
            <a:xfrm>
              <a:off x="3583355" y="5242010"/>
              <a:ext cx="103202" cy="619214"/>
              <a:chOff x="3583355" y="5242010"/>
              <a:chExt cx="103202" cy="619214"/>
            </a:xfrm>
          </p:grpSpPr>
          <p:sp>
            <p:nvSpPr>
              <p:cNvPr id="794" name="직사각형 793">
                <a:extLst>
                  <a:ext uri="{FF2B5EF4-FFF2-40B4-BE49-F238E27FC236}">
                    <a16:creationId xmlns:a16="http://schemas.microsoft.com/office/drawing/2014/main" id="{3A4D7DBD-0153-43CF-A69B-1F63EA1EFE9F}"/>
                  </a:ext>
                </a:extLst>
              </p:cNvPr>
              <p:cNvSpPr/>
              <p:nvPr/>
            </p:nvSpPr>
            <p:spPr>
              <a:xfrm>
                <a:off x="3583355" y="5242010"/>
                <a:ext cx="103202" cy="10320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95" name="직사각형 794">
                <a:extLst>
                  <a:ext uri="{FF2B5EF4-FFF2-40B4-BE49-F238E27FC236}">
                    <a16:creationId xmlns:a16="http://schemas.microsoft.com/office/drawing/2014/main" id="{B5C6D4A4-3A16-4497-A3AC-05DF9353729F}"/>
                  </a:ext>
                </a:extLst>
              </p:cNvPr>
              <p:cNvSpPr/>
              <p:nvPr/>
            </p:nvSpPr>
            <p:spPr>
              <a:xfrm>
                <a:off x="3583355" y="5345212"/>
                <a:ext cx="103202" cy="10320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96" name="직사각형 795">
                <a:extLst>
                  <a:ext uri="{FF2B5EF4-FFF2-40B4-BE49-F238E27FC236}">
                    <a16:creationId xmlns:a16="http://schemas.microsoft.com/office/drawing/2014/main" id="{0B57812A-690D-4470-8CBD-76677F0DAF51}"/>
                  </a:ext>
                </a:extLst>
              </p:cNvPr>
              <p:cNvSpPr/>
              <p:nvPr/>
            </p:nvSpPr>
            <p:spPr>
              <a:xfrm>
                <a:off x="3583355" y="5448415"/>
                <a:ext cx="103202" cy="10320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97" name="직사각형 796">
                <a:extLst>
                  <a:ext uri="{FF2B5EF4-FFF2-40B4-BE49-F238E27FC236}">
                    <a16:creationId xmlns:a16="http://schemas.microsoft.com/office/drawing/2014/main" id="{80278E52-E136-4A75-B6F1-B828C14012F2}"/>
                  </a:ext>
                </a:extLst>
              </p:cNvPr>
              <p:cNvSpPr/>
              <p:nvPr/>
            </p:nvSpPr>
            <p:spPr>
              <a:xfrm>
                <a:off x="3583355" y="5551617"/>
                <a:ext cx="103202" cy="10320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98" name="직사각형 797">
                <a:extLst>
                  <a:ext uri="{FF2B5EF4-FFF2-40B4-BE49-F238E27FC236}">
                    <a16:creationId xmlns:a16="http://schemas.microsoft.com/office/drawing/2014/main" id="{C7ECB462-2B9E-40BC-B079-520D7C9D8677}"/>
                  </a:ext>
                </a:extLst>
              </p:cNvPr>
              <p:cNvSpPr/>
              <p:nvPr/>
            </p:nvSpPr>
            <p:spPr>
              <a:xfrm>
                <a:off x="3583355" y="5654819"/>
                <a:ext cx="103202" cy="10320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99" name="직사각형 798">
                <a:extLst>
                  <a:ext uri="{FF2B5EF4-FFF2-40B4-BE49-F238E27FC236}">
                    <a16:creationId xmlns:a16="http://schemas.microsoft.com/office/drawing/2014/main" id="{1C9E0B50-D5C8-4E63-B6D2-34BE4CAB0585}"/>
                  </a:ext>
                </a:extLst>
              </p:cNvPr>
              <p:cNvSpPr/>
              <p:nvPr/>
            </p:nvSpPr>
            <p:spPr>
              <a:xfrm>
                <a:off x="3583355" y="5758022"/>
                <a:ext cx="103202" cy="10320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784" name="직사각형 783">
              <a:extLst>
                <a:ext uri="{FF2B5EF4-FFF2-40B4-BE49-F238E27FC236}">
                  <a16:creationId xmlns:a16="http://schemas.microsoft.com/office/drawing/2014/main" id="{D2D68810-C879-4B59-ADC2-E17D994E362F}"/>
                </a:ext>
              </a:extLst>
            </p:cNvPr>
            <p:cNvSpPr/>
            <p:nvPr/>
          </p:nvSpPr>
          <p:spPr>
            <a:xfrm>
              <a:off x="3686558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5" name="직사각형 784">
              <a:extLst>
                <a:ext uri="{FF2B5EF4-FFF2-40B4-BE49-F238E27FC236}">
                  <a16:creationId xmlns:a16="http://schemas.microsoft.com/office/drawing/2014/main" id="{A4482397-1D73-46D5-A4BB-D18970EB7FC9}"/>
                </a:ext>
              </a:extLst>
            </p:cNvPr>
            <p:cNvSpPr/>
            <p:nvPr/>
          </p:nvSpPr>
          <p:spPr>
            <a:xfrm>
              <a:off x="3789760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6" name="직사각형 785">
              <a:extLst>
                <a:ext uri="{FF2B5EF4-FFF2-40B4-BE49-F238E27FC236}">
                  <a16:creationId xmlns:a16="http://schemas.microsoft.com/office/drawing/2014/main" id="{A6D80EEE-32FA-49E3-8B9B-45C2987F5CD7}"/>
                </a:ext>
              </a:extLst>
            </p:cNvPr>
            <p:cNvSpPr/>
            <p:nvPr/>
          </p:nvSpPr>
          <p:spPr>
            <a:xfrm>
              <a:off x="3892962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7" name="직사각형 786">
              <a:extLst>
                <a:ext uri="{FF2B5EF4-FFF2-40B4-BE49-F238E27FC236}">
                  <a16:creationId xmlns:a16="http://schemas.microsoft.com/office/drawing/2014/main" id="{3BDF9766-E6CA-437D-B503-C9964A9D8B71}"/>
                </a:ext>
              </a:extLst>
            </p:cNvPr>
            <p:cNvSpPr/>
            <p:nvPr/>
          </p:nvSpPr>
          <p:spPr>
            <a:xfrm>
              <a:off x="3996165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8" name="직사각형 787">
              <a:extLst>
                <a:ext uri="{FF2B5EF4-FFF2-40B4-BE49-F238E27FC236}">
                  <a16:creationId xmlns:a16="http://schemas.microsoft.com/office/drawing/2014/main" id="{08E9C9BD-71A2-4EA4-9598-B50F384B084E}"/>
                </a:ext>
              </a:extLst>
            </p:cNvPr>
            <p:cNvSpPr/>
            <p:nvPr/>
          </p:nvSpPr>
          <p:spPr>
            <a:xfrm>
              <a:off x="4099367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9" name="직사각형 788">
              <a:extLst>
                <a:ext uri="{FF2B5EF4-FFF2-40B4-BE49-F238E27FC236}">
                  <a16:creationId xmlns:a16="http://schemas.microsoft.com/office/drawing/2014/main" id="{E15C285F-C479-4C4D-B9AB-43AC80514D4D}"/>
                </a:ext>
              </a:extLst>
            </p:cNvPr>
            <p:cNvSpPr/>
            <p:nvPr/>
          </p:nvSpPr>
          <p:spPr>
            <a:xfrm>
              <a:off x="4202569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0" name="직사각형 789">
              <a:extLst>
                <a:ext uri="{FF2B5EF4-FFF2-40B4-BE49-F238E27FC236}">
                  <a16:creationId xmlns:a16="http://schemas.microsoft.com/office/drawing/2014/main" id="{D8903727-8020-4F40-8D4F-6599D6CFEBF0}"/>
                </a:ext>
              </a:extLst>
            </p:cNvPr>
            <p:cNvSpPr/>
            <p:nvPr/>
          </p:nvSpPr>
          <p:spPr>
            <a:xfrm>
              <a:off x="4305772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1" name="직사각형 790">
              <a:extLst>
                <a:ext uri="{FF2B5EF4-FFF2-40B4-BE49-F238E27FC236}">
                  <a16:creationId xmlns:a16="http://schemas.microsoft.com/office/drawing/2014/main" id="{586833CE-B0A1-4786-81D4-0890B91CEF1F}"/>
                </a:ext>
              </a:extLst>
            </p:cNvPr>
            <p:cNvSpPr/>
            <p:nvPr/>
          </p:nvSpPr>
          <p:spPr>
            <a:xfrm>
              <a:off x="4408974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2" name="직사각형 791">
              <a:extLst>
                <a:ext uri="{FF2B5EF4-FFF2-40B4-BE49-F238E27FC236}">
                  <a16:creationId xmlns:a16="http://schemas.microsoft.com/office/drawing/2014/main" id="{FF1B7659-A589-416F-B12A-2CD48092B0C5}"/>
                </a:ext>
              </a:extLst>
            </p:cNvPr>
            <p:cNvSpPr/>
            <p:nvPr/>
          </p:nvSpPr>
          <p:spPr>
            <a:xfrm>
              <a:off x="4512177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3" name="직사각형 792">
              <a:extLst>
                <a:ext uri="{FF2B5EF4-FFF2-40B4-BE49-F238E27FC236}">
                  <a16:creationId xmlns:a16="http://schemas.microsoft.com/office/drawing/2014/main" id="{C9753000-AF2E-4982-88C3-C6F51ADFCD6E}"/>
                </a:ext>
              </a:extLst>
            </p:cNvPr>
            <p:cNvSpPr/>
            <p:nvPr/>
          </p:nvSpPr>
          <p:spPr>
            <a:xfrm>
              <a:off x="4615379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800" name="TextBox 799">
            <a:extLst>
              <a:ext uri="{FF2B5EF4-FFF2-40B4-BE49-F238E27FC236}">
                <a16:creationId xmlns:a16="http://schemas.microsoft.com/office/drawing/2014/main" id="{122C364E-9824-4FA8-B9FA-21BB10EC5FE5}"/>
              </a:ext>
            </a:extLst>
          </p:cNvPr>
          <p:cNvSpPr txBox="1"/>
          <p:nvPr/>
        </p:nvSpPr>
        <p:spPr>
          <a:xfrm>
            <a:off x="8367178" y="3756215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1" name="TextBox 800">
            <a:extLst>
              <a:ext uri="{FF2B5EF4-FFF2-40B4-BE49-F238E27FC236}">
                <a16:creationId xmlns:a16="http://schemas.microsoft.com/office/drawing/2014/main" id="{AA7C1FA2-1E2B-4F34-9173-AEAC6032F298}"/>
              </a:ext>
            </a:extLst>
          </p:cNvPr>
          <p:cNvSpPr txBox="1"/>
          <p:nvPr/>
        </p:nvSpPr>
        <p:spPr>
          <a:xfrm>
            <a:off x="9210266" y="3747649"/>
            <a:ext cx="47961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dout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2" name="TextBox 801">
            <a:extLst>
              <a:ext uri="{FF2B5EF4-FFF2-40B4-BE49-F238E27FC236}">
                <a16:creationId xmlns:a16="http://schemas.microsoft.com/office/drawing/2014/main" id="{1278776C-B6F7-4554-8B0D-6F1CA6084CFD}"/>
              </a:ext>
            </a:extLst>
          </p:cNvPr>
          <p:cNvSpPr txBox="1"/>
          <p:nvPr/>
        </p:nvSpPr>
        <p:spPr>
          <a:xfrm>
            <a:off x="8194104" y="5118705"/>
            <a:ext cx="278587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self.dw=np.dot(self.X.T, dout)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3" name="TextBox 802">
            <a:extLst>
              <a:ext uri="{FF2B5EF4-FFF2-40B4-BE49-F238E27FC236}">
                <a16:creationId xmlns:a16="http://schemas.microsoft.com/office/drawing/2014/main" id="{DFF7027B-8A5A-4F43-BB32-880AB8234FCF}"/>
              </a:ext>
            </a:extLst>
          </p:cNvPr>
          <p:cNvSpPr txBox="1"/>
          <p:nvPr/>
        </p:nvSpPr>
        <p:spPr>
          <a:xfrm>
            <a:off x="9879549" y="5315245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4" name="TextBox 803">
            <a:extLst>
              <a:ext uri="{FF2B5EF4-FFF2-40B4-BE49-F238E27FC236}">
                <a16:creationId xmlns:a16="http://schemas.microsoft.com/office/drawing/2014/main" id="{B79E77CA-7DF0-4B57-9D03-478E9CC5F3D4}"/>
              </a:ext>
            </a:extLst>
          </p:cNvPr>
          <p:cNvSpPr txBox="1"/>
          <p:nvPr/>
        </p:nvSpPr>
        <p:spPr>
          <a:xfrm>
            <a:off x="9226127" y="5322525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(50, 100)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5" name="TextBox 804">
            <a:extLst>
              <a:ext uri="{FF2B5EF4-FFF2-40B4-BE49-F238E27FC236}">
                <a16:creationId xmlns:a16="http://schemas.microsoft.com/office/drawing/2014/main" id="{64478292-2001-4D87-BE67-C69C03EFF14E}"/>
              </a:ext>
            </a:extLst>
          </p:cNvPr>
          <p:cNvSpPr txBox="1"/>
          <p:nvPr/>
        </p:nvSpPr>
        <p:spPr>
          <a:xfrm>
            <a:off x="8182759" y="5315547"/>
            <a:ext cx="7745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(50, 10)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6" name="TextBox 805">
            <a:extLst>
              <a:ext uri="{FF2B5EF4-FFF2-40B4-BE49-F238E27FC236}">
                <a16:creationId xmlns:a16="http://schemas.microsoft.com/office/drawing/2014/main" id="{C64B49F5-B23B-4179-A9EE-62F961A363B3}"/>
              </a:ext>
            </a:extLst>
          </p:cNvPr>
          <p:cNvSpPr txBox="1"/>
          <p:nvPr/>
        </p:nvSpPr>
        <p:spPr>
          <a:xfrm>
            <a:off x="8183464" y="4611438"/>
            <a:ext cx="278587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dout=np.dot(dout, self.W.T,)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7" name="TextBox 806">
            <a:extLst>
              <a:ext uri="{FF2B5EF4-FFF2-40B4-BE49-F238E27FC236}">
                <a16:creationId xmlns:a16="http://schemas.microsoft.com/office/drawing/2014/main" id="{20E5D014-B031-4944-8703-42FAB0EB8EE8}"/>
              </a:ext>
            </a:extLst>
          </p:cNvPr>
          <p:cNvSpPr txBox="1"/>
          <p:nvPr/>
        </p:nvSpPr>
        <p:spPr>
          <a:xfrm>
            <a:off x="9868909" y="4807978"/>
            <a:ext cx="7745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8" name="TextBox 807">
            <a:extLst>
              <a:ext uri="{FF2B5EF4-FFF2-40B4-BE49-F238E27FC236}">
                <a16:creationId xmlns:a16="http://schemas.microsoft.com/office/drawing/2014/main" id="{C1EF83CB-666A-45DA-99C4-CA156EA94E06}"/>
              </a:ext>
            </a:extLst>
          </p:cNvPr>
          <p:cNvSpPr txBox="1"/>
          <p:nvPr/>
        </p:nvSpPr>
        <p:spPr>
          <a:xfrm>
            <a:off x="9215487" y="4815258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9" name="TextBox 808">
            <a:extLst>
              <a:ext uri="{FF2B5EF4-FFF2-40B4-BE49-F238E27FC236}">
                <a16:creationId xmlns:a16="http://schemas.microsoft.com/office/drawing/2014/main" id="{754DCF67-11F9-4AF4-9CE0-B4DE76012E2B}"/>
              </a:ext>
            </a:extLst>
          </p:cNvPr>
          <p:cNvSpPr txBox="1"/>
          <p:nvPr/>
        </p:nvSpPr>
        <p:spPr>
          <a:xfrm>
            <a:off x="8172119" y="4808280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810" name="그룹 809">
            <a:extLst>
              <a:ext uri="{FF2B5EF4-FFF2-40B4-BE49-F238E27FC236}">
                <a16:creationId xmlns:a16="http://schemas.microsoft.com/office/drawing/2014/main" id="{1F857088-08E4-4E49-BA0C-BB505C077A21}"/>
              </a:ext>
            </a:extLst>
          </p:cNvPr>
          <p:cNvGrpSpPr/>
          <p:nvPr/>
        </p:nvGrpSpPr>
        <p:grpSpPr>
          <a:xfrm>
            <a:off x="8480550" y="3983660"/>
            <a:ext cx="1135226" cy="309607"/>
            <a:chOff x="6338470" y="3931722"/>
            <a:chExt cx="1135226" cy="309607"/>
          </a:xfrm>
        </p:grpSpPr>
        <p:sp>
          <p:nvSpPr>
            <p:cNvPr id="811" name="직사각형 810">
              <a:extLst>
                <a:ext uri="{FF2B5EF4-FFF2-40B4-BE49-F238E27FC236}">
                  <a16:creationId xmlns:a16="http://schemas.microsoft.com/office/drawing/2014/main" id="{069FD313-9EEE-47B8-A9D4-C35C456E2002}"/>
                </a:ext>
              </a:extLst>
            </p:cNvPr>
            <p:cNvSpPr/>
            <p:nvPr/>
          </p:nvSpPr>
          <p:spPr>
            <a:xfrm>
              <a:off x="6338470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2" name="직사각형 811">
              <a:extLst>
                <a:ext uri="{FF2B5EF4-FFF2-40B4-BE49-F238E27FC236}">
                  <a16:creationId xmlns:a16="http://schemas.microsoft.com/office/drawing/2014/main" id="{070CE7EE-B37A-40A8-BB43-73D457D4E747}"/>
                </a:ext>
              </a:extLst>
            </p:cNvPr>
            <p:cNvSpPr/>
            <p:nvPr/>
          </p:nvSpPr>
          <p:spPr>
            <a:xfrm>
              <a:off x="644167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3" name="직사각형 812">
              <a:extLst>
                <a:ext uri="{FF2B5EF4-FFF2-40B4-BE49-F238E27FC236}">
                  <a16:creationId xmlns:a16="http://schemas.microsoft.com/office/drawing/2014/main" id="{661D5280-7A65-4DF0-BFC8-9DB8DEC81708}"/>
                </a:ext>
              </a:extLst>
            </p:cNvPr>
            <p:cNvSpPr/>
            <p:nvPr/>
          </p:nvSpPr>
          <p:spPr>
            <a:xfrm>
              <a:off x="6544875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4" name="직사각형 813">
              <a:extLst>
                <a:ext uri="{FF2B5EF4-FFF2-40B4-BE49-F238E27FC236}">
                  <a16:creationId xmlns:a16="http://schemas.microsoft.com/office/drawing/2014/main" id="{6ACFCBA7-C452-4CE1-A454-B8D9FB628388}"/>
                </a:ext>
              </a:extLst>
            </p:cNvPr>
            <p:cNvSpPr/>
            <p:nvPr/>
          </p:nvSpPr>
          <p:spPr>
            <a:xfrm>
              <a:off x="664807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5" name="직사각형 814">
              <a:extLst>
                <a:ext uri="{FF2B5EF4-FFF2-40B4-BE49-F238E27FC236}">
                  <a16:creationId xmlns:a16="http://schemas.microsoft.com/office/drawing/2014/main" id="{40FF5D8C-4BB4-4583-A397-1C0FFEEA5A2D}"/>
                </a:ext>
              </a:extLst>
            </p:cNvPr>
            <p:cNvSpPr/>
            <p:nvPr/>
          </p:nvSpPr>
          <p:spPr>
            <a:xfrm>
              <a:off x="675127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6" name="직사각형 815">
              <a:extLst>
                <a:ext uri="{FF2B5EF4-FFF2-40B4-BE49-F238E27FC236}">
                  <a16:creationId xmlns:a16="http://schemas.microsoft.com/office/drawing/2014/main" id="{AF737D8A-2FB1-4ABB-8C51-70EFE4259F77}"/>
                </a:ext>
              </a:extLst>
            </p:cNvPr>
            <p:cNvSpPr/>
            <p:nvPr/>
          </p:nvSpPr>
          <p:spPr>
            <a:xfrm>
              <a:off x="685448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7" name="직사각형 816">
              <a:extLst>
                <a:ext uri="{FF2B5EF4-FFF2-40B4-BE49-F238E27FC236}">
                  <a16:creationId xmlns:a16="http://schemas.microsoft.com/office/drawing/2014/main" id="{DF9FEEDE-05EB-4771-9664-99AFEA6A0D99}"/>
                </a:ext>
              </a:extLst>
            </p:cNvPr>
            <p:cNvSpPr/>
            <p:nvPr/>
          </p:nvSpPr>
          <p:spPr>
            <a:xfrm>
              <a:off x="695768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8" name="직사각형 817">
              <a:extLst>
                <a:ext uri="{FF2B5EF4-FFF2-40B4-BE49-F238E27FC236}">
                  <a16:creationId xmlns:a16="http://schemas.microsoft.com/office/drawing/2014/main" id="{AF04DB0A-8B82-4304-9CAB-5A06FF6FB1E3}"/>
                </a:ext>
              </a:extLst>
            </p:cNvPr>
            <p:cNvSpPr/>
            <p:nvPr/>
          </p:nvSpPr>
          <p:spPr>
            <a:xfrm>
              <a:off x="706088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9" name="직사각형 818">
              <a:extLst>
                <a:ext uri="{FF2B5EF4-FFF2-40B4-BE49-F238E27FC236}">
                  <a16:creationId xmlns:a16="http://schemas.microsoft.com/office/drawing/2014/main" id="{E2C08094-9775-4079-A382-BEDE9322E859}"/>
                </a:ext>
              </a:extLst>
            </p:cNvPr>
            <p:cNvSpPr/>
            <p:nvPr/>
          </p:nvSpPr>
          <p:spPr>
            <a:xfrm>
              <a:off x="716408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0" name="직사각형 819">
              <a:extLst>
                <a:ext uri="{FF2B5EF4-FFF2-40B4-BE49-F238E27FC236}">
                  <a16:creationId xmlns:a16="http://schemas.microsoft.com/office/drawing/2014/main" id="{B7EF464B-315F-4AA9-89C8-CC7A04477AE8}"/>
                </a:ext>
              </a:extLst>
            </p:cNvPr>
            <p:cNvSpPr/>
            <p:nvPr/>
          </p:nvSpPr>
          <p:spPr>
            <a:xfrm>
              <a:off x="7267291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1" name="직사각형 820">
              <a:extLst>
                <a:ext uri="{FF2B5EF4-FFF2-40B4-BE49-F238E27FC236}">
                  <a16:creationId xmlns:a16="http://schemas.microsoft.com/office/drawing/2014/main" id="{154CA912-22D5-4A1F-BB18-5CD65BBA0D82}"/>
                </a:ext>
              </a:extLst>
            </p:cNvPr>
            <p:cNvSpPr/>
            <p:nvPr/>
          </p:nvSpPr>
          <p:spPr>
            <a:xfrm>
              <a:off x="737049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2" name="직사각형 821">
              <a:extLst>
                <a:ext uri="{FF2B5EF4-FFF2-40B4-BE49-F238E27FC236}">
                  <a16:creationId xmlns:a16="http://schemas.microsoft.com/office/drawing/2014/main" id="{4FAE5048-B561-431C-A075-F80B86DB95DB}"/>
                </a:ext>
              </a:extLst>
            </p:cNvPr>
            <p:cNvSpPr/>
            <p:nvPr/>
          </p:nvSpPr>
          <p:spPr>
            <a:xfrm>
              <a:off x="6338470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3" name="직사각형 822">
              <a:extLst>
                <a:ext uri="{FF2B5EF4-FFF2-40B4-BE49-F238E27FC236}">
                  <a16:creationId xmlns:a16="http://schemas.microsoft.com/office/drawing/2014/main" id="{B1DB5144-2233-4B78-B0D4-EE8BD2AC7690}"/>
                </a:ext>
              </a:extLst>
            </p:cNvPr>
            <p:cNvSpPr/>
            <p:nvPr/>
          </p:nvSpPr>
          <p:spPr>
            <a:xfrm>
              <a:off x="644167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4" name="직사각형 823">
              <a:extLst>
                <a:ext uri="{FF2B5EF4-FFF2-40B4-BE49-F238E27FC236}">
                  <a16:creationId xmlns:a16="http://schemas.microsoft.com/office/drawing/2014/main" id="{4B882D11-59F4-41D0-BEB0-62B3501D6F04}"/>
                </a:ext>
              </a:extLst>
            </p:cNvPr>
            <p:cNvSpPr/>
            <p:nvPr/>
          </p:nvSpPr>
          <p:spPr>
            <a:xfrm>
              <a:off x="6544875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5" name="직사각형 824">
              <a:extLst>
                <a:ext uri="{FF2B5EF4-FFF2-40B4-BE49-F238E27FC236}">
                  <a16:creationId xmlns:a16="http://schemas.microsoft.com/office/drawing/2014/main" id="{D17FC840-BE37-4320-AAD3-E4084F4FAD4C}"/>
                </a:ext>
              </a:extLst>
            </p:cNvPr>
            <p:cNvSpPr/>
            <p:nvPr/>
          </p:nvSpPr>
          <p:spPr>
            <a:xfrm>
              <a:off x="664807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6" name="직사각형 825">
              <a:extLst>
                <a:ext uri="{FF2B5EF4-FFF2-40B4-BE49-F238E27FC236}">
                  <a16:creationId xmlns:a16="http://schemas.microsoft.com/office/drawing/2014/main" id="{3BDCDABA-F78B-416A-ABE8-5B13EABF012F}"/>
                </a:ext>
              </a:extLst>
            </p:cNvPr>
            <p:cNvSpPr/>
            <p:nvPr/>
          </p:nvSpPr>
          <p:spPr>
            <a:xfrm>
              <a:off x="675127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7" name="직사각형 826">
              <a:extLst>
                <a:ext uri="{FF2B5EF4-FFF2-40B4-BE49-F238E27FC236}">
                  <a16:creationId xmlns:a16="http://schemas.microsoft.com/office/drawing/2014/main" id="{84D34C37-DBA8-4B6C-A0B9-3BDCC919284A}"/>
                </a:ext>
              </a:extLst>
            </p:cNvPr>
            <p:cNvSpPr/>
            <p:nvPr/>
          </p:nvSpPr>
          <p:spPr>
            <a:xfrm>
              <a:off x="685448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8" name="직사각형 827">
              <a:extLst>
                <a:ext uri="{FF2B5EF4-FFF2-40B4-BE49-F238E27FC236}">
                  <a16:creationId xmlns:a16="http://schemas.microsoft.com/office/drawing/2014/main" id="{1E5822AA-E4B9-4CFE-B167-71F82CC92A4E}"/>
                </a:ext>
              </a:extLst>
            </p:cNvPr>
            <p:cNvSpPr/>
            <p:nvPr/>
          </p:nvSpPr>
          <p:spPr>
            <a:xfrm>
              <a:off x="695768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9" name="직사각형 828">
              <a:extLst>
                <a:ext uri="{FF2B5EF4-FFF2-40B4-BE49-F238E27FC236}">
                  <a16:creationId xmlns:a16="http://schemas.microsoft.com/office/drawing/2014/main" id="{D60C744A-18BB-4087-A10C-13C4399A223F}"/>
                </a:ext>
              </a:extLst>
            </p:cNvPr>
            <p:cNvSpPr/>
            <p:nvPr/>
          </p:nvSpPr>
          <p:spPr>
            <a:xfrm>
              <a:off x="706088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0" name="직사각형 829">
              <a:extLst>
                <a:ext uri="{FF2B5EF4-FFF2-40B4-BE49-F238E27FC236}">
                  <a16:creationId xmlns:a16="http://schemas.microsoft.com/office/drawing/2014/main" id="{52D15C08-9504-4916-BDE8-C2BF485D1F23}"/>
                </a:ext>
              </a:extLst>
            </p:cNvPr>
            <p:cNvSpPr/>
            <p:nvPr/>
          </p:nvSpPr>
          <p:spPr>
            <a:xfrm>
              <a:off x="716408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1" name="직사각형 830">
              <a:extLst>
                <a:ext uri="{FF2B5EF4-FFF2-40B4-BE49-F238E27FC236}">
                  <a16:creationId xmlns:a16="http://schemas.microsoft.com/office/drawing/2014/main" id="{FF70F484-6BA3-4E13-94BD-5E971EFF9C17}"/>
                </a:ext>
              </a:extLst>
            </p:cNvPr>
            <p:cNvSpPr/>
            <p:nvPr/>
          </p:nvSpPr>
          <p:spPr>
            <a:xfrm>
              <a:off x="7267291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2" name="직사각형 831">
              <a:extLst>
                <a:ext uri="{FF2B5EF4-FFF2-40B4-BE49-F238E27FC236}">
                  <a16:creationId xmlns:a16="http://schemas.microsoft.com/office/drawing/2014/main" id="{8D39CF46-446C-4AFC-8D15-DA484D6961BC}"/>
                </a:ext>
              </a:extLst>
            </p:cNvPr>
            <p:cNvSpPr/>
            <p:nvPr/>
          </p:nvSpPr>
          <p:spPr>
            <a:xfrm>
              <a:off x="737049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3" name="직사각형 832">
              <a:extLst>
                <a:ext uri="{FF2B5EF4-FFF2-40B4-BE49-F238E27FC236}">
                  <a16:creationId xmlns:a16="http://schemas.microsoft.com/office/drawing/2014/main" id="{A7AA482A-BD36-4A81-BF69-AB0EFA1FE444}"/>
                </a:ext>
              </a:extLst>
            </p:cNvPr>
            <p:cNvSpPr/>
            <p:nvPr/>
          </p:nvSpPr>
          <p:spPr>
            <a:xfrm>
              <a:off x="6338470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4" name="직사각형 833">
              <a:extLst>
                <a:ext uri="{FF2B5EF4-FFF2-40B4-BE49-F238E27FC236}">
                  <a16:creationId xmlns:a16="http://schemas.microsoft.com/office/drawing/2014/main" id="{9151EE15-C429-4816-8200-5978F4702FA7}"/>
                </a:ext>
              </a:extLst>
            </p:cNvPr>
            <p:cNvSpPr/>
            <p:nvPr/>
          </p:nvSpPr>
          <p:spPr>
            <a:xfrm>
              <a:off x="644167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5" name="직사각형 834">
              <a:extLst>
                <a:ext uri="{FF2B5EF4-FFF2-40B4-BE49-F238E27FC236}">
                  <a16:creationId xmlns:a16="http://schemas.microsoft.com/office/drawing/2014/main" id="{7F06445D-2209-4061-88B0-499F6771BCEB}"/>
                </a:ext>
              </a:extLst>
            </p:cNvPr>
            <p:cNvSpPr/>
            <p:nvPr/>
          </p:nvSpPr>
          <p:spPr>
            <a:xfrm>
              <a:off x="6544875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6" name="직사각형 835">
              <a:extLst>
                <a:ext uri="{FF2B5EF4-FFF2-40B4-BE49-F238E27FC236}">
                  <a16:creationId xmlns:a16="http://schemas.microsoft.com/office/drawing/2014/main" id="{570FCCFD-7775-4ACD-BF71-C3FD501CD27C}"/>
                </a:ext>
              </a:extLst>
            </p:cNvPr>
            <p:cNvSpPr/>
            <p:nvPr/>
          </p:nvSpPr>
          <p:spPr>
            <a:xfrm>
              <a:off x="664807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7" name="직사각형 836">
              <a:extLst>
                <a:ext uri="{FF2B5EF4-FFF2-40B4-BE49-F238E27FC236}">
                  <a16:creationId xmlns:a16="http://schemas.microsoft.com/office/drawing/2014/main" id="{2B4EF9A9-B256-444C-996A-DF8DEBA7CA4F}"/>
                </a:ext>
              </a:extLst>
            </p:cNvPr>
            <p:cNvSpPr/>
            <p:nvPr/>
          </p:nvSpPr>
          <p:spPr>
            <a:xfrm>
              <a:off x="675127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8" name="직사각형 837">
              <a:extLst>
                <a:ext uri="{FF2B5EF4-FFF2-40B4-BE49-F238E27FC236}">
                  <a16:creationId xmlns:a16="http://schemas.microsoft.com/office/drawing/2014/main" id="{E503C3C0-400C-493F-94B3-40EFB36E538F}"/>
                </a:ext>
              </a:extLst>
            </p:cNvPr>
            <p:cNvSpPr/>
            <p:nvPr/>
          </p:nvSpPr>
          <p:spPr>
            <a:xfrm>
              <a:off x="685448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9" name="직사각형 838">
              <a:extLst>
                <a:ext uri="{FF2B5EF4-FFF2-40B4-BE49-F238E27FC236}">
                  <a16:creationId xmlns:a16="http://schemas.microsoft.com/office/drawing/2014/main" id="{9EA09705-7933-437D-B808-A7080F03B56D}"/>
                </a:ext>
              </a:extLst>
            </p:cNvPr>
            <p:cNvSpPr/>
            <p:nvPr/>
          </p:nvSpPr>
          <p:spPr>
            <a:xfrm>
              <a:off x="695768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0" name="직사각형 839">
              <a:extLst>
                <a:ext uri="{FF2B5EF4-FFF2-40B4-BE49-F238E27FC236}">
                  <a16:creationId xmlns:a16="http://schemas.microsoft.com/office/drawing/2014/main" id="{0E5F9B40-3DBB-4C92-BE04-B17AEEC4B6C7}"/>
                </a:ext>
              </a:extLst>
            </p:cNvPr>
            <p:cNvSpPr/>
            <p:nvPr/>
          </p:nvSpPr>
          <p:spPr>
            <a:xfrm>
              <a:off x="706088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1" name="직사각형 840">
              <a:extLst>
                <a:ext uri="{FF2B5EF4-FFF2-40B4-BE49-F238E27FC236}">
                  <a16:creationId xmlns:a16="http://schemas.microsoft.com/office/drawing/2014/main" id="{E3B9C798-B90E-4AE9-BC04-9D673192065F}"/>
                </a:ext>
              </a:extLst>
            </p:cNvPr>
            <p:cNvSpPr/>
            <p:nvPr/>
          </p:nvSpPr>
          <p:spPr>
            <a:xfrm>
              <a:off x="716408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2" name="직사각형 841">
              <a:extLst>
                <a:ext uri="{FF2B5EF4-FFF2-40B4-BE49-F238E27FC236}">
                  <a16:creationId xmlns:a16="http://schemas.microsoft.com/office/drawing/2014/main" id="{DAFB6304-8A13-418E-A17B-FA479282EE11}"/>
                </a:ext>
              </a:extLst>
            </p:cNvPr>
            <p:cNvSpPr/>
            <p:nvPr/>
          </p:nvSpPr>
          <p:spPr>
            <a:xfrm>
              <a:off x="7267291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3" name="직사각형 842">
              <a:extLst>
                <a:ext uri="{FF2B5EF4-FFF2-40B4-BE49-F238E27FC236}">
                  <a16:creationId xmlns:a16="http://schemas.microsoft.com/office/drawing/2014/main" id="{6CF99FB4-C9DC-4A92-9957-FF95BA16BFC4}"/>
                </a:ext>
              </a:extLst>
            </p:cNvPr>
            <p:cNvSpPr/>
            <p:nvPr/>
          </p:nvSpPr>
          <p:spPr>
            <a:xfrm>
              <a:off x="737049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844" name="TextBox 843">
            <a:extLst>
              <a:ext uri="{FF2B5EF4-FFF2-40B4-BE49-F238E27FC236}">
                <a16:creationId xmlns:a16="http://schemas.microsoft.com/office/drawing/2014/main" id="{ECE268C2-C16B-4711-9382-C30C7B4DD67F}"/>
              </a:ext>
            </a:extLst>
          </p:cNvPr>
          <p:cNvSpPr txBox="1"/>
          <p:nvPr/>
        </p:nvSpPr>
        <p:spPr>
          <a:xfrm>
            <a:off x="8317838" y="3558726"/>
            <a:ext cx="180690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dout=dout[self.mask]=0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5" name="TextBox 844">
            <a:extLst>
              <a:ext uri="{FF2B5EF4-FFF2-40B4-BE49-F238E27FC236}">
                <a16:creationId xmlns:a16="http://schemas.microsoft.com/office/drawing/2014/main" id="{DC895D31-801C-4DDE-A81E-BCFB2237E092}"/>
              </a:ext>
            </a:extLst>
          </p:cNvPr>
          <p:cNvSpPr txBox="1"/>
          <p:nvPr/>
        </p:nvSpPr>
        <p:spPr>
          <a:xfrm>
            <a:off x="8330912" y="2769229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6" name="TextBox 845">
            <a:extLst>
              <a:ext uri="{FF2B5EF4-FFF2-40B4-BE49-F238E27FC236}">
                <a16:creationId xmlns:a16="http://schemas.microsoft.com/office/drawing/2014/main" id="{451795C4-7CC1-42CC-BFD4-BA80B4FC3B13}"/>
              </a:ext>
            </a:extLst>
          </p:cNvPr>
          <p:cNvSpPr txBox="1"/>
          <p:nvPr/>
        </p:nvSpPr>
        <p:spPr>
          <a:xfrm>
            <a:off x="9174000" y="2760663"/>
            <a:ext cx="47961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dout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847" name="그룹 846">
            <a:extLst>
              <a:ext uri="{FF2B5EF4-FFF2-40B4-BE49-F238E27FC236}">
                <a16:creationId xmlns:a16="http://schemas.microsoft.com/office/drawing/2014/main" id="{6B45C616-E3AD-46D4-BB77-D86253762F12}"/>
              </a:ext>
            </a:extLst>
          </p:cNvPr>
          <p:cNvGrpSpPr/>
          <p:nvPr/>
        </p:nvGrpSpPr>
        <p:grpSpPr>
          <a:xfrm>
            <a:off x="8444284" y="2996674"/>
            <a:ext cx="1135226" cy="309607"/>
            <a:chOff x="6338470" y="3931722"/>
            <a:chExt cx="1135226" cy="309607"/>
          </a:xfrm>
        </p:grpSpPr>
        <p:sp>
          <p:nvSpPr>
            <p:cNvPr id="848" name="직사각형 847">
              <a:extLst>
                <a:ext uri="{FF2B5EF4-FFF2-40B4-BE49-F238E27FC236}">
                  <a16:creationId xmlns:a16="http://schemas.microsoft.com/office/drawing/2014/main" id="{C7A883A3-7219-4B73-9A9D-63CDA9F92655}"/>
                </a:ext>
              </a:extLst>
            </p:cNvPr>
            <p:cNvSpPr/>
            <p:nvPr/>
          </p:nvSpPr>
          <p:spPr>
            <a:xfrm>
              <a:off x="6338470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9" name="직사각형 848">
              <a:extLst>
                <a:ext uri="{FF2B5EF4-FFF2-40B4-BE49-F238E27FC236}">
                  <a16:creationId xmlns:a16="http://schemas.microsoft.com/office/drawing/2014/main" id="{8160EE21-396A-460A-94CD-B826379C460D}"/>
                </a:ext>
              </a:extLst>
            </p:cNvPr>
            <p:cNvSpPr/>
            <p:nvPr/>
          </p:nvSpPr>
          <p:spPr>
            <a:xfrm>
              <a:off x="644167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0" name="직사각형 849">
              <a:extLst>
                <a:ext uri="{FF2B5EF4-FFF2-40B4-BE49-F238E27FC236}">
                  <a16:creationId xmlns:a16="http://schemas.microsoft.com/office/drawing/2014/main" id="{E3465175-B3F4-4AD5-AD3A-2051AF20AB2D}"/>
                </a:ext>
              </a:extLst>
            </p:cNvPr>
            <p:cNvSpPr/>
            <p:nvPr/>
          </p:nvSpPr>
          <p:spPr>
            <a:xfrm>
              <a:off x="6544875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1" name="직사각형 850">
              <a:extLst>
                <a:ext uri="{FF2B5EF4-FFF2-40B4-BE49-F238E27FC236}">
                  <a16:creationId xmlns:a16="http://schemas.microsoft.com/office/drawing/2014/main" id="{032629A5-6F77-42E7-9D76-D96E542DA699}"/>
                </a:ext>
              </a:extLst>
            </p:cNvPr>
            <p:cNvSpPr/>
            <p:nvPr/>
          </p:nvSpPr>
          <p:spPr>
            <a:xfrm>
              <a:off x="664807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2" name="직사각형 851">
              <a:extLst>
                <a:ext uri="{FF2B5EF4-FFF2-40B4-BE49-F238E27FC236}">
                  <a16:creationId xmlns:a16="http://schemas.microsoft.com/office/drawing/2014/main" id="{B8CCDF0F-A4D8-45FE-8A32-3187DA078F2F}"/>
                </a:ext>
              </a:extLst>
            </p:cNvPr>
            <p:cNvSpPr/>
            <p:nvPr/>
          </p:nvSpPr>
          <p:spPr>
            <a:xfrm>
              <a:off x="675127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3" name="직사각형 852">
              <a:extLst>
                <a:ext uri="{FF2B5EF4-FFF2-40B4-BE49-F238E27FC236}">
                  <a16:creationId xmlns:a16="http://schemas.microsoft.com/office/drawing/2014/main" id="{7C70D3A7-38CA-43BE-9264-7A94A43F1BDB}"/>
                </a:ext>
              </a:extLst>
            </p:cNvPr>
            <p:cNvSpPr/>
            <p:nvPr/>
          </p:nvSpPr>
          <p:spPr>
            <a:xfrm>
              <a:off x="685448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4" name="직사각형 853">
              <a:extLst>
                <a:ext uri="{FF2B5EF4-FFF2-40B4-BE49-F238E27FC236}">
                  <a16:creationId xmlns:a16="http://schemas.microsoft.com/office/drawing/2014/main" id="{53E1CF8E-6CB7-4E82-A61C-B015EF2E54A0}"/>
                </a:ext>
              </a:extLst>
            </p:cNvPr>
            <p:cNvSpPr/>
            <p:nvPr/>
          </p:nvSpPr>
          <p:spPr>
            <a:xfrm>
              <a:off x="695768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5" name="직사각형 854">
              <a:extLst>
                <a:ext uri="{FF2B5EF4-FFF2-40B4-BE49-F238E27FC236}">
                  <a16:creationId xmlns:a16="http://schemas.microsoft.com/office/drawing/2014/main" id="{63B6C0B1-AE03-4970-BB65-12535A28E06A}"/>
                </a:ext>
              </a:extLst>
            </p:cNvPr>
            <p:cNvSpPr/>
            <p:nvPr/>
          </p:nvSpPr>
          <p:spPr>
            <a:xfrm>
              <a:off x="706088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6" name="직사각형 855">
              <a:extLst>
                <a:ext uri="{FF2B5EF4-FFF2-40B4-BE49-F238E27FC236}">
                  <a16:creationId xmlns:a16="http://schemas.microsoft.com/office/drawing/2014/main" id="{83C761C9-F666-4DBD-8FB4-653A7669CDA0}"/>
                </a:ext>
              </a:extLst>
            </p:cNvPr>
            <p:cNvSpPr/>
            <p:nvPr/>
          </p:nvSpPr>
          <p:spPr>
            <a:xfrm>
              <a:off x="716408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7" name="직사각형 856">
              <a:extLst>
                <a:ext uri="{FF2B5EF4-FFF2-40B4-BE49-F238E27FC236}">
                  <a16:creationId xmlns:a16="http://schemas.microsoft.com/office/drawing/2014/main" id="{C9833892-809B-401B-AFA4-FC0BE6AB178F}"/>
                </a:ext>
              </a:extLst>
            </p:cNvPr>
            <p:cNvSpPr/>
            <p:nvPr/>
          </p:nvSpPr>
          <p:spPr>
            <a:xfrm>
              <a:off x="7267291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8" name="직사각형 857">
              <a:extLst>
                <a:ext uri="{FF2B5EF4-FFF2-40B4-BE49-F238E27FC236}">
                  <a16:creationId xmlns:a16="http://schemas.microsoft.com/office/drawing/2014/main" id="{D960B4A3-BA0E-4626-A30C-AE33C0FAA6FB}"/>
                </a:ext>
              </a:extLst>
            </p:cNvPr>
            <p:cNvSpPr/>
            <p:nvPr/>
          </p:nvSpPr>
          <p:spPr>
            <a:xfrm>
              <a:off x="737049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9" name="직사각형 858">
              <a:extLst>
                <a:ext uri="{FF2B5EF4-FFF2-40B4-BE49-F238E27FC236}">
                  <a16:creationId xmlns:a16="http://schemas.microsoft.com/office/drawing/2014/main" id="{DC2C3FF0-0EE0-413F-85D6-6286D4AA91B3}"/>
                </a:ext>
              </a:extLst>
            </p:cNvPr>
            <p:cNvSpPr/>
            <p:nvPr/>
          </p:nvSpPr>
          <p:spPr>
            <a:xfrm>
              <a:off x="6338470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0" name="직사각형 859">
              <a:extLst>
                <a:ext uri="{FF2B5EF4-FFF2-40B4-BE49-F238E27FC236}">
                  <a16:creationId xmlns:a16="http://schemas.microsoft.com/office/drawing/2014/main" id="{4918F126-484F-417C-B821-026447766151}"/>
                </a:ext>
              </a:extLst>
            </p:cNvPr>
            <p:cNvSpPr/>
            <p:nvPr/>
          </p:nvSpPr>
          <p:spPr>
            <a:xfrm>
              <a:off x="644167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1" name="직사각형 860">
              <a:extLst>
                <a:ext uri="{FF2B5EF4-FFF2-40B4-BE49-F238E27FC236}">
                  <a16:creationId xmlns:a16="http://schemas.microsoft.com/office/drawing/2014/main" id="{DB09CD54-34D6-43FA-B89D-4291B6D4D6EB}"/>
                </a:ext>
              </a:extLst>
            </p:cNvPr>
            <p:cNvSpPr/>
            <p:nvPr/>
          </p:nvSpPr>
          <p:spPr>
            <a:xfrm>
              <a:off x="6544875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2" name="직사각형 861">
              <a:extLst>
                <a:ext uri="{FF2B5EF4-FFF2-40B4-BE49-F238E27FC236}">
                  <a16:creationId xmlns:a16="http://schemas.microsoft.com/office/drawing/2014/main" id="{DD58C569-69C3-4901-9F98-28E1C081A69F}"/>
                </a:ext>
              </a:extLst>
            </p:cNvPr>
            <p:cNvSpPr/>
            <p:nvPr/>
          </p:nvSpPr>
          <p:spPr>
            <a:xfrm>
              <a:off x="664807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3" name="직사각형 862">
              <a:extLst>
                <a:ext uri="{FF2B5EF4-FFF2-40B4-BE49-F238E27FC236}">
                  <a16:creationId xmlns:a16="http://schemas.microsoft.com/office/drawing/2014/main" id="{65F0A879-C365-411F-A7D5-6411AE22DBC6}"/>
                </a:ext>
              </a:extLst>
            </p:cNvPr>
            <p:cNvSpPr/>
            <p:nvPr/>
          </p:nvSpPr>
          <p:spPr>
            <a:xfrm>
              <a:off x="675127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4" name="직사각형 863">
              <a:extLst>
                <a:ext uri="{FF2B5EF4-FFF2-40B4-BE49-F238E27FC236}">
                  <a16:creationId xmlns:a16="http://schemas.microsoft.com/office/drawing/2014/main" id="{5AE2A6FA-A01B-417D-A368-531377514335}"/>
                </a:ext>
              </a:extLst>
            </p:cNvPr>
            <p:cNvSpPr/>
            <p:nvPr/>
          </p:nvSpPr>
          <p:spPr>
            <a:xfrm>
              <a:off x="685448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5" name="직사각형 864">
              <a:extLst>
                <a:ext uri="{FF2B5EF4-FFF2-40B4-BE49-F238E27FC236}">
                  <a16:creationId xmlns:a16="http://schemas.microsoft.com/office/drawing/2014/main" id="{0167F201-597C-46BE-9983-D9D0AFBD0CB7}"/>
                </a:ext>
              </a:extLst>
            </p:cNvPr>
            <p:cNvSpPr/>
            <p:nvPr/>
          </p:nvSpPr>
          <p:spPr>
            <a:xfrm>
              <a:off x="695768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6" name="직사각형 865">
              <a:extLst>
                <a:ext uri="{FF2B5EF4-FFF2-40B4-BE49-F238E27FC236}">
                  <a16:creationId xmlns:a16="http://schemas.microsoft.com/office/drawing/2014/main" id="{82CD8DCD-0A48-4D58-8BF0-875FAEF32265}"/>
                </a:ext>
              </a:extLst>
            </p:cNvPr>
            <p:cNvSpPr/>
            <p:nvPr/>
          </p:nvSpPr>
          <p:spPr>
            <a:xfrm>
              <a:off x="706088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7" name="직사각형 866">
              <a:extLst>
                <a:ext uri="{FF2B5EF4-FFF2-40B4-BE49-F238E27FC236}">
                  <a16:creationId xmlns:a16="http://schemas.microsoft.com/office/drawing/2014/main" id="{B87838E1-2CF6-4C17-8287-483CF6C1410E}"/>
                </a:ext>
              </a:extLst>
            </p:cNvPr>
            <p:cNvSpPr/>
            <p:nvPr/>
          </p:nvSpPr>
          <p:spPr>
            <a:xfrm>
              <a:off x="716408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8" name="직사각형 867">
              <a:extLst>
                <a:ext uri="{FF2B5EF4-FFF2-40B4-BE49-F238E27FC236}">
                  <a16:creationId xmlns:a16="http://schemas.microsoft.com/office/drawing/2014/main" id="{97D4E4CC-CAB2-4279-8846-77A76DB2DA47}"/>
                </a:ext>
              </a:extLst>
            </p:cNvPr>
            <p:cNvSpPr/>
            <p:nvPr/>
          </p:nvSpPr>
          <p:spPr>
            <a:xfrm>
              <a:off x="7267291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9" name="직사각형 868">
              <a:extLst>
                <a:ext uri="{FF2B5EF4-FFF2-40B4-BE49-F238E27FC236}">
                  <a16:creationId xmlns:a16="http://schemas.microsoft.com/office/drawing/2014/main" id="{9A1B7DAC-FD29-4AD4-BB5A-8323831F4508}"/>
                </a:ext>
              </a:extLst>
            </p:cNvPr>
            <p:cNvSpPr/>
            <p:nvPr/>
          </p:nvSpPr>
          <p:spPr>
            <a:xfrm>
              <a:off x="737049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0" name="직사각형 869">
              <a:extLst>
                <a:ext uri="{FF2B5EF4-FFF2-40B4-BE49-F238E27FC236}">
                  <a16:creationId xmlns:a16="http://schemas.microsoft.com/office/drawing/2014/main" id="{ED320DEA-FF12-4B2F-AC3B-309F93992FA2}"/>
                </a:ext>
              </a:extLst>
            </p:cNvPr>
            <p:cNvSpPr/>
            <p:nvPr/>
          </p:nvSpPr>
          <p:spPr>
            <a:xfrm>
              <a:off x="6338470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1" name="직사각형 870">
              <a:extLst>
                <a:ext uri="{FF2B5EF4-FFF2-40B4-BE49-F238E27FC236}">
                  <a16:creationId xmlns:a16="http://schemas.microsoft.com/office/drawing/2014/main" id="{A6EEDD48-FF5A-4239-A8DD-6C00805F22B5}"/>
                </a:ext>
              </a:extLst>
            </p:cNvPr>
            <p:cNvSpPr/>
            <p:nvPr/>
          </p:nvSpPr>
          <p:spPr>
            <a:xfrm>
              <a:off x="644167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2" name="직사각형 871">
              <a:extLst>
                <a:ext uri="{FF2B5EF4-FFF2-40B4-BE49-F238E27FC236}">
                  <a16:creationId xmlns:a16="http://schemas.microsoft.com/office/drawing/2014/main" id="{C4F423B6-18F4-4C04-AF4C-B973C89C9898}"/>
                </a:ext>
              </a:extLst>
            </p:cNvPr>
            <p:cNvSpPr/>
            <p:nvPr/>
          </p:nvSpPr>
          <p:spPr>
            <a:xfrm>
              <a:off x="6544875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3" name="직사각형 872">
              <a:extLst>
                <a:ext uri="{FF2B5EF4-FFF2-40B4-BE49-F238E27FC236}">
                  <a16:creationId xmlns:a16="http://schemas.microsoft.com/office/drawing/2014/main" id="{3118F3DF-7B03-4BE0-8FC5-0A88B577E57A}"/>
                </a:ext>
              </a:extLst>
            </p:cNvPr>
            <p:cNvSpPr/>
            <p:nvPr/>
          </p:nvSpPr>
          <p:spPr>
            <a:xfrm>
              <a:off x="664807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4" name="직사각형 873">
              <a:extLst>
                <a:ext uri="{FF2B5EF4-FFF2-40B4-BE49-F238E27FC236}">
                  <a16:creationId xmlns:a16="http://schemas.microsoft.com/office/drawing/2014/main" id="{C7361BB1-2A26-4F2B-AE0B-B3915E2A85FD}"/>
                </a:ext>
              </a:extLst>
            </p:cNvPr>
            <p:cNvSpPr/>
            <p:nvPr/>
          </p:nvSpPr>
          <p:spPr>
            <a:xfrm>
              <a:off x="675127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5" name="직사각형 874">
              <a:extLst>
                <a:ext uri="{FF2B5EF4-FFF2-40B4-BE49-F238E27FC236}">
                  <a16:creationId xmlns:a16="http://schemas.microsoft.com/office/drawing/2014/main" id="{27612C97-40B3-4AEE-B9A8-A36EBE269555}"/>
                </a:ext>
              </a:extLst>
            </p:cNvPr>
            <p:cNvSpPr/>
            <p:nvPr/>
          </p:nvSpPr>
          <p:spPr>
            <a:xfrm>
              <a:off x="685448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6" name="직사각형 875">
              <a:extLst>
                <a:ext uri="{FF2B5EF4-FFF2-40B4-BE49-F238E27FC236}">
                  <a16:creationId xmlns:a16="http://schemas.microsoft.com/office/drawing/2014/main" id="{9D349DE6-91ED-4969-BDB9-D50F8F21851A}"/>
                </a:ext>
              </a:extLst>
            </p:cNvPr>
            <p:cNvSpPr/>
            <p:nvPr/>
          </p:nvSpPr>
          <p:spPr>
            <a:xfrm>
              <a:off x="695768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7" name="직사각형 876">
              <a:extLst>
                <a:ext uri="{FF2B5EF4-FFF2-40B4-BE49-F238E27FC236}">
                  <a16:creationId xmlns:a16="http://schemas.microsoft.com/office/drawing/2014/main" id="{CD9FFF96-9FEB-4B05-95D3-417D092122F0}"/>
                </a:ext>
              </a:extLst>
            </p:cNvPr>
            <p:cNvSpPr/>
            <p:nvPr/>
          </p:nvSpPr>
          <p:spPr>
            <a:xfrm>
              <a:off x="706088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8" name="직사각형 877">
              <a:extLst>
                <a:ext uri="{FF2B5EF4-FFF2-40B4-BE49-F238E27FC236}">
                  <a16:creationId xmlns:a16="http://schemas.microsoft.com/office/drawing/2014/main" id="{BD24A784-AEFE-42F3-A158-54FCD1D38ED4}"/>
                </a:ext>
              </a:extLst>
            </p:cNvPr>
            <p:cNvSpPr/>
            <p:nvPr/>
          </p:nvSpPr>
          <p:spPr>
            <a:xfrm>
              <a:off x="716408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9" name="직사각형 878">
              <a:extLst>
                <a:ext uri="{FF2B5EF4-FFF2-40B4-BE49-F238E27FC236}">
                  <a16:creationId xmlns:a16="http://schemas.microsoft.com/office/drawing/2014/main" id="{784087A1-74EB-4F00-830B-CE75936DD68B}"/>
                </a:ext>
              </a:extLst>
            </p:cNvPr>
            <p:cNvSpPr/>
            <p:nvPr/>
          </p:nvSpPr>
          <p:spPr>
            <a:xfrm>
              <a:off x="7267291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0" name="직사각형 879">
              <a:extLst>
                <a:ext uri="{FF2B5EF4-FFF2-40B4-BE49-F238E27FC236}">
                  <a16:creationId xmlns:a16="http://schemas.microsoft.com/office/drawing/2014/main" id="{4D63DA56-FAFC-4BD8-97F1-362938FD2D70}"/>
                </a:ext>
              </a:extLst>
            </p:cNvPr>
            <p:cNvSpPr/>
            <p:nvPr/>
          </p:nvSpPr>
          <p:spPr>
            <a:xfrm>
              <a:off x="737049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881" name="TextBox 880">
            <a:extLst>
              <a:ext uri="{FF2B5EF4-FFF2-40B4-BE49-F238E27FC236}">
                <a16:creationId xmlns:a16="http://schemas.microsoft.com/office/drawing/2014/main" id="{8E439FD1-4C30-47E1-8499-69E2D7CECD02}"/>
              </a:ext>
            </a:extLst>
          </p:cNvPr>
          <p:cNvSpPr txBox="1"/>
          <p:nvPr/>
        </p:nvSpPr>
        <p:spPr>
          <a:xfrm>
            <a:off x="8120366" y="2216739"/>
            <a:ext cx="260749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self.dw=np.dot(dout, self.W.T,)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2" name="TextBox 881">
            <a:extLst>
              <a:ext uri="{FF2B5EF4-FFF2-40B4-BE49-F238E27FC236}">
                <a16:creationId xmlns:a16="http://schemas.microsoft.com/office/drawing/2014/main" id="{C81679AB-0384-48A9-B511-A430FE0A1D8D}"/>
              </a:ext>
            </a:extLst>
          </p:cNvPr>
          <p:cNvSpPr txBox="1"/>
          <p:nvPr/>
        </p:nvSpPr>
        <p:spPr>
          <a:xfrm>
            <a:off x="9805811" y="2413279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(50, 784)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3" name="TextBox 882">
            <a:extLst>
              <a:ext uri="{FF2B5EF4-FFF2-40B4-BE49-F238E27FC236}">
                <a16:creationId xmlns:a16="http://schemas.microsoft.com/office/drawing/2014/main" id="{3F7938CE-58BC-481C-A7D9-583C13E90449}"/>
              </a:ext>
            </a:extLst>
          </p:cNvPr>
          <p:cNvSpPr txBox="1"/>
          <p:nvPr/>
        </p:nvSpPr>
        <p:spPr>
          <a:xfrm>
            <a:off x="9152389" y="2420559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4" name="TextBox 883">
            <a:extLst>
              <a:ext uri="{FF2B5EF4-FFF2-40B4-BE49-F238E27FC236}">
                <a16:creationId xmlns:a16="http://schemas.microsoft.com/office/drawing/2014/main" id="{040B05FD-D90D-4C2A-9DCF-E54D80A66F3A}"/>
              </a:ext>
            </a:extLst>
          </p:cNvPr>
          <p:cNvSpPr txBox="1"/>
          <p:nvPr/>
        </p:nvSpPr>
        <p:spPr>
          <a:xfrm>
            <a:off x="8109021" y="2413581"/>
            <a:ext cx="92204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(100, 784)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화살표: 아래쪽 2">
            <a:extLst>
              <a:ext uri="{FF2B5EF4-FFF2-40B4-BE49-F238E27FC236}">
                <a16:creationId xmlns:a16="http://schemas.microsoft.com/office/drawing/2014/main" id="{2972419B-8D55-4F10-9E79-B51821D901B0}"/>
              </a:ext>
            </a:extLst>
          </p:cNvPr>
          <p:cNvSpPr/>
          <p:nvPr/>
        </p:nvSpPr>
        <p:spPr>
          <a:xfrm flipV="1">
            <a:off x="7836115" y="2360524"/>
            <a:ext cx="317208" cy="4213615"/>
          </a:xfrm>
          <a:prstGeom prst="downArrow">
            <a:avLst/>
          </a:prstGeom>
          <a:solidFill>
            <a:srgbClr val="FF0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48C9CE-22EF-4B56-B0D4-23925209BF12}"/>
              </a:ext>
            </a:extLst>
          </p:cNvPr>
          <p:cNvSpPr txBox="1"/>
          <p:nvPr/>
        </p:nvSpPr>
        <p:spPr>
          <a:xfrm>
            <a:off x="7465064" y="6601735"/>
            <a:ext cx="166904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050">
                <a:solidFill>
                  <a:schemeClr val="tx1"/>
                </a:solidFill>
                <a:latin typeface="Consolas" panose="020B0609020204030204" pitchFamily="49" charset="0"/>
              </a:rPr>
              <a:t>역방향연산 </a:t>
            </a:r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: backword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1532699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218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배치 정규화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바른 학습을 위해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적절한 하이퍼파라미터 값 찾기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학습 관련 기술들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7950438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확률적 경사 하강법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(SGD)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0C51F80-91AE-439D-A98C-32A102F38A33}"/>
                  </a:ext>
                </a:extLst>
              </p:cNvPr>
              <p:cNvSpPr txBox="1"/>
              <p:nvPr/>
            </p:nvSpPr>
            <p:spPr>
              <a:xfrm>
                <a:off x="1039368" y="1203960"/>
                <a:ext cx="2270172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0C51F80-91AE-439D-A98C-32A102F38A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9368" y="1203960"/>
                <a:ext cx="2270172" cy="70224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B2A13DD1-CE11-4534-AD9F-7596AB0EC296}"/>
              </a:ext>
            </a:extLst>
          </p:cNvPr>
          <p:cNvSpPr txBox="1"/>
          <p:nvPr/>
        </p:nvSpPr>
        <p:spPr>
          <a:xfrm>
            <a:off x="768774" y="2316480"/>
            <a:ext cx="8250977" cy="3170099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class SGD:</a:t>
            </a:r>
          </a:p>
          <a:p>
            <a:pPr algn="l"/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"""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확률적 경사 하강법（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Stochastic Gradient Descent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）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"""</a:t>
            </a:r>
          </a:p>
          <a:p>
            <a:pPr algn="l"/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def __init__(self, lr=0.01):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self.lr = lr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def update(self, params, grads):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for key in params.keys():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    params[key] -= self.lr * grads[key] 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85640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AND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게이트 구현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 구현하기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23D61A-6C22-407C-A0DD-ED4F8241825C}"/>
              </a:ext>
            </a:extLst>
          </p:cNvPr>
          <p:cNvSpPr txBox="1"/>
          <p:nvPr/>
        </p:nvSpPr>
        <p:spPr>
          <a:xfrm>
            <a:off x="571238" y="1077084"/>
            <a:ext cx="5015175" cy="3785652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AND(x1, x2):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w1, w2, theta = 0.5, 0.5, 0.7    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tmp = x1*w1 + x2*w2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if tmp &lt;= theta: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return 0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elif tmp &gt; theta: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return 1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AND(0, 0) # 0 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을 출력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AND(0, 1) # 0 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을 출력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AND(1, 0) # 0 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을 출력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AND(1, 1) # 1 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을 출력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C28618D-3766-418A-912C-CA716B6CB38D}"/>
                  </a:ext>
                </a:extLst>
              </p:cNvPr>
              <p:cNvSpPr txBox="1"/>
              <p:nvPr/>
            </p:nvSpPr>
            <p:spPr>
              <a:xfrm>
                <a:off x="7256222" y="1497316"/>
                <a:ext cx="27557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C28618D-3766-418A-912C-CA716B6CB3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6222" y="1497316"/>
                <a:ext cx="2755754" cy="369332"/>
              </a:xfrm>
              <a:prstGeom prst="rect">
                <a:avLst/>
              </a:prstGeom>
              <a:blipFill>
                <a:blip r:embed="rId3"/>
                <a:stretch>
                  <a:fillRect l="-1549" r="-1770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35B0105-B485-4ECE-8665-1F9F4FE9824E}"/>
                  </a:ext>
                </a:extLst>
              </p:cNvPr>
              <p:cNvSpPr txBox="1"/>
              <p:nvPr/>
            </p:nvSpPr>
            <p:spPr>
              <a:xfrm>
                <a:off x="6186121" y="1471569"/>
                <a:ext cx="1070101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35B0105-B485-4ECE-8665-1F9F4FE982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6121" y="1471569"/>
                <a:ext cx="1070101" cy="8238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D5E28E4-F65A-4C03-998B-FD5C7A5F7D61}"/>
                  </a:ext>
                </a:extLst>
              </p:cNvPr>
              <p:cNvSpPr txBox="1"/>
              <p:nvPr/>
            </p:nvSpPr>
            <p:spPr>
              <a:xfrm>
                <a:off x="7256222" y="1869452"/>
                <a:ext cx="27557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D5E28E4-F65A-4C03-998B-FD5C7A5F7D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6222" y="1869452"/>
                <a:ext cx="2755754" cy="369332"/>
              </a:xfrm>
              <a:prstGeom prst="rect">
                <a:avLst/>
              </a:prstGeom>
              <a:blipFill>
                <a:blip r:embed="rId5"/>
                <a:stretch>
                  <a:fillRect l="-1549" r="-1770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B04E5B6-53B8-4332-ADAB-61421C0FE4FB}"/>
                  </a:ext>
                </a:extLst>
              </p:cNvPr>
              <p:cNvSpPr txBox="1"/>
              <p:nvPr/>
            </p:nvSpPr>
            <p:spPr>
              <a:xfrm>
                <a:off x="6002504" y="2616330"/>
                <a:ext cx="430130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ko-KR" alt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0.5,0.5,0.7</m:t>
                          </m:r>
                        </m:e>
                      </m:d>
                    </m:oMath>
                  </m:oMathPara>
                </a14:m>
                <a:endParaRPr lang="en-US" altLang="ko-KR" sz="2800" b="0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B04E5B6-53B8-4332-ADAB-61421C0FE4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2504" y="2616330"/>
                <a:ext cx="4301306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6776582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SGD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의 문제점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0C51F80-91AE-439D-A98C-32A102F38A33}"/>
                  </a:ext>
                </a:extLst>
              </p:cNvPr>
              <p:cNvSpPr txBox="1"/>
              <p:nvPr/>
            </p:nvSpPr>
            <p:spPr>
              <a:xfrm>
                <a:off x="1039368" y="1203960"/>
                <a:ext cx="248600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0C51F80-91AE-439D-A98C-32A102F38A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9368" y="1203960"/>
                <a:ext cx="2486001" cy="369332"/>
              </a:xfrm>
              <a:prstGeom prst="rect">
                <a:avLst/>
              </a:prstGeom>
              <a:blipFill>
                <a:blip r:embed="rId3"/>
                <a:stretch>
                  <a:fillRect l="-1966" t="-1667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그림 5">
            <a:extLst>
              <a:ext uri="{FF2B5EF4-FFF2-40B4-BE49-F238E27FC236}">
                <a16:creationId xmlns:a16="http://schemas.microsoft.com/office/drawing/2014/main" id="{CC7BDD7F-CAD3-43B5-9226-82F0AAF1A5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704" y="2261970"/>
            <a:ext cx="3459480" cy="336295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9E25331-1AA6-4044-BB6D-8F1A2D39D0AE}"/>
                  </a:ext>
                </a:extLst>
              </p:cNvPr>
              <p:cNvSpPr txBox="1"/>
              <p:nvPr/>
            </p:nvSpPr>
            <p:spPr>
              <a:xfrm>
                <a:off x="5891784" y="1264920"/>
                <a:ext cx="314643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=1/20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9E25331-1AA6-4044-BB6D-8F1A2D39D0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1784" y="1264920"/>
                <a:ext cx="3146439" cy="369332"/>
              </a:xfrm>
              <a:prstGeom prst="rect">
                <a:avLst/>
              </a:prstGeom>
              <a:blipFill>
                <a:blip r:embed="rId5"/>
                <a:stretch>
                  <a:fillRect l="-1550" t="-1667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그림 7">
            <a:extLst>
              <a:ext uri="{FF2B5EF4-FFF2-40B4-BE49-F238E27FC236}">
                <a16:creationId xmlns:a16="http://schemas.microsoft.com/office/drawing/2014/main" id="{984BA5E7-CBED-4DAB-901D-BC3E9BADBE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13363" y="2224485"/>
            <a:ext cx="3395548" cy="3364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837073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SGD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의 문제점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9E25331-1AA6-4044-BB6D-8F1A2D39D0AE}"/>
                  </a:ext>
                </a:extLst>
              </p:cNvPr>
              <p:cNvSpPr txBox="1"/>
              <p:nvPr/>
            </p:nvSpPr>
            <p:spPr>
              <a:xfrm>
                <a:off x="6019991" y="1453896"/>
                <a:ext cx="314643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=1/20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9E25331-1AA6-4044-BB6D-8F1A2D39D0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9991" y="1453896"/>
                <a:ext cx="3146439" cy="369332"/>
              </a:xfrm>
              <a:prstGeom prst="rect">
                <a:avLst/>
              </a:prstGeom>
              <a:blipFill>
                <a:blip r:embed="rId3"/>
                <a:stretch>
                  <a:fillRect l="-1550" t="-1667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01F299DA-7727-439B-8A7D-5C6A670096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6413" y="2342769"/>
            <a:ext cx="392430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54CEB90-4B7A-4BF8-BDF5-2955B5D0FDB9}"/>
                  </a:ext>
                </a:extLst>
              </p:cNvPr>
              <p:cNvSpPr txBox="1"/>
              <p:nvPr/>
            </p:nvSpPr>
            <p:spPr>
              <a:xfrm>
                <a:off x="1228344" y="1453896"/>
                <a:ext cx="248600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54CEB90-4B7A-4BF8-BDF5-2955B5D0FD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8344" y="1453896"/>
                <a:ext cx="2486001" cy="369332"/>
              </a:xfrm>
              <a:prstGeom prst="rect">
                <a:avLst/>
              </a:prstGeom>
              <a:blipFill>
                <a:blip r:embed="rId5"/>
                <a:stretch>
                  <a:fillRect l="-1966" t="-1667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8" name="Picture 4">
            <a:extLst>
              <a:ext uri="{FF2B5EF4-FFF2-40B4-BE49-F238E27FC236}">
                <a16:creationId xmlns:a16="http://schemas.microsoft.com/office/drawing/2014/main" id="{19FF1F02-77E7-4E75-8443-4446D7C066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404" y="2342769"/>
            <a:ext cx="365760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1393190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Momentum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643D8B-8951-42D3-9D40-13071E2847BC}"/>
              </a:ext>
            </a:extLst>
          </p:cNvPr>
          <p:cNvSpPr txBox="1"/>
          <p:nvPr/>
        </p:nvSpPr>
        <p:spPr>
          <a:xfrm>
            <a:off x="774192" y="1597152"/>
            <a:ext cx="8600431" cy="4524315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class Momentum: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"""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모멘텀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SGD"""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__init__(self, lr=0.01, momentum=0.9):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self.lr = lr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self.momentum = momentum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self.v = None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update(self, params, grads):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if self.v is None: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self.v = {}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for key, val in params.items():                                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    self.v[key] = np.zeros_like(val)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    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for key in params.keys():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self.v[key] = self.momentum*self.v[key] - self.lr*grads[key] 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params[key] += self.v[key]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7969294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Momentum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2" name="원호 1">
            <a:extLst>
              <a:ext uri="{FF2B5EF4-FFF2-40B4-BE49-F238E27FC236}">
                <a16:creationId xmlns:a16="http://schemas.microsoft.com/office/drawing/2014/main" id="{07FB85F2-5E38-486D-80EE-2C4594E16754}"/>
              </a:ext>
            </a:extLst>
          </p:cNvPr>
          <p:cNvSpPr/>
          <p:nvPr/>
        </p:nvSpPr>
        <p:spPr>
          <a:xfrm rot="7963863">
            <a:off x="1175345" y="52281"/>
            <a:ext cx="3199812" cy="3340993"/>
          </a:xfrm>
          <a:prstGeom prst="arc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45335DE2-B49F-405E-A8BC-FE8135EC2CF9}"/>
              </a:ext>
            </a:extLst>
          </p:cNvPr>
          <p:cNvSpPr/>
          <p:nvPr/>
        </p:nvSpPr>
        <p:spPr>
          <a:xfrm>
            <a:off x="1798320" y="2712720"/>
            <a:ext cx="237744" cy="23774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D088821F-815F-414B-A954-20FEAB01B23E}"/>
              </a:ext>
            </a:extLst>
          </p:cNvPr>
          <p:cNvCxnSpPr>
            <a:cxnSpLocks/>
            <a:stCxn id="4" idx="5"/>
          </p:cNvCxnSpPr>
          <p:nvPr/>
        </p:nvCxnSpPr>
        <p:spPr>
          <a:xfrm>
            <a:off x="2001247" y="2915647"/>
            <a:ext cx="93923" cy="835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타원 10">
            <a:extLst>
              <a:ext uri="{FF2B5EF4-FFF2-40B4-BE49-F238E27FC236}">
                <a16:creationId xmlns:a16="http://schemas.microsoft.com/office/drawing/2014/main" id="{02746A11-F868-4B42-B6CB-979E6A83FAB8}"/>
              </a:ext>
            </a:extLst>
          </p:cNvPr>
          <p:cNvSpPr/>
          <p:nvPr/>
        </p:nvSpPr>
        <p:spPr>
          <a:xfrm>
            <a:off x="2361092" y="2999232"/>
            <a:ext cx="237744" cy="23774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3C1DB0B9-DAB3-4D44-9280-BEF7D80803B1}"/>
              </a:ext>
            </a:extLst>
          </p:cNvPr>
          <p:cNvCxnSpPr>
            <a:cxnSpLocks/>
          </p:cNvCxnSpPr>
          <p:nvPr/>
        </p:nvCxnSpPr>
        <p:spPr>
          <a:xfrm>
            <a:off x="2598836" y="3130296"/>
            <a:ext cx="275131" cy="348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2E862B7-8DDA-4129-A227-D7AA551BD06E}"/>
                  </a:ext>
                </a:extLst>
              </p:cNvPr>
              <p:cNvSpPr txBox="1"/>
              <p:nvPr/>
            </p:nvSpPr>
            <p:spPr>
              <a:xfrm>
                <a:off x="1816608" y="1029591"/>
                <a:ext cx="2198422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2E862B7-8DDA-4129-A227-D7AA551BD0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6608" y="1029591"/>
                <a:ext cx="2198422" cy="70224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CDD191-FD59-428F-8CB6-4393FF2BFFAB}"/>
                  </a:ext>
                </a:extLst>
              </p:cNvPr>
              <p:cNvSpPr txBox="1"/>
              <p:nvPr/>
            </p:nvSpPr>
            <p:spPr>
              <a:xfrm>
                <a:off x="1816608" y="1965512"/>
                <a:ext cx="161409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CDD191-FD59-428F-8CB6-4393FF2BFF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6608" y="1965512"/>
                <a:ext cx="1614096" cy="369332"/>
              </a:xfrm>
              <a:prstGeom prst="rect">
                <a:avLst/>
              </a:prstGeom>
              <a:blipFill>
                <a:blip r:embed="rId4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45511585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Momentum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1F299DA-7727-439B-8A7D-5C6A670096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106" y="2324481"/>
            <a:ext cx="392430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38FA15BD-BAAA-4A2C-A312-B5FF73FDBE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5054" y="2324481"/>
            <a:ext cx="392430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3612042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AdaGrad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643D8B-8951-42D3-9D40-13071E2847BC}"/>
              </a:ext>
            </a:extLst>
          </p:cNvPr>
          <p:cNvSpPr txBox="1"/>
          <p:nvPr/>
        </p:nvSpPr>
        <p:spPr>
          <a:xfrm>
            <a:off x="652272" y="1170432"/>
            <a:ext cx="9049272" cy="4278094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class AdaGrad: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"""AdaGrad"""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__init__(self, lr=0.01):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self.lr = lr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self.h = None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update(self, params, grads):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if self.h is None: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self.h = {}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for key, val in params.items():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    self.h[key] = np.zeros_like(val)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for key in params.keys():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self.h[key] += grads[key] * grads[key]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params[key] -= self.lr * grads[key] / (np.sqrt(self.h[key]) + 1e-7)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2739173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AdaGrad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2E862B7-8DDA-4129-A227-D7AA551BD06E}"/>
                  </a:ext>
                </a:extLst>
              </p:cNvPr>
              <p:cNvSpPr txBox="1"/>
              <p:nvPr/>
            </p:nvSpPr>
            <p:spPr>
              <a:xfrm>
                <a:off x="1816608" y="1029591"/>
                <a:ext cx="2555123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2E862B7-8DDA-4129-A227-D7AA551BD0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6608" y="1029591"/>
                <a:ext cx="2555123" cy="70224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CDD191-FD59-428F-8CB6-4393FF2BFFAB}"/>
                  </a:ext>
                </a:extLst>
              </p:cNvPr>
              <p:cNvSpPr txBox="1"/>
              <p:nvPr/>
            </p:nvSpPr>
            <p:spPr>
              <a:xfrm>
                <a:off x="1816608" y="1965512"/>
                <a:ext cx="3140668" cy="7713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ko-KR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</m:rad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CDD191-FD59-428F-8CB6-4393FF2BFF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6608" y="1965512"/>
                <a:ext cx="3140668" cy="7713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64549166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Momentum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8FA15BD-BAAA-4A2C-A312-B5FF73FDBE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038" y="2281809"/>
            <a:ext cx="392430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2B8823D0-523F-4524-8341-DA8090B318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2926" y="2281809"/>
            <a:ext cx="392430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2506242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RMSprop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643D8B-8951-42D3-9D40-13071E2847BC}"/>
              </a:ext>
            </a:extLst>
          </p:cNvPr>
          <p:cNvSpPr txBox="1"/>
          <p:nvPr/>
        </p:nvSpPr>
        <p:spPr>
          <a:xfrm>
            <a:off x="652272" y="1170432"/>
            <a:ext cx="9049272" cy="4770537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class RMSprop: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"""RMSprop"""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__init__(self, lr=0.01, decay_rate = 0.99):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self.lr = lr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self.decay_rate = decay_rate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self.h = None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update(self, params, grads):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if self.h is None: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self.h = {}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for key, val in params.items():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    self.h[key] = np.zeros_like(val)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for key in params.keys():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self.h[key] *= self.decay_rate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self.h[key] += (1 - self.decay_rate) * grads[key] * grads[key]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params[key] -= self.lr * grads[key] / (np.sqrt(self.h[key]) + 1e-7)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6869868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RMSprop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B8823D0-523F-4524-8341-DA8090B318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563" y="2105025"/>
            <a:ext cx="392430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A6F6BC66-6A0F-439B-84E0-4FE53EC07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0140" y="2105025"/>
            <a:ext cx="392430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80855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가중치와 편향을 도입하자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.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 구현하기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23D61A-6C22-407C-A0DD-ED4F8241825C}"/>
              </a:ext>
            </a:extLst>
          </p:cNvPr>
          <p:cNvSpPr txBox="1"/>
          <p:nvPr/>
        </p:nvSpPr>
        <p:spPr>
          <a:xfrm>
            <a:off x="571238" y="1077084"/>
            <a:ext cx="5015175" cy="3785652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AND(x1, x2):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w1, w2, b = 0.5, 0.5, -0.7    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tmp = x1*w1 + x2*w2 + b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if tmp &lt;= 0: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return 0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elif tmp &gt; 0: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return 1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AND(0, 0) # 0 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을 출력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AND(0, 1) # 0 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을 출력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AND(1, 0) # 0 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을 출력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AND(1, 1) # 1 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을 출력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C28618D-3766-418A-912C-CA716B6CB38D}"/>
                  </a:ext>
                </a:extLst>
              </p:cNvPr>
              <p:cNvSpPr txBox="1"/>
              <p:nvPr/>
            </p:nvSpPr>
            <p:spPr>
              <a:xfrm>
                <a:off x="6942073" y="1444472"/>
                <a:ext cx="329526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≤0)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C28618D-3766-418A-912C-CA716B6CB3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2073" y="1444472"/>
                <a:ext cx="3295261" cy="369332"/>
              </a:xfrm>
              <a:prstGeom prst="rect">
                <a:avLst/>
              </a:prstGeom>
              <a:blipFill>
                <a:blip r:embed="rId3"/>
                <a:stretch>
                  <a:fillRect l="-1296" r="-1296" b="-327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35B0105-B485-4ECE-8665-1F9F4FE9824E}"/>
                  </a:ext>
                </a:extLst>
              </p:cNvPr>
              <p:cNvSpPr txBox="1"/>
              <p:nvPr/>
            </p:nvSpPr>
            <p:spPr>
              <a:xfrm>
                <a:off x="5871972" y="1418725"/>
                <a:ext cx="1070101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35B0105-B485-4ECE-8665-1F9F4FE982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1972" y="1418725"/>
                <a:ext cx="1070101" cy="8238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D5E28E4-F65A-4C03-998B-FD5C7A5F7D61}"/>
                  </a:ext>
                </a:extLst>
              </p:cNvPr>
              <p:cNvSpPr txBox="1"/>
              <p:nvPr/>
            </p:nvSpPr>
            <p:spPr>
              <a:xfrm>
                <a:off x="6942073" y="1816608"/>
                <a:ext cx="328301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&gt;0)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D5E28E4-F65A-4C03-998B-FD5C7A5F7D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2073" y="1816608"/>
                <a:ext cx="3283015" cy="369332"/>
              </a:xfrm>
              <a:prstGeom prst="rect">
                <a:avLst/>
              </a:prstGeom>
              <a:blipFill>
                <a:blip r:embed="rId5"/>
                <a:stretch>
                  <a:fillRect l="-1487" r="-1487" b="-327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B04E5B6-53B8-4332-ADAB-61421C0FE4FB}"/>
                  </a:ext>
                </a:extLst>
              </p:cNvPr>
              <p:cNvSpPr txBox="1"/>
              <p:nvPr/>
            </p:nvSpPr>
            <p:spPr>
              <a:xfrm>
                <a:off x="5738842" y="2616330"/>
                <a:ext cx="456496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0.5,0.5,−0.7</m:t>
                          </m:r>
                        </m:e>
                      </m:d>
                    </m:oMath>
                  </m:oMathPara>
                </a14:m>
                <a:endParaRPr lang="en-US" altLang="ko-KR" sz="2800" b="0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B04E5B6-53B8-4332-ADAB-61421C0FE4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8842" y="2616330"/>
                <a:ext cx="4564968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3140BE4-40B0-4B57-BEA1-FB0C7263F86F}"/>
                  </a:ext>
                </a:extLst>
              </p:cNvPr>
              <p:cNvSpPr txBox="1"/>
              <p:nvPr/>
            </p:nvSpPr>
            <p:spPr>
              <a:xfrm>
                <a:off x="5871972" y="689981"/>
                <a:ext cx="149371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ko-KR" alt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altLang="ko-KR" sz="2800" b="0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3140BE4-40B0-4B57-BEA1-FB0C7263F8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1972" y="689981"/>
                <a:ext cx="1493716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76828725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Adam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643D8B-8951-42D3-9D40-13071E2847BC}"/>
              </a:ext>
            </a:extLst>
          </p:cNvPr>
          <p:cNvSpPr txBox="1"/>
          <p:nvPr/>
        </p:nvSpPr>
        <p:spPr>
          <a:xfrm>
            <a:off x="839307" y="987552"/>
            <a:ext cx="8109912" cy="5678478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class Adam:</a:t>
            </a:r>
          </a:p>
          <a:p>
            <a:pPr algn="l"/>
            <a:endParaRPr lang="en-US" altLang="ko-KR" sz="11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"""Adam (http://arxiv.org/abs/1412.6980v8)"""</a:t>
            </a:r>
          </a:p>
          <a:p>
            <a:pPr algn="l"/>
            <a:endParaRPr lang="en-US" altLang="ko-KR" sz="11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def __init__(self, lr=0.001, beta1=0.9, beta2=0.999):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self.lr = lr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self.beta1 = beta1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self.beta2 = beta2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self.iter = 0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self.m = None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self.v = None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def update(self, params, grads):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if self.m is None: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self.m, self.v = {}, {}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for key, val in params.items():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    self.m[key] = np.zeros_like(val)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    self.v[key] = np.zeros_like(val)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self.iter += 1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lr_t  = self.lr * np.sqrt(1.0 - self.beta2**self.iter) / (1.0 - self.beta1**self.iter)         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for key in params.keys():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#self.m[key] = self.beta1*self.m[key] + (1-self.beta1)*grads[key]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#self.v[key] = self.beta2*self.v[key] + (1-self.beta2)*(grads[key]**2)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self.m[key] += (1 - self.beta1) * (grads[key] - self.m[key])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self.v[key] += (1 - self.beta2) * (grads[key]**2 - self.v[key])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params[key] -= lr_t * self.m[key] / (np.sqrt(self.v[key]) + 1e-7)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#unbias_m += (1 - self.beta1) * (grads[key] - self.m[key]) # correct bias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#unbisa_b += (1 - self.beta2) * (grads[key]*grads[key] - self.v[key]) # correct bias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#params[key] += self.lr * unbias_m / (np.sqrt(unbisa_b) + 1e-7)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529941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Adam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A6F6BC66-6A0F-439B-84E0-4FE53EC07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556" y="1769745"/>
            <a:ext cx="392430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6" name="Picture 2">
            <a:extLst>
              <a:ext uri="{FF2B5EF4-FFF2-40B4-BE49-F238E27FC236}">
                <a16:creationId xmlns:a16="http://schemas.microsoft.com/office/drawing/2014/main" id="{31E447B4-7B08-4866-901C-7C634FA69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7790" y="1769745"/>
            <a:ext cx="392430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3255386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latin typeface="Consolas" panose="020B0609020204030204" pitchFamily="49" charset="0"/>
                <a:ea typeface="-2002" pitchFamily="18" charset="-127"/>
              </a:rPr>
              <a:t>각 최적화기 비교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29A6EA65-E239-47FC-88F7-FE289C27E4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222" y="952401"/>
            <a:ext cx="5868543" cy="5632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4599591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latin typeface="Consolas" panose="020B0609020204030204" pitchFamily="49" charset="0"/>
                <a:ea typeface="-2002" pitchFamily="18" charset="-127"/>
              </a:rPr>
              <a:t>각 최적화기 비교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B29C7DE5-B8D0-4E7B-91FA-69742B29B8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0735" y="1192911"/>
            <a:ext cx="3676650" cy="253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6069574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218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배치 정규화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바른 학습을 위해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적절한 하이퍼파라미터 값 찾기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학습 관련 기술들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88329324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초깃값을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0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으로 하면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?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0C51F80-91AE-439D-A98C-32A102F38A33}"/>
                  </a:ext>
                </a:extLst>
              </p:cNvPr>
              <p:cNvSpPr txBox="1"/>
              <p:nvPr/>
            </p:nvSpPr>
            <p:spPr>
              <a:xfrm>
                <a:off x="411226" y="2228088"/>
                <a:ext cx="107266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←0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0C51F80-91AE-439D-A98C-32A102F38A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226" y="2228088"/>
                <a:ext cx="1072665" cy="369332"/>
              </a:xfrm>
              <a:prstGeom prst="rect">
                <a:avLst/>
              </a:prstGeom>
              <a:blipFill>
                <a:blip r:embed="rId3"/>
                <a:stretch>
                  <a:fillRect l="-1136" r="-2273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10">
            <a:extLst>
              <a:ext uri="{FF2B5EF4-FFF2-40B4-BE49-F238E27FC236}">
                <a16:creationId xmlns:a16="http://schemas.microsoft.com/office/drawing/2014/main" id="{A92BE08C-86E8-4FFF-9A0E-CCF8AD37B5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226" y="1543511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초깃값을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0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으로 하면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?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절대로 안된다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.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570106C-2F9E-4437-B545-D71C63E1DAB5}"/>
                  </a:ext>
                </a:extLst>
              </p:cNvPr>
              <p:cNvSpPr txBox="1"/>
              <p:nvPr/>
            </p:nvSpPr>
            <p:spPr>
              <a:xfrm>
                <a:off x="411226" y="2880360"/>
                <a:ext cx="121199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570106C-2F9E-4437-B545-D71C63E1DA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226" y="2880360"/>
                <a:ext cx="1211998" cy="369332"/>
              </a:xfrm>
              <a:prstGeom prst="rect">
                <a:avLst/>
              </a:prstGeom>
              <a:blipFill>
                <a:blip r:embed="rId4"/>
                <a:stretch>
                  <a:fillRect l="-1005" r="-1005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10">
            <a:extLst>
              <a:ext uri="{FF2B5EF4-FFF2-40B4-BE49-F238E27FC236}">
                <a16:creationId xmlns:a16="http://schemas.microsoft.com/office/drawing/2014/main" id="{58A343A3-8C18-4CCF-A4CD-325BEFBDD6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250" y="4249785"/>
            <a:ext cx="10189718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순전파시 입력층의 가중치가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0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이기 때문에 두 번째 층의 뉴런에 모두 같은 값이 전달된다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.</a:t>
            </a:r>
          </a:p>
          <a:p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역전파 시에도 기울기가 동일한 값이 전달된다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.  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10" name="Rectangle 10">
            <a:extLst>
              <a:ext uri="{FF2B5EF4-FFF2-40B4-BE49-F238E27FC236}">
                <a16:creationId xmlns:a16="http://schemas.microsoft.com/office/drawing/2014/main" id="{D8E2A855-0254-49E2-B7B6-E1E5B2D1B6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226" y="4993847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초깃값을 랜덤하게 해야한다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. 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81999512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은닉층의 활성화값 분포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10E421-33B7-4444-A341-25BD979A7295}"/>
              </a:ext>
            </a:extLst>
          </p:cNvPr>
          <p:cNvSpPr txBox="1"/>
          <p:nvPr/>
        </p:nvSpPr>
        <p:spPr>
          <a:xfrm>
            <a:off x="891540" y="1406539"/>
            <a:ext cx="792937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 = np.random.randn(node_num, node_num) * 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FB8F44EB-0FBD-4E4B-AA0F-A542ABA986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274" y="2171700"/>
            <a:ext cx="5010118" cy="3408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50D6253-0604-443B-BB3F-952ECA5E59FB}"/>
              </a:ext>
            </a:extLst>
          </p:cNvPr>
          <p:cNvSpPr txBox="1"/>
          <p:nvPr/>
        </p:nvSpPr>
        <p:spPr>
          <a:xfrm>
            <a:off x="6510528" y="2243328"/>
            <a:ext cx="2754280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활성화 함수가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sigmoid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 경우는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가까울수록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가까울수록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기울기은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가까워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지므로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학습 되지 않는다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91716649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은닉층의 활성화값 분포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10E421-33B7-4444-A341-25BD979A7295}"/>
              </a:ext>
            </a:extLst>
          </p:cNvPr>
          <p:cNvSpPr txBox="1"/>
          <p:nvPr/>
        </p:nvSpPr>
        <p:spPr>
          <a:xfrm>
            <a:off x="891540" y="1406539"/>
            <a:ext cx="792937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 = np.random.randn(node_num, node_num) * 0.01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0D6253-0604-443B-BB3F-952ECA5E59FB}"/>
              </a:ext>
            </a:extLst>
          </p:cNvPr>
          <p:cNvSpPr txBox="1"/>
          <p:nvPr/>
        </p:nvSpPr>
        <p:spPr>
          <a:xfrm>
            <a:off x="6510528" y="2243328"/>
            <a:ext cx="3348994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활성화 함수가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기울기 소실 문제를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해소하려면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범위를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제한 하면 되는데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0.01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제한 했을 경우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가운데로 활성화 값이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모이는 문제가 발생한다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8F5AC9A2-6CE1-4695-B770-D46C425A3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8458" y="2406384"/>
            <a:ext cx="4424934" cy="3010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2641495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은닉층의 활성화값 분포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10E421-33B7-4444-A341-25BD979A7295}"/>
              </a:ext>
            </a:extLst>
          </p:cNvPr>
          <p:cNvSpPr txBox="1"/>
          <p:nvPr/>
        </p:nvSpPr>
        <p:spPr>
          <a:xfrm>
            <a:off x="891540" y="1406539"/>
            <a:ext cx="888034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w = np.random.randn(node_num, node_num) / np.sqrt(node_num)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0D6253-0604-443B-BB3F-952ECA5E59FB}"/>
              </a:ext>
            </a:extLst>
          </p:cNvPr>
          <p:cNvSpPr txBox="1"/>
          <p:nvPr/>
        </p:nvSpPr>
        <p:spPr>
          <a:xfrm>
            <a:off x="6362752" y="2184557"/>
            <a:ext cx="26997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Xavier Glorot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사비에르 글로로트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845F0A33-8064-4229-9A60-E240FD0BE031}"/>
              </a:ext>
            </a:extLst>
          </p:cNvPr>
          <p:cNvSpPr/>
          <p:nvPr/>
        </p:nvSpPr>
        <p:spPr>
          <a:xfrm>
            <a:off x="6528816" y="3352800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3EC0156-9CE3-4535-8354-A24560783A5F}"/>
              </a:ext>
            </a:extLst>
          </p:cNvPr>
          <p:cNvSpPr/>
          <p:nvPr/>
        </p:nvSpPr>
        <p:spPr>
          <a:xfrm>
            <a:off x="6528816" y="3762422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74326D4-4684-415F-A92B-8AE29C91FFC5}"/>
              </a:ext>
            </a:extLst>
          </p:cNvPr>
          <p:cNvSpPr/>
          <p:nvPr/>
        </p:nvSpPr>
        <p:spPr>
          <a:xfrm>
            <a:off x="6528816" y="4172044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172D4AAD-C4FB-49A0-98A6-D048106850B6}"/>
              </a:ext>
            </a:extLst>
          </p:cNvPr>
          <p:cNvSpPr/>
          <p:nvPr/>
        </p:nvSpPr>
        <p:spPr>
          <a:xfrm>
            <a:off x="6528816" y="4581666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EFF073DD-2D23-4C99-98B1-0166241000C9}"/>
              </a:ext>
            </a:extLst>
          </p:cNvPr>
          <p:cNvSpPr/>
          <p:nvPr/>
        </p:nvSpPr>
        <p:spPr>
          <a:xfrm>
            <a:off x="6528816" y="4991288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..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C20AAD38-6313-4102-8773-ED06668F2352}"/>
              </a:ext>
            </a:extLst>
          </p:cNvPr>
          <p:cNvSpPr/>
          <p:nvPr/>
        </p:nvSpPr>
        <p:spPr>
          <a:xfrm>
            <a:off x="6528816" y="5400910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DCEB3CF6-6DCD-4031-8AFA-A7578ADD07D2}"/>
              </a:ext>
            </a:extLst>
          </p:cNvPr>
          <p:cNvSpPr/>
          <p:nvPr/>
        </p:nvSpPr>
        <p:spPr>
          <a:xfrm>
            <a:off x="6528816" y="5810532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C8C6E65E-DE06-4FC3-92E1-A605C384784D}"/>
              </a:ext>
            </a:extLst>
          </p:cNvPr>
          <p:cNvSpPr/>
          <p:nvPr/>
        </p:nvSpPr>
        <p:spPr>
          <a:xfrm>
            <a:off x="6528816" y="6220154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1A16EDAB-3940-4DD0-B592-DFAEB857DD16}"/>
              </a:ext>
            </a:extLst>
          </p:cNvPr>
          <p:cNvSpPr/>
          <p:nvPr/>
        </p:nvSpPr>
        <p:spPr>
          <a:xfrm>
            <a:off x="7714996" y="3564509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03615F58-5FAD-44D8-8E68-94D0747CDE35}"/>
              </a:ext>
            </a:extLst>
          </p:cNvPr>
          <p:cNvCxnSpPr>
            <a:stCxn id="2" idx="6"/>
            <a:endCxn id="17" idx="2"/>
          </p:cNvCxnSpPr>
          <p:nvPr/>
        </p:nvCxnSpPr>
        <p:spPr>
          <a:xfrm>
            <a:off x="6827520" y="3502152"/>
            <a:ext cx="887476" cy="2117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55E84CBF-E93D-4664-9611-4C0AFB13D505}"/>
              </a:ext>
            </a:extLst>
          </p:cNvPr>
          <p:cNvCxnSpPr>
            <a:cxnSpLocks/>
            <a:stCxn id="9" idx="6"/>
            <a:endCxn id="17" idx="2"/>
          </p:cNvCxnSpPr>
          <p:nvPr/>
        </p:nvCxnSpPr>
        <p:spPr>
          <a:xfrm flipV="1">
            <a:off x="6827520" y="3713861"/>
            <a:ext cx="887476" cy="1979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E64973A-65A1-4CA1-8B86-4EE038EA4B80}"/>
              </a:ext>
            </a:extLst>
          </p:cNvPr>
          <p:cNvCxnSpPr>
            <a:cxnSpLocks/>
            <a:stCxn id="10" idx="6"/>
            <a:endCxn id="17" idx="2"/>
          </p:cNvCxnSpPr>
          <p:nvPr/>
        </p:nvCxnSpPr>
        <p:spPr>
          <a:xfrm flipV="1">
            <a:off x="6827520" y="3713861"/>
            <a:ext cx="887476" cy="6075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576FA166-3D49-4A15-816A-4D4D03847FEB}"/>
              </a:ext>
            </a:extLst>
          </p:cNvPr>
          <p:cNvCxnSpPr>
            <a:cxnSpLocks/>
            <a:stCxn id="11" idx="6"/>
            <a:endCxn id="17" idx="2"/>
          </p:cNvCxnSpPr>
          <p:nvPr/>
        </p:nvCxnSpPr>
        <p:spPr>
          <a:xfrm flipV="1">
            <a:off x="6827520" y="3713861"/>
            <a:ext cx="887476" cy="10171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60586B95-D68C-419A-BBA0-6858EE6C7289}"/>
              </a:ext>
            </a:extLst>
          </p:cNvPr>
          <p:cNvCxnSpPr>
            <a:cxnSpLocks/>
            <a:stCxn id="14" idx="6"/>
            <a:endCxn id="17" idx="2"/>
          </p:cNvCxnSpPr>
          <p:nvPr/>
        </p:nvCxnSpPr>
        <p:spPr>
          <a:xfrm flipV="1">
            <a:off x="6827520" y="3713861"/>
            <a:ext cx="887476" cy="18364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9D6B4A07-892A-4E02-9418-EE64883F6C5F}"/>
              </a:ext>
            </a:extLst>
          </p:cNvPr>
          <p:cNvCxnSpPr>
            <a:cxnSpLocks/>
            <a:stCxn id="15" idx="6"/>
            <a:endCxn id="17" idx="2"/>
          </p:cNvCxnSpPr>
          <p:nvPr/>
        </p:nvCxnSpPr>
        <p:spPr>
          <a:xfrm flipV="1">
            <a:off x="6827520" y="3713861"/>
            <a:ext cx="887476" cy="22460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E425D48B-4C5A-4A9A-8027-7F2FCC0E7B25}"/>
              </a:ext>
            </a:extLst>
          </p:cNvPr>
          <p:cNvCxnSpPr>
            <a:cxnSpLocks/>
            <a:stCxn id="16" idx="7"/>
            <a:endCxn id="17" idx="2"/>
          </p:cNvCxnSpPr>
          <p:nvPr/>
        </p:nvCxnSpPr>
        <p:spPr>
          <a:xfrm flipV="1">
            <a:off x="6783776" y="3713861"/>
            <a:ext cx="931220" cy="25500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D2F819F-BC23-4B6F-B92F-51BFF07D4663}"/>
                  </a:ext>
                </a:extLst>
              </p:cNvPr>
              <p:cNvSpPr txBox="1"/>
              <p:nvPr/>
            </p:nvSpPr>
            <p:spPr>
              <a:xfrm>
                <a:off x="7552944" y="4145110"/>
                <a:ext cx="2442400" cy="10217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표준편차가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</m:den>
                    </m:f>
                  </m:oMath>
                </a14:m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의 </a:t>
                </a:r>
                <a:endPara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/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정규분포 초기화</a:t>
                </a: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D2F819F-BC23-4B6F-B92F-51BFF07D46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2944" y="4145110"/>
                <a:ext cx="2442400" cy="1021755"/>
              </a:xfrm>
              <a:prstGeom prst="rect">
                <a:avLst/>
              </a:prstGeom>
              <a:blipFill>
                <a:blip r:embed="rId3"/>
                <a:stretch>
                  <a:fillRect l="-3741" b="-1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B39979AF-B86A-4D88-B121-063200232309}"/>
              </a:ext>
            </a:extLst>
          </p:cNvPr>
          <p:cNvSpPr txBox="1"/>
          <p:nvPr/>
        </p:nvSpPr>
        <p:spPr>
          <a:xfrm>
            <a:off x="7015024" y="3191046"/>
            <a:ext cx="357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D7D534FB-D5DE-424D-909D-C37510C222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4486" y="2350706"/>
            <a:ext cx="4182185" cy="2890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5387308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은닉층의 활성화값 분포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(Relu)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10E421-33B7-4444-A341-25BD979A7295}"/>
              </a:ext>
            </a:extLst>
          </p:cNvPr>
          <p:cNvSpPr txBox="1"/>
          <p:nvPr/>
        </p:nvSpPr>
        <p:spPr>
          <a:xfrm>
            <a:off x="891540" y="1406539"/>
            <a:ext cx="888034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w = np.random.randn(node_num, node_num) *0.01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0D6253-0604-443B-BB3F-952ECA5E59FB}"/>
              </a:ext>
            </a:extLst>
          </p:cNvPr>
          <p:cNvSpPr txBox="1"/>
          <p:nvPr/>
        </p:nvSpPr>
        <p:spPr>
          <a:xfrm>
            <a:off x="6362752" y="2184557"/>
            <a:ext cx="26997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Xavier Glorot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사비에르 글로로트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845F0A33-8064-4229-9A60-E240FD0BE031}"/>
              </a:ext>
            </a:extLst>
          </p:cNvPr>
          <p:cNvSpPr/>
          <p:nvPr/>
        </p:nvSpPr>
        <p:spPr>
          <a:xfrm>
            <a:off x="6528816" y="3352800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3EC0156-9CE3-4535-8354-A24560783A5F}"/>
              </a:ext>
            </a:extLst>
          </p:cNvPr>
          <p:cNvSpPr/>
          <p:nvPr/>
        </p:nvSpPr>
        <p:spPr>
          <a:xfrm>
            <a:off x="6528816" y="3762422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74326D4-4684-415F-A92B-8AE29C91FFC5}"/>
              </a:ext>
            </a:extLst>
          </p:cNvPr>
          <p:cNvSpPr/>
          <p:nvPr/>
        </p:nvSpPr>
        <p:spPr>
          <a:xfrm>
            <a:off x="6528816" y="4172044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172D4AAD-C4FB-49A0-98A6-D048106850B6}"/>
              </a:ext>
            </a:extLst>
          </p:cNvPr>
          <p:cNvSpPr/>
          <p:nvPr/>
        </p:nvSpPr>
        <p:spPr>
          <a:xfrm>
            <a:off x="6528816" y="4581666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EFF073DD-2D23-4C99-98B1-0166241000C9}"/>
              </a:ext>
            </a:extLst>
          </p:cNvPr>
          <p:cNvSpPr/>
          <p:nvPr/>
        </p:nvSpPr>
        <p:spPr>
          <a:xfrm>
            <a:off x="6528816" y="4991288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..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C20AAD38-6313-4102-8773-ED06668F2352}"/>
              </a:ext>
            </a:extLst>
          </p:cNvPr>
          <p:cNvSpPr/>
          <p:nvPr/>
        </p:nvSpPr>
        <p:spPr>
          <a:xfrm>
            <a:off x="6528816" y="5400910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DCEB3CF6-6DCD-4031-8AFA-A7578ADD07D2}"/>
              </a:ext>
            </a:extLst>
          </p:cNvPr>
          <p:cNvSpPr/>
          <p:nvPr/>
        </p:nvSpPr>
        <p:spPr>
          <a:xfrm>
            <a:off x="6528816" y="5810532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C8C6E65E-DE06-4FC3-92E1-A605C384784D}"/>
              </a:ext>
            </a:extLst>
          </p:cNvPr>
          <p:cNvSpPr/>
          <p:nvPr/>
        </p:nvSpPr>
        <p:spPr>
          <a:xfrm>
            <a:off x="6528816" y="6220154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1A16EDAB-3940-4DD0-B592-DFAEB857DD16}"/>
              </a:ext>
            </a:extLst>
          </p:cNvPr>
          <p:cNvSpPr/>
          <p:nvPr/>
        </p:nvSpPr>
        <p:spPr>
          <a:xfrm>
            <a:off x="7714996" y="3564509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03615F58-5FAD-44D8-8E68-94D0747CDE35}"/>
              </a:ext>
            </a:extLst>
          </p:cNvPr>
          <p:cNvCxnSpPr>
            <a:stCxn id="2" idx="6"/>
            <a:endCxn id="17" idx="2"/>
          </p:cNvCxnSpPr>
          <p:nvPr/>
        </p:nvCxnSpPr>
        <p:spPr>
          <a:xfrm>
            <a:off x="6827520" y="3502152"/>
            <a:ext cx="887476" cy="2117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55E84CBF-E93D-4664-9611-4C0AFB13D505}"/>
              </a:ext>
            </a:extLst>
          </p:cNvPr>
          <p:cNvCxnSpPr>
            <a:cxnSpLocks/>
            <a:stCxn id="9" idx="6"/>
            <a:endCxn id="17" idx="2"/>
          </p:cNvCxnSpPr>
          <p:nvPr/>
        </p:nvCxnSpPr>
        <p:spPr>
          <a:xfrm flipV="1">
            <a:off x="6827520" y="3713861"/>
            <a:ext cx="887476" cy="1979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E64973A-65A1-4CA1-8B86-4EE038EA4B80}"/>
              </a:ext>
            </a:extLst>
          </p:cNvPr>
          <p:cNvCxnSpPr>
            <a:cxnSpLocks/>
            <a:stCxn id="10" idx="6"/>
            <a:endCxn id="17" idx="2"/>
          </p:cNvCxnSpPr>
          <p:nvPr/>
        </p:nvCxnSpPr>
        <p:spPr>
          <a:xfrm flipV="1">
            <a:off x="6827520" y="3713861"/>
            <a:ext cx="887476" cy="6075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576FA166-3D49-4A15-816A-4D4D03847FEB}"/>
              </a:ext>
            </a:extLst>
          </p:cNvPr>
          <p:cNvCxnSpPr>
            <a:cxnSpLocks/>
            <a:stCxn id="11" idx="6"/>
            <a:endCxn id="17" idx="2"/>
          </p:cNvCxnSpPr>
          <p:nvPr/>
        </p:nvCxnSpPr>
        <p:spPr>
          <a:xfrm flipV="1">
            <a:off x="6827520" y="3713861"/>
            <a:ext cx="887476" cy="10171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60586B95-D68C-419A-BBA0-6858EE6C7289}"/>
              </a:ext>
            </a:extLst>
          </p:cNvPr>
          <p:cNvCxnSpPr>
            <a:cxnSpLocks/>
            <a:stCxn id="14" idx="6"/>
            <a:endCxn id="17" idx="2"/>
          </p:cNvCxnSpPr>
          <p:nvPr/>
        </p:nvCxnSpPr>
        <p:spPr>
          <a:xfrm flipV="1">
            <a:off x="6827520" y="3713861"/>
            <a:ext cx="887476" cy="18364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9D6B4A07-892A-4E02-9418-EE64883F6C5F}"/>
              </a:ext>
            </a:extLst>
          </p:cNvPr>
          <p:cNvCxnSpPr>
            <a:cxnSpLocks/>
            <a:stCxn id="15" idx="6"/>
            <a:endCxn id="17" idx="2"/>
          </p:cNvCxnSpPr>
          <p:nvPr/>
        </p:nvCxnSpPr>
        <p:spPr>
          <a:xfrm flipV="1">
            <a:off x="6827520" y="3713861"/>
            <a:ext cx="887476" cy="22460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E425D48B-4C5A-4A9A-8027-7F2FCC0E7B25}"/>
              </a:ext>
            </a:extLst>
          </p:cNvPr>
          <p:cNvCxnSpPr>
            <a:cxnSpLocks/>
            <a:stCxn id="16" idx="7"/>
            <a:endCxn id="17" idx="2"/>
          </p:cNvCxnSpPr>
          <p:nvPr/>
        </p:nvCxnSpPr>
        <p:spPr>
          <a:xfrm flipV="1">
            <a:off x="6783776" y="3713861"/>
            <a:ext cx="931220" cy="25500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D2F819F-BC23-4B6F-B92F-51BFF07D4663}"/>
                  </a:ext>
                </a:extLst>
              </p:cNvPr>
              <p:cNvSpPr txBox="1"/>
              <p:nvPr/>
            </p:nvSpPr>
            <p:spPr>
              <a:xfrm>
                <a:off x="7552944" y="4145110"/>
                <a:ext cx="2442400" cy="10217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표준편차가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</m:den>
                    </m:f>
                  </m:oMath>
                </a14:m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의 </a:t>
                </a:r>
                <a:endPara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/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정규분포 초기화</a:t>
                </a: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D2F819F-BC23-4B6F-B92F-51BFF07D46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2944" y="4145110"/>
                <a:ext cx="2442400" cy="1021755"/>
              </a:xfrm>
              <a:prstGeom prst="rect">
                <a:avLst/>
              </a:prstGeom>
              <a:blipFill>
                <a:blip r:embed="rId3"/>
                <a:stretch>
                  <a:fillRect l="-3741" b="-1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B39979AF-B86A-4D88-B121-063200232309}"/>
              </a:ext>
            </a:extLst>
          </p:cNvPr>
          <p:cNvSpPr txBox="1"/>
          <p:nvPr/>
        </p:nvSpPr>
        <p:spPr>
          <a:xfrm>
            <a:off x="7015024" y="3191046"/>
            <a:ext cx="357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18434" name="Picture 2">
            <a:extLst>
              <a:ext uri="{FF2B5EF4-FFF2-40B4-BE49-F238E27FC236}">
                <a16:creationId xmlns:a16="http://schemas.microsoft.com/office/drawing/2014/main" id="{398EB947-F7A6-43E7-AB29-9DBD437103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6655" y="2184556"/>
            <a:ext cx="4449541" cy="3027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51431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가중치와 편향을 도입하자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.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 구현하기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23D61A-6C22-407C-A0DD-ED4F8241825C}"/>
              </a:ext>
            </a:extLst>
          </p:cNvPr>
          <p:cNvSpPr txBox="1"/>
          <p:nvPr/>
        </p:nvSpPr>
        <p:spPr>
          <a:xfrm>
            <a:off x="526360" y="952639"/>
            <a:ext cx="7877144" cy="5016758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import numpy as np</a:t>
            </a:r>
          </a:p>
          <a:p>
            <a:pPr algn="l"/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AND(x1, x2):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x = np.array([x1, x2])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w = np.array([0.5, 0.5])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b = -0.7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tmp = np.sum(w*x) + b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if tmp &lt;= 0: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return 0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else: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return 1</a:t>
            </a:r>
          </a:p>
          <a:p>
            <a:pPr algn="l"/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if __name__ == '__main__':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for xs in [(0, 0), (1, 0), (0, 1), (1, 1)]: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y = AND(xs[0], xs[1])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print(str(xs) + " -&gt; " + str(y))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9944001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은닉층의 활성화값 분포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(Relu)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10E421-33B7-4444-A341-25BD979A7295}"/>
              </a:ext>
            </a:extLst>
          </p:cNvPr>
          <p:cNvSpPr txBox="1"/>
          <p:nvPr/>
        </p:nvSpPr>
        <p:spPr>
          <a:xfrm>
            <a:off x="891540" y="1406539"/>
            <a:ext cx="942898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w = np.random.randn(node_num, node_num) * np.sqrt(1.0 / node_num)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0D6253-0604-443B-BB3F-952ECA5E59FB}"/>
              </a:ext>
            </a:extLst>
          </p:cNvPr>
          <p:cNvSpPr txBox="1"/>
          <p:nvPr/>
        </p:nvSpPr>
        <p:spPr>
          <a:xfrm>
            <a:off x="6362752" y="2184557"/>
            <a:ext cx="26997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Xavier Glorot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사비에르 글로로트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845F0A33-8064-4229-9A60-E240FD0BE031}"/>
              </a:ext>
            </a:extLst>
          </p:cNvPr>
          <p:cNvSpPr/>
          <p:nvPr/>
        </p:nvSpPr>
        <p:spPr>
          <a:xfrm>
            <a:off x="6528816" y="3352800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3EC0156-9CE3-4535-8354-A24560783A5F}"/>
              </a:ext>
            </a:extLst>
          </p:cNvPr>
          <p:cNvSpPr/>
          <p:nvPr/>
        </p:nvSpPr>
        <p:spPr>
          <a:xfrm>
            <a:off x="6528816" y="3762422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74326D4-4684-415F-A92B-8AE29C91FFC5}"/>
              </a:ext>
            </a:extLst>
          </p:cNvPr>
          <p:cNvSpPr/>
          <p:nvPr/>
        </p:nvSpPr>
        <p:spPr>
          <a:xfrm>
            <a:off x="6528816" y="4172044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172D4AAD-C4FB-49A0-98A6-D048106850B6}"/>
              </a:ext>
            </a:extLst>
          </p:cNvPr>
          <p:cNvSpPr/>
          <p:nvPr/>
        </p:nvSpPr>
        <p:spPr>
          <a:xfrm>
            <a:off x="6528816" y="4581666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EFF073DD-2D23-4C99-98B1-0166241000C9}"/>
              </a:ext>
            </a:extLst>
          </p:cNvPr>
          <p:cNvSpPr/>
          <p:nvPr/>
        </p:nvSpPr>
        <p:spPr>
          <a:xfrm>
            <a:off x="6528816" y="4991288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..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C20AAD38-6313-4102-8773-ED06668F2352}"/>
              </a:ext>
            </a:extLst>
          </p:cNvPr>
          <p:cNvSpPr/>
          <p:nvPr/>
        </p:nvSpPr>
        <p:spPr>
          <a:xfrm>
            <a:off x="6528816" y="5400910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DCEB3CF6-6DCD-4031-8AFA-A7578ADD07D2}"/>
              </a:ext>
            </a:extLst>
          </p:cNvPr>
          <p:cNvSpPr/>
          <p:nvPr/>
        </p:nvSpPr>
        <p:spPr>
          <a:xfrm>
            <a:off x="6528816" y="5810532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C8C6E65E-DE06-4FC3-92E1-A605C384784D}"/>
              </a:ext>
            </a:extLst>
          </p:cNvPr>
          <p:cNvSpPr/>
          <p:nvPr/>
        </p:nvSpPr>
        <p:spPr>
          <a:xfrm>
            <a:off x="6528816" y="6220154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1A16EDAB-3940-4DD0-B592-DFAEB857DD16}"/>
              </a:ext>
            </a:extLst>
          </p:cNvPr>
          <p:cNvSpPr/>
          <p:nvPr/>
        </p:nvSpPr>
        <p:spPr>
          <a:xfrm>
            <a:off x="7714996" y="3564509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03615F58-5FAD-44D8-8E68-94D0747CDE35}"/>
              </a:ext>
            </a:extLst>
          </p:cNvPr>
          <p:cNvCxnSpPr>
            <a:stCxn id="2" idx="6"/>
            <a:endCxn id="17" idx="2"/>
          </p:cNvCxnSpPr>
          <p:nvPr/>
        </p:nvCxnSpPr>
        <p:spPr>
          <a:xfrm>
            <a:off x="6827520" y="3502152"/>
            <a:ext cx="887476" cy="2117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55E84CBF-E93D-4664-9611-4C0AFB13D505}"/>
              </a:ext>
            </a:extLst>
          </p:cNvPr>
          <p:cNvCxnSpPr>
            <a:cxnSpLocks/>
            <a:stCxn id="9" idx="6"/>
            <a:endCxn id="17" idx="2"/>
          </p:cNvCxnSpPr>
          <p:nvPr/>
        </p:nvCxnSpPr>
        <p:spPr>
          <a:xfrm flipV="1">
            <a:off x="6827520" y="3713861"/>
            <a:ext cx="887476" cy="1979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E64973A-65A1-4CA1-8B86-4EE038EA4B80}"/>
              </a:ext>
            </a:extLst>
          </p:cNvPr>
          <p:cNvCxnSpPr>
            <a:cxnSpLocks/>
            <a:stCxn id="10" idx="6"/>
            <a:endCxn id="17" idx="2"/>
          </p:cNvCxnSpPr>
          <p:nvPr/>
        </p:nvCxnSpPr>
        <p:spPr>
          <a:xfrm flipV="1">
            <a:off x="6827520" y="3713861"/>
            <a:ext cx="887476" cy="6075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576FA166-3D49-4A15-816A-4D4D03847FEB}"/>
              </a:ext>
            </a:extLst>
          </p:cNvPr>
          <p:cNvCxnSpPr>
            <a:cxnSpLocks/>
            <a:stCxn id="11" idx="6"/>
            <a:endCxn id="17" idx="2"/>
          </p:cNvCxnSpPr>
          <p:nvPr/>
        </p:nvCxnSpPr>
        <p:spPr>
          <a:xfrm flipV="1">
            <a:off x="6827520" y="3713861"/>
            <a:ext cx="887476" cy="10171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60586B95-D68C-419A-BBA0-6858EE6C7289}"/>
              </a:ext>
            </a:extLst>
          </p:cNvPr>
          <p:cNvCxnSpPr>
            <a:cxnSpLocks/>
            <a:stCxn id="14" idx="6"/>
            <a:endCxn id="17" idx="2"/>
          </p:cNvCxnSpPr>
          <p:nvPr/>
        </p:nvCxnSpPr>
        <p:spPr>
          <a:xfrm flipV="1">
            <a:off x="6827520" y="3713861"/>
            <a:ext cx="887476" cy="18364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9D6B4A07-892A-4E02-9418-EE64883F6C5F}"/>
              </a:ext>
            </a:extLst>
          </p:cNvPr>
          <p:cNvCxnSpPr>
            <a:cxnSpLocks/>
            <a:stCxn id="15" idx="6"/>
            <a:endCxn id="17" idx="2"/>
          </p:cNvCxnSpPr>
          <p:nvPr/>
        </p:nvCxnSpPr>
        <p:spPr>
          <a:xfrm flipV="1">
            <a:off x="6827520" y="3713861"/>
            <a:ext cx="887476" cy="22460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E425D48B-4C5A-4A9A-8027-7F2FCC0E7B25}"/>
              </a:ext>
            </a:extLst>
          </p:cNvPr>
          <p:cNvCxnSpPr>
            <a:cxnSpLocks/>
            <a:stCxn id="16" idx="7"/>
            <a:endCxn id="17" idx="2"/>
          </p:cNvCxnSpPr>
          <p:nvPr/>
        </p:nvCxnSpPr>
        <p:spPr>
          <a:xfrm flipV="1">
            <a:off x="6783776" y="3713861"/>
            <a:ext cx="931220" cy="25500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D2F819F-BC23-4B6F-B92F-51BFF07D4663}"/>
                  </a:ext>
                </a:extLst>
              </p:cNvPr>
              <p:cNvSpPr txBox="1"/>
              <p:nvPr/>
            </p:nvSpPr>
            <p:spPr>
              <a:xfrm>
                <a:off x="7552944" y="4145110"/>
                <a:ext cx="2442400" cy="10217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표준편차가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</m:den>
                    </m:f>
                  </m:oMath>
                </a14:m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의 </a:t>
                </a:r>
                <a:endPara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/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정규분포 초기화</a:t>
                </a: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D2F819F-BC23-4B6F-B92F-51BFF07D46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2944" y="4145110"/>
                <a:ext cx="2442400" cy="1021755"/>
              </a:xfrm>
              <a:prstGeom prst="rect">
                <a:avLst/>
              </a:prstGeom>
              <a:blipFill>
                <a:blip r:embed="rId3"/>
                <a:stretch>
                  <a:fillRect l="-3741" b="-1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B39979AF-B86A-4D88-B121-063200232309}"/>
              </a:ext>
            </a:extLst>
          </p:cNvPr>
          <p:cNvSpPr txBox="1"/>
          <p:nvPr/>
        </p:nvSpPr>
        <p:spPr>
          <a:xfrm>
            <a:off x="7015024" y="3191046"/>
            <a:ext cx="357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19458" name="Picture 2">
            <a:extLst>
              <a:ext uri="{FF2B5EF4-FFF2-40B4-BE49-F238E27FC236}">
                <a16:creationId xmlns:a16="http://schemas.microsoft.com/office/drawing/2014/main" id="{232897EA-A847-4D6D-B070-8C33A7E41A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8354" y="2307208"/>
            <a:ext cx="4125932" cy="2807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4113486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은닉층의 활성화값 분포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(Relu)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10E421-33B7-4444-A341-25BD979A7295}"/>
              </a:ext>
            </a:extLst>
          </p:cNvPr>
          <p:cNvSpPr txBox="1"/>
          <p:nvPr/>
        </p:nvSpPr>
        <p:spPr>
          <a:xfrm>
            <a:off x="633984" y="1348600"/>
            <a:ext cx="915047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w = np.random.randn(node_num, node_num) * np.sqrt(2.0 / node_num)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0D6253-0604-443B-BB3F-952ECA5E59FB}"/>
              </a:ext>
            </a:extLst>
          </p:cNvPr>
          <p:cNvSpPr txBox="1"/>
          <p:nvPr/>
        </p:nvSpPr>
        <p:spPr>
          <a:xfrm>
            <a:off x="6362752" y="2184557"/>
            <a:ext cx="33473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He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초기화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카이밍 히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(Kaiming He)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845F0A33-8064-4229-9A60-E240FD0BE031}"/>
              </a:ext>
            </a:extLst>
          </p:cNvPr>
          <p:cNvSpPr/>
          <p:nvPr/>
        </p:nvSpPr>
        <p:spPr>
          <a:xfrm>
            <a:off x="6528816" y="3352800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3EC0156-9CE3-4535-8354-A24560783A5F}"/>
              </a:ext>
            </a:extLst>
          </p:cNvPr>
          <p:cNvSpPr/>
          <p:nvPr/>
        </p:nvSpPr>
        <p:spPr>
          <a:xfrm>
            <a:off x="6528816" y="3762422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74326D4-4684-415F-A92B-8AE29C91FFC5}"/>
              </a:ext>
            </a:extLst>
          </p:cNvPr>
          <p:cNvSpPr/>
          <p:nvPr/>
        </p:nvSpPr>
        <p:spPr>
          <a:xfrm>
            <a:off x="6528816" y="4172044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172D4AAD-C4FB-49A0-98A6-D048106850B6}"/>
              </a:ext>
            </a:extLst>
          </p:cNvPr>
          <p:cNvSpPr/>
          <p:nvPr/>
        </p:nvSpPr>
        <p:spPr>
          <a:xfrm>
            <a:off x="6528816" y="4581666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EFF073DD-2D23-4C99-98B1-0166241000C9}"/>
              </a:ext>
            </a:extLst>
          </p:cNvPr>
          <p:cNvSpPr/>
          <p:nvPr/>
        </p:nvSpPr>
        <p:spPr>
          <a:xfrm>
            <a:off x="6528816" y="4991288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..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C20AAD38-6313-4102-8773-ED06668F2352}"/>
              </a:ext>
            </a:extLst>
          </p:cNvPr>
          <p:cNvSpPr/>
          <p:nvPr/>
        </p:nvSpPr>
        <p:spPr>
          <a:xfrm>
            <a:off x="6528816" y="5400910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DCEB3CF6-6DCD-4031-8AFA-A7578ADD07D2}"/>
              </a:ext>
            </a:extLst>
          </p:cNvPr>
          <p:cNvSpPr/>
          <p:nvPr/>
        </p:nvSpPr>
        <p:spPr>
          <a:xfrm>
            <a:off x="6528816" y="5810532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C8C6E65E-DE06-4FC3-92E1-A605C384784D}"/>
              </a:ext>
            </a:extLst>
          </p:cNvPr>
          <p:cNvSpPr/>
          <p:nvPr/>
        </p:nvSpPr>
        <p:spPr>
          <a:xfrm>
            <a:off x="6528816" y="6220154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1A16EDAB-3940-4DD0-B592-DFAEB857DD16}"/>
              </a:ext>
            </a:extLst>
          </p:cNvPr>
          <p:cNvSpPr/>
          <p:nvPr/>
        </p:nvSpPr>
        <p:spPr>
          <a:xfrm>
            <a:off x="7714996" y="3564509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03615F58-5FAD-44D8-8E68-94D0747CDE35}"/>
              </a:ext>
            </a:extLst>
          </p:cNvPr>
          <p:cNvCxnSpPr>
            <a:stCxn id="2" idx="6"/>
            <a:endCxn id="17" idx="2"/>
          </p:cNvCxnSpPr>
          <p:nvPr/>
        </p:nvCxnSpPr>
        <p:spPr>
          <a:xfrm>
            <a:off x="6827520" y="3502152"/>
            <a:ext cx="887476" cy="2117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55E84CBF-E93D-4664-9611-4C0AFB13D505}"/>
              </a:ext>
            </a:extLst>
          </p:cNvPr>
          <p:cNvCxnSpPr>
            <a:cxnSpLocks/>
            <a:stCxn id="9" idx="6"/>
            <a:endCxn id="17" idx="2"/>
          </p:cNvCxnSpPr>
          <p:nvPr/>
        </p:nvCxnSpPr>
        <p:spPr>
          <a:xfrm flipV="1">
            <a:off x="6827520" y="3713861"/>
            <a:ext cx="887476" cy="1979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E64973A-65A1-4CA1-8B86-4EE038EA4B80}"/>
              </a:ext>
            </a:extLst>
          </p:cNvPr>
          <p:cNvCxnSpPr>
            <a:cxnSpLocks/>
            <a:stCxn id="10" idx="6"/>
            <a:endCxn id="17" idx="2"/>
          </p:cNvCxnSpPr>
          <p:nvPr/>
        </p:nvCxnSpPr>
        <p:spPr>
          <a:xfrm flipV="1">
            <a:off x="6827520" y="3713861"/>
            <a:ext cx="887476" cy="6075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576FA166-3D49-4A15-816A-4D4D03847FEB}"/>
              </a:ext>
            </a:extLst>
          </p:cNvPr>
          <p:cNvCxnSpPr>
            <a:cxnSpLocks/>
            <a:stCxn id="11" idx="6"/>
            <a:endCxn id="17" idx="2"/>
          </p:cNvCxnSpPr>
          <p:nvPr/>
        </p:nvCxnSpPr>
        <p:spPr>
          <a:xfrm flipV="1">
            <a:off x="6827520" y="3713861"/>
            <a:ext cx="887476" cy="10171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60586B95-D68C-419A-BBA0-6858EE6C7289}"/>
              </a:ext>
            </a:extLst>
          </p:cNvPr>
          <p:cNvCxnSpPr>
            <a:cxnSpLocks/>
            <a:stCxn id="14" idx="6"/>
            <a:endCxn id="17" idx="2"/>
          </p:cNvCxnSpPr>
          <p:nvPr/>
        </p:nvCxnSpPr>
        <p:spPr>
          <a:xfrm flipV="1">
            <a:off x="6827520" y="3713861"/>
            <a:ext cx="887476" cy="18364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9D6B4A07-892A-4E02-9418-EE64883F6C5F}"/>
              </a:ext>
            </a:extLst>
          </p:cNvPr>
          <p:cNvCxnSpPr>
            <a:cxnSpLocks/>
            <a:stCxn id="15" idx="6"/>
            <a:endCxn id="17" idx="2"/>
          </p:cNvCxnSpPr>
          <p:nvPr/>
        </p:nvCxnSpPr>
        <p:spPr>
          <a:xfrm flipV="1">
            <a:off x="6827520" y="3713861"/>
            <a:ext cx="887476" cy="22460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E425D48B-4C5A-4A9A-8027-7F2FCC0E7B25}"/>
              </a:ext>
            </a:extLst>
          </p:cNvPr>
          <p:cNvCxnSpPr>
            <a:cxnSpLocks/>
            <a:stCxn id="16" idx="7"/>
            <a:endCxn id="17" idx="2"/>
          </p:cNvCxnSpPr>
          <p:nvPr/>
        </p:nvCxnSpPr>
        <p:spPr>
          <a:xfrm flipV="1">
            <a:off x="6783776" y="3713861"/>
            <a:ext cx="931220" cy="25500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D2F819F-BC23-4B6F-B92F-51BFF07D4663}"/>
                  </a:ext>
                </a:extLst>
              </p:cNvPr>
              <p:cNvSpPr txBox="1"/>
              <p:nvPr/>
            </p:nvSpPr>
            <p:spPr>
              <a:xfrm>
                <a:off x="7552944" y="4145110"/>
                <a:ext cx="2525820" cy="12132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표준편차가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ko-KR" alt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fPr>
                          <m:num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2</m:t>
                            </m:r>
                          </m:num>
                          <m:den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𝑛</m:t>
                            </m:r>
                          </m:den>
                        </m:f>
                      </m:e>
                    </m:rad>
                  </m:oMath>
                </a14:m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의 </a:t>
                </a:r>
                <a:endPara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/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정규분포 초기화</a:t>
                </a: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D2F819F-BC23-4B6F-B92F-51BFF07D46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2944" y="4145110"/>
                <a:ext cx="2525820" cy="1213217"/>
              </a:xfrm>
              <a:prstGeom prst="rect">
                <a:avLst/>
              </a:prstGeom>
              <a:blipFill>
                <a:blip r:embed="rId3"/>
                <a:stretch>
                  <a:fillRect l="-3623" b="-1055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B39979AF-B86A-4D88-B121-063200232309}"/>
              </a:ext>
            </a:extLst>
          </p:cNvPr>
          <p:cNvSpPr txBox="1"/>
          <p:nvPr/>
        </p:nvSpPr>
        <p:spPr>
          <a:xfrm>
            <a:off x="7015024" y="3191046"/>
            <a:ext cx="357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20482" name="Picture 2">
            <a:extLst>
              <a:ext uri="{FF2B5EF4-FFF2-40B4-BE49-F238E27FC236}">
                <a16:creationId xmlns:a16="http://schemas.microsoft.com/office/drawing/2014/main" id="{E6CB3749-21BD-4567-A56A-FDBA74428B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162" y="2350705"/>
            <a:ext cx="4429113" cy="3013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7476339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은닉층의 활성화값 분포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(Relu)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10E421-33B7-4444-A341-25BD979A7295}"/>
              </a:ext>
            </a:extLst>
          </p:cNvPr>
          <p:cNvSpPr txBox="1"/>
          <p:nvPr/>
        </p:nvSpPr>
        <p:spPr>
          <a:xfrm>
            <a:off x="633984" y="1348600"/>
            <a:ext cx="915047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w = np.random.randn(node_num, node_num) * np.sqrt(2.0 / node_num)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0D6253-0604-443B-BB3F-952ECA5E59FB}"/>
              </a:ext>
            </a:extLst>
          </p:cNvPr>
          <p:cNvSpPr txBox="1"/>
          <p:nvPr/>
        </p:nvSpPr>
        <p:spPr>
          <a:xfrm>
            <a:off x="6362752" y="2184557"/>
            <a:ext cx="33473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He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초기화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카이밍 히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(Kaiming He)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845F0A33-8064-4229-9A60-E240FD0BE031}"/>
              </a:ext>
            </a:extLst>
          </p:cNvPr>
          <p:cNvSpPr/>
          <p:nvPr/>
        </p:nvSpPr>
        <p:spPr>
          <a:xfrm>
            <a:off x="6528816" y="3352800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3EC0156-9CE3-4535-8354-A24560783A5F}"/>
              </a:ext>
            </a:extLst>
          </p:cNvPr>
          <p:cNvSpPr/>
          <p:nvPr/>
        </p:nvSpPr>
        <p:spPr>
          <a:xfrm>
            <a:off x="6528816" y="3762422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74326D4-4684-415F-A92B-8AE29C91FFC5}"/>
              </a:ext>
            </a:extLst>
          </p:cNvPr>
          <p:cNvSpPr/>
          <p:nvPr/>
        </p:nvSpPr>
        <p:spPr>
          <a:xfrm>
            <a:off x="6528816" y="4172044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172D4AAD-C4FB-49A0-98A6-D048106850B6}"/>
              </a:ext>
            </a:extLst>
          </p:cNvPr>
          <p:cNvSpPr/>
          <p:nvPr/>
        </p:nvSpPr>
        <p:spPr>
          <a:xfrm>
            <a:off x="6528816" y="4581666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EFF073DD-2D23-4C99-98B1-0166241000C9}"/>
              </a:ext>
            </a:extLst>
          </p:cNvPr>
          <p:cNvSpPr/>
          <p:nvPr/>
        </p:nvSpPr>
        <p:spPr>
          <a:xfrm>
            <a:off x="6528816" y="4991288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..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C20AAD38-6313-4102-8773-ED06668F2352}"/>
              </a:ext>
            </a:extLst>
          </p:cNvPr>
          <p:cNvSpPr/>
          <p:nvPr/>
        </p:nvSpPr>
        <p:spPr>
          <a:xfrm>
            <a:off x="6528816" y="5400910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DCEB3CF6-6DCD-4031-8AFA-A7578ADD07D2}"/>
              </a:ext>
            </a:extLst>
          </p:cNvPr>
          <p:cNvSpPr/>
          <p:nvPr/>
        </p:nvSpPr>
        <p:spPr>
          <a:xfrm>
            <a:off x="6528816" y="5810532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C8C6E65E-DE06-4FC3-92E1-A605C384784D}"/>
              </a:ext>
            </a:extLst>
          </p:cNvPr>
          <p:cNvSpPr/>
          <p:nvPr/>
        </p:nvSpPr>
        <p:spPr>
          <a:xfrm>
            <a:off x="6528816" y="6220154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1A16EDAB-3940-4DD0-B592-DFAEB857DD16}"/>
              </a:ext>
            </a:extLst>
          </p:cNvPr>
          <p:cNvSpPr/>
          <p:nvPr/>
        </p:nvSpPr>
        <p:spPr>
          <a:xfrm>
            <a:off x="7714996" y="3564509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03615F58-5FAD-44D8-8E68-94D0747CDE35}"/>
              </a:ext>
            </a:extLst>
          </p:cNvPr>
          <p:cNvCxnSpPr>
            <a:stCxn id="2" idx="6"/>
            <a:endCxn id="17" idx="2"/>
          </p:cNvCxnSpPr>
          <p:nvPr/>
        </p:nvCxnSpPr>
        <p:spPr>
          <a:xfrm>
            <a:off x="6827520" y="3502152"/>
            <a:ext cx="887476" cy="2117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55E84CBF-E93D-4664-9611-4C0AFB13D505}"/>
              </a:ext>
            </a:extLst>
          </p:cNvPr>
          <p:cNvCxnSpPr>
            <a:cxnSpLocks/>
            <a:stCxn id="9" idx="6"/>
            <a:endCxn id="17" idx="2"/>
          </p:cNvCxnSpPr>
          <p:nvPr/>
        </p:nvCxnSpPr>
        <p:spPr>
          <a:xfrm flipV="1">
            <a:off x="6827520" y="3713861"/>
            <a:ext cx="887476" cy="1979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E64973A-65A1-4CA1-8B86-4EE038EA4B80}"/>
              </a:ext>
            </a:extLst>
          </p:cNvPr>
          <p:cNvCxnSpPr>
            <a:cxnSpLocks/>
            <a:stCxn id="10" idx="6"/>
            <a:endCxn id="17" idx="2"/>
          </p:cNvCxnSpPr>
          <p:nvPr/>
        </p:nvCxnSpPr>
        <p:spPr>
          <a:xfrm flipV="1">
            <a:off x="6827520" y="3713861"/>
            <a:ext cx="887476" cy="6075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576FA166-3D49-4A15-816A-4D4D03847FEB}"/>
              </a:ext>
            </a:extLst>
          </p:cNvPr>
          <p:cNvCxnSpPr>
            <a:cxnSpLocks/>
            <a:stCxn id="11" idx="6"/>
            <a:endCxn id="17" idx="2"/>
          </p:cNvCxnSpPr>
          <p:nvPr/>
        </p:nvCxnSpPr>
        <p:spPr>
          <a:xfrm flipV="1">
            <a:off x="6827520" y="3713861"/>
            <a:ext cx="887476" cy="10171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60586B95-D68C-419A-BBA0-6858EE6C7289}"/>
              </a:ext>
            </a:extLst>
          </p:cNvPr>
          <p:cNvCxnSpPr>
            <a:cxnSpLocks/>
            <a:stCxn id="14" idx="6"/>
            <a:endCxn id="17" idx="2"/>
          </p:cNvCxnSpPr>
          <p:nvPr/>
        </p:nvCxnSpPr>
        <p:spPr>
          <a:xfrm flipV="1">
            <a:off x="6827520" y="3713861"/>
            <a:ext cx="887476" cy="18364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9D6B4A07-892A-4E02-9418-EE64883F6C5F}"/>
              </a:ext>
            </a:extLst>
          </p:cNvPr>
          <p:cNvCxnSpPr>
            <a:cxnSpLocks/>
            <a:stCxn id="15" idx="6"/>
            <a:endCxn id="17" idx="2"/>
          </p:cNvCxnSpPr>
          <p:nvPr/>
        </p:nvCxnSpPr>
        <p:spPr>
          <a:xfrm flipV="1">
            <a:off x="6827520" y="3713861"/>
            <a:ext cx="887476" cy="22460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E425D48B-4C5A-4A9A-8027-7F2FCC0E7B25}"/>
              </a:ext>
            </a:extLst>
          </p:cNvPr>
          <p:cNvCxnSpPr>
            <a:cxnSpLocks/>
            <a:stCxn id="16" idx="7"/>
            <a:endCxn id="17" idx="2"/>
          </p:cNvCxnSpPr>
          <p:nvPr/>
        </p:nvCxnSpPr>
        <p:spPr>
          <a:xfrm flipV="1">
            <a:off x="6783776" y="3713861"/>
            <a:ext cx="931220" cy="25500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D2F819F-BC23-4B6F-B92F-51BFF07D4663}"/>
                  </a:ext>
                </a:extLst>
              </p:cNvPr>
              <p:cNvSpPr txBox="1"/>
              <p:nvPr/>
            </p:nvSpPr>
            <p:spPr>
              <a:xfrm>
                <a:off x="7552944" y="4145110"/>
                <a:ext cx="2525820" cy="12132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표준편차가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ko-KR" alt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fPr>
                          <m:num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2</m:t>
                            </m:r>
                          </m:num>
                          <m:den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𝑛</m:t>
                            </m:r>
                          </m:den>
                        </m:f>
                      </m:e>
                    </m:rad>
                  </m:oMath>
                </a14:m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의 </a:t>
                </a:r>
                <a:endPara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/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정규분포 초기화</a:t>
                </a: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D2F819F-BC23-4B6F-B92F-51BFF07D46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2944" y="4145110"/>
                <a:ext cx="2525820" cy="1213217"/>
              </a:xfrm>
              <a:prstGeom prst="rect">
                <a:avLst/>
              </a:prstGeom>
              <a:blipFill>
                <a:blip r:embed="rId3"/>
                <a:stretch>
                  <a:fillRect l="-3623" b="-1055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B39979AF-B86A-4D88-B121-063200232309}"/>
              </a:ext>
            </a:extLst>
          </p:cNvPr>
          <p:cNvSpPr txBox="1"/>
          <p:nvPr/>
        </p:nvSpPr>
        <p:spPr>
          <a:xfrm>
            <a:off x="7015024" y="3191046"/>
            <a:ext cx="357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20482" name="Picture 2">
            <a:extLst>
              <a:ext uri="{FF2B5EF4-FFF2-40B4-BE49-F238E27FC236}">
                <a16:creationId xmlns:a16="http://schemas.microsoft.com/office/drawing/2014/main" id="{E6CB3749-21BD-4567-A56A-FDBA74428B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162" y="2350705"/>
            <a:ext cx="4429113" cy="3013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864351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초깃값별 학습률 비교</a:t>
            </a:r>
          </a:p>
        </p:txBody>
      </p:sp>
      <p:pic>
        <p:nvPicPr>
          <p:cNvPr id="21506" name="Picture 2">
            <a:extLst>
              <a:ext uri="{FF2B5EF4-FFF2-40B4-BE49-F238E27FC236}">
                <a16:creationId xmlns:a16="http://schemas.microsoft.com/office/drawing/2014/main" id="{62D71666-C6D7-44D2-BB5A-4FD83DE654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5327" y="1692783"/>
            <a:ext cx="4854574" cy="3345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0611277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218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배치 정규화 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바른 학습을 위해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적절한 하이퍼파라미터 값 찾기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학습 관련 기술들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08138452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배치 정규화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배치정규화 알고리즘</a:t>
            </a:r>
          </a:p>
        </p:txBody>
      </p:sp>
      <p:pic>
        <p:nvPicPr>
          <p:cNvPr id="23554" name="Picture 2">
            <a:extLst>
              <a:ext uri="{FF2B5EF4-FFF2-40B4-BE49-F238E27FC236}">
                <a16:creationId xmlns:a16="http://schemas.microsoft.com/office/drawing/2014/main" id="{0A1F4745-BC3A-4C78-8183-602F5343F7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676"/>
          <a:stretch/>
        </p:blipFill>
        <p:spPr bwMode="auto">
          <a:xfrm>
            <a:off x="1153097" y="1718596"/>
            <a:ext cx="738011" cy="726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C327BC89-CF5A-4ACD-8D98-09A6E631277F}"/>
              </a:ext>
            </a:extLst>
          </p:cNvPr>
          <p:cNvSpPr/>
          <p:nvPr/>
        </p:nvSpPr>
        <p:spPr>
          <a:xfrm>
            <a:off x="2371344" y="1085088"/>
            <a:ext cx="633984" cy="1993392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D87F0640-A28C-4D36-911D-6D8956CD18CC}"/>
              </a:ext>
            </a:extLst>
          </p:cNvPr>
          <p:cNvCxnSpPr>
            <a:stCxn id="23554" idx="3"/>
            <a:endCxn id="2" idx="1"/>
          </p:cNvCxnSpPr>
          <p:nvPr/>
        </p:nvCxnSpPr>
        <p:spPr>
          <a:xfrm>
            <a:off x="1891108" y="2081784"/>
            <a:ext cx="4802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A5A85BF-FE82-4B2E-9807-EF11D2C6678D}"/>
              </a:ext>
            </a:extLst>
          </p:cNvPr>
          <p:cNvSpPr/>
          <p:nvPr/>
        </p:nvSpPr>
        <p:spPr>
          <a:xfrm>
            <a:off x="3413760" y="1085088"/>
            <a:ext cx="633984" cy="1993392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6979627C-7DFC-45C5-AA21-7ECD2F667FCB}"/>
              </a:ext>
            </a:extLst>
          </p:cNvPr>
          <p:cNvCxnSpPr>
            <a:cxnSpLocks/>
            <a:stCxn id="2" idx="3"/>
            <a:endCxn id="11" idx="1"/>
          </p:cNvCxnSpPr>
          <p:nvPr/>
        </p:nvCxnSpPr>
        <p:spPr>
          <a:xfrm>
            <a:off x="3005328" y="2081784"/>
            <a:ext cx="4084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9B6D9EE2-9A44-4A5B-B1E2-E5C54B46D4C3}"/>
              </a:ext>
            </a:extLst>
          </p:cNvPr>
          <p:cNvSpPr/>
          <p:nvPr/>
        </p:nvSpPr>
        <p:spPr>
          <a:xfrm>
            <a:off x="4553712" y="1085088"/>
            <a:ext cx="633984" cy="1993392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BA6F1D22-4458-4F34-BA0C-0854DABD1C95}"/>
              </a:ext>
            </a:extLst>
          </p:cNvPr>
          <p:cNvCxnSpPr>
            <a:endCxn id="15" idx="1"/>
          </p:cNvCxnSpPr>
          <p:nvPr/>
        </p:nvCxnSpPr>
        <p:spPr>
          <a:xfrm>
            <a:off x="4073476" y="2081784"/>
            <a:ext cx="4802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45B63D9F-CD06-467E-8413-282A2FFCD1C6}"/>
              </a:ext>
            </a:extLst>
          </p:cNvPr>
          <p:cNvSpPr/>
          <p:nvPr/>
        </p:nvSpPr>
        <p:spPr>
          <a:xfrm>
            <a:off x="5596128" y="1085088"/>
            <a:ext cx="633984" cy="1993392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F41A0B08-60DA-488B-9DBB-D45695849F37}"/>
              </a:ext>
            </a:extLst>
          </p:cNvPr>
          <p:cNvCxnSpPr>
            <a:cxnSpLocks/>
            <a:stCxn id="15" idx="3"/>
            <a:endCxn id="17" idx="1"/>
          </p:cNvCxnSpPr>
          <p:nvPr/>
        </p:nvCxnSpPr>
        <p:spPr>
          <a:xfrm>
            <a:off x="5187696" y="2081784"/>
            <a:ext cx="4084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79027794-9F3D-4F30-B569-9FF77BC26326}"/>
              </a:ext>
            </a:extLst>
          </p:cNvPr>
          <p:cNvSpPr/>
          <p:nvPr/>
        </p:nvSpPr>
        <p:spPr>
          <a:xfrm>
            <a:off x="6723888" y="1085564"/>
            <a:ext cx="633984" cy="1993392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3C3DE83A-4C31-4234-ADC2-742887EAE3B3}"/>
              </a:ext>
            </a:extLst>
          </p:cNvPr>
          <p:cNvCxnSpPr>
            <a:endCxn id="19" idx="1"/>
          </p:cNvCxnSpPr>
          <p:nvPr/>
        </p:nvCxnSpPr>
        <p:spPr>
          <a:xfrm>
            <a:off x="6243652" y="2082260"/>
            <a:ext cx="4802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E6EAAF22-758C-47F3-8EC2-558938E63145}"/>
              </a:ext>
            </a:extLst>
          </p:cNvPr>
          <p:cNvSpPr/>
          <p:nvPr/>
        </p:nvSpPr>
        <p:spPr>
          <a:xfrm>
            <a:off x="7766304" y="1085564"/>
            <a:ext cx="633984" cy="1993392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Softmax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9691C3DD-29B6-4654-95B1-C173D33A0BF4}"/>
              </a:ext>
            </a:extLst>
          </p:cNvPr>
          <p:cNvCxnSpPr>
            <a:cxnSpLocks/>
            <a:stCxn id="19" idx="3"/>
            <a:endCxn id="21" idx="1"/>
          </p:cNvCxnSpPr>
          <p:nvPr/>
        </p:nvCxnSpPr>
        <p:spPr>
          <a:xfrm>
            <a:off x="7357872" y="2082260"/>
            <a:ext cx="4084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14D83E3D-D481-4FDB-BFD0-328EAF51953A}"/>
              </a:ext>
            </a:extLst>
          </p:cNvPr>
          <p:cNvCxnSpPr>
            <a:cxnSpLocks/>
          </p:cNvCxnSpPr>
          <p:nvPr/>
        </p:nvCxnSpPr>
        <p:spPr>
          <a:xfrm>
            <a:off x="8400288" y="2081784"/>
            <a:ext cx="4084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">
            <a:extLst>
              <a:ext uri="{FF2B5EF4-FFF2-40B4-BE49-F238E27FC236}">
                <a16:creationId xmlns:a16="http://schemas.microsoft.com/office/drawing/2014/main" id="{EA1BA166-CF9A-472C-9B2F-0BA69B572C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676"/>
          <a:stretch/>
        </p:blipFill>
        <p:spPr bwMode="auto">
          <a:xfrm>
            <a:off x="1153097" y="4324160"/>
            <a:ext cx="738011" cy="726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8402BD27-98A6-491D-9C90-63017BD2E920}"/>
              </a:ext>
            </a:extLst>
          </p:cNvPr>
          <p:cNvSpPr/>
          <p:nvPr/>
        </p:nvSpPr>
        <p:spPr>
          <a:xfrm>
            <a:off x="2371344" y="3690652"/>
            <a:ext cx="633984" cy="1993392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FA791B35-6CDB-4C4C-AB3F-982064DA709C}"/>
              </a:ext>
            </a:extLst>
          </p:cNvPr>
          <p:cNvCxnSpPr>
            <a:stCxn id="24" idx="3"/>
            <a:endCxn id="25" idx="1"/>
          </p:cNvCxnSpPr>
          <p:nvPr/>
        </p:nvCxnSpPr>
        <p:spPr>
          <a:xfrm>
            <a:off x="1891108" y="4687348"/>
            <a:ext cx="4802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4F1721B7-8364-4889-97B9-E3B95A73C36D}"/>
              </a:ext>
            </a:extLst>
          </p:cNvPr>
          <p:cNvSpPr/>
          <p:nvPr/>
        </p:nvSpPr>
        <p:spPr>
          <a:xfrm>
            <a:off x="4301363" y="3690176"/>
            <a:ext cx="633984" cy="1993392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407DF72C-8D7C-4B22-89FF-5330D016D646}"/>
              </a:ext>
            </a:extLst>
          </p:cNvPr>
          <p:cNvCxnSpPr>
            <a:cxnSpLocks/>
            <a:stCxn id="40" idx="3"/>
            <a:endCxn id="27" idx="1"/>
          </p:cNvCxnSpPr>
          <p:nvPr/>
        </p:nvCxnSpPr>
        <p:spPr>
          <a:xfrm>
            <a:off x="3971505" y="4686872"/>
            <a:ext cx="3298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71E3F772-A77F-46E9-8A21-B9631B9B080A}"/>
              </a:ext>
            </a:extLst>
          </p:cNvPr>
          <p:cNvSpPr/>
          <p:nvPr/>
        </p:nvSpPr>
        <p:spPr>
          <a:xfrm>
            <a:off x="5441315" y="3690176"/>
            <a:ext cx="633984" cy="1993392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E3A217C8-8AAB-4207-880A-DDF29F5F8B96}"/>
              </a:ext>
            </a:extLst>
          </p:cNvPr>
          <p:cNvCxnSpPr>
            <a:endCxn id="29" idx="1"/>
          </p:cNvCxnSpPr>
          <p:nvPr/>
        </p:nvCxnSpPr>
        <p:spPr>
          <a:xfrm>
            <a:off x="4961079" y="4686872"/>
            <a:ext cx="4802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AAC312DB-881C-42B2-86CB-AB9AABC7AEA2}"/>
              </a:ext>
            </a:extLst>
          </p:cNvPr>
          <p:cNvSpPr/>
          <p:nvPr/>
        </p:nvSpPr>
        <p:spPr>
          <a:xfrm>
            <a:off x="7417374" y="3690176"/>
            <a:ext cx="633984" cy="1993392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D9DC1C13-4576-43C5-AF17-A82BE6863456}"/>
              </a:ext>
            </a:extLst>
          </p:cNvPr>
          <p:cNvCxnSpPr>
            <a:cxnSpLocks/>
            <a:stCxn id="29" idx="3"/>
            <a:endCxn id="47" idx="1"/>
          </p:cNvCxnSpPr>
          <p:nvPr/>
        </p:nvCxnSpPr>
        <p:spPr>
          <a:xfrm>
            <a:off x="6075299" y="4686872"/>
            <a:ext cx="3660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63210903-9097-4F01-8918-1D3C4618BC25}"/>
              </a:ext>
            </a:extLst>
          </p:cNvPr>
          <p:cNvSpPr/>
          <p:nvPr/>
        </p:nvSpPr>
        <p:spPr>
          <a:xfrm>
            <a:off x="8545134" y="3690652"/>
            <a:ext cx="633984" cy="1993392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FE543DCC-1473-4FA3-B483-7E15A641E92D}"/>
              </a:ext>
            </a:extLst>
          </p:cNvPr>
          <p:cNvCxnSpPr>
            <a:endCxn id="33" idx="1"/>
          </p:cNvCxnSpPr>
          <p:nvPr/>
        </p:nvCxnSpPr>
        <p:spPr>
          <a:xfrm>
            <a:off x="8064898" y="4687348"/>
            <a:ext cx="4802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5DACB23D-1448-4D04-9671-FB293E659B50}"/>
              </a:ext>
            </a:extLst>
          </p:cNvPr>
          <p:cNvSpPr/>
          <p:nvPr/>
        </p:nvSpPr>
        <p:spPr>
          <a:xfrm>
            <a:off x="9587550" y="3690652"/>
            <a:ext cx="633984" cy="1993392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Softmax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24D4E2B2-2F23-4338-8C65-7C78557CBAE2}"/>
              </a:ext>
            </a:extLst>
          </p:cNvPr>
          <p:cNvCxnSpPr>
            <a:cxnSpLocks/>
            <a:stCxn id="33" idx="3"/>
            <a:endCxn id="35" idx="1"/>
          </p:cNvCxnSpPr>
          <p:nvPr/>
        </p:nvCxnSpPr>
        <p:spPr>
          <a:xfrm>
            <a:off x="9179118" y="4687348"/>
            <a:ext cx="4084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FCB1DBE6-D659-409E-8CA5-11E04C681978}"/>
              </a:ext>
            </a:extLst>
          </p:cNvPr>
          <p:cNvCxnSpPr>
            <a:cxnSpLocks/>
          </p:cNvCxnSpPr>
          <p:nvPr/>
        </p:nvCxnSpPr>
        <p:spPr>
          <a:xfrm>
            <a:off x="10221534" y="4686872"/>
            <a:ext cx="4084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D6C2752F-772E-48D2-96EA-0AE2F2FBFEEC}"/>
              </a:ext>
            </a:extLst>
          </p:cNvPr>
          <p:cNvSpPr/>
          <p:nvPr/>
        </p:nvSpPr>
        <p:spPr>
          <a:xfrm>
            <a:off x="3337521" y="3690176"/>
            <a:ext cx="633984" cy="1993392"/>
          </a:xfrm>
          <a:prstGeom prst="round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Batch</a:t>
            </a:r>
          </a:p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Norm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A9C320BF-0A3E-4F03-AF1F-8496E7014A31}"/>
              </a:ext>
            </a:extLst>
          </p:cNvPr>
          <p:cNvCxnSpPr>
            <a:cxnSpLocks/>
            <a:stCxn id="25" idx="3"/>
            <a:endCxn id="40" idx="1"/>
          </p:cNvCxnSpPr>
          <p:nvPr/>
        </p:nvCxnSpPr>
        <p:spPr>
          <a:xfrm flipV="1">
            <a:off x="3005328" y="4686872"/>
            <a:ext cx="332193" cy="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F9E73C38-0EDD-4916-A75C-BEA474E51C58}"/>
              </a:ext>
            </a:extLst>
          </p:cNvPr>
          <p:cNvSpPr/>
          <p:nvPr/>
        </p:nvSpPr>
        <p:spPr>
          <a:xfrm>
            <a:off x="6441340" y="3690176"/>
            <a:ext cx="633984" cy="1993392"/>
          </a:xfrm>
          <a:prstGeom prst="round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Batch</a:t>
            </a:r>
          </a:p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Norm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2780E25F-C346-4242-8BD3-E59F5BAAD036}"/>
              </a:ext>
            </a:extLst>
          </p:cNvPr>
          <p:cNvCxnSpPr>
            <a:cxnSpLocks/>
            <a:stCxn id="47" idx="3"/>
            <a:endCxn id="31" idx="1"/>
          </p:cNvCxnSpPr>
          <p:nvPr/>
        </p:nvCxnSpPr>
        <p:spPr>
          <a:xfrm>
            <a:off x="7075324" y="4686872"/>
            <a:ext cx="3420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8329234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배치 정규화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배치정규화 알고리즘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D523720-E030-44A4-8DDD-2E181D8EAF3E}"/>
                  </a:ext>
                </a:extLst>
              </p:cNvPr>
              <p:cNvSpPr txBox="1"/>
              <p:nvPr/>
            </p:nvSpPr>
            <p:spPr>
              <a:xfrm>
                <a:off x="1850136" y="1319784"/>
                <a:ext cx="1971758" cy="1008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D523720-E030-44A4-8DDD-2E181D8EAF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0136" y="1319784"/>
                <a:ext cx="1971758" cy="100822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3DAB116-2F72-4D3A-9EDE-C62751077809}"/>
                  </a:ext>
                </a:extLst>
              </p:cNvPr>
              <p:cNvSpPr txBox="1"/>
              <p:nvPr/>
            </p:nvSpPr>
            <p:spPr>
              <a:xfrm>
                <a:off x="1850136" y="2734056"/>
                <a:ext cx="3159390" cy="1008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ko-KR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ko-KR" altLang="en-US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𝐵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3DAB116-2F72-4D3A-9EDE-C627510778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0136" y="2734056"/>
                <a:ext cx="3159390" cy="100822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6EEB2E7-300E-4C49-9082-629AF1A286BA}"/>
                  </a:ext>
                </a:extLst>
              </p:cNvPr>
              <p:cNvSpPr txBox="1"/>
              <p:nvPr/>
            </p:nvSpPr>
            <p:spPr>
              <a:xfrm>
                <a:off x="1807464" y="4050792"/>
                <a:ext cx="2078838" cy="871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Sup>
                                <m:sSubSup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ko-KR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  <m:sup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ko-KR" alt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6EEB2E7-300E-4C49-9082-629AF1A286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7464" y="4050792"/>
                <a:ext cx="2078838" cy="871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6F67BEE-5C5A-496F-A195-79134E8B9451}"/>
                  </a:ext>
                </a:extLst>
              </p:cNvPr>
              <p:cNvSpPr txBox="1"/>
              <p:nvPr/>
            </p:nvSpPr>
            <p:spPr>
              <a:xfrm>
                <a:off x="1807464" y="5343144"/>
                <a:ext cx="185114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sSub>
                        <m:sSub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6F67BEE-5C5A-496F-A195-79134E8B94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7464" y="5343144"/>
                <a:ext cx="1851148" cy="369332"/>
              </a:xfrm>
              <a:prstGeom prst="rect">
                <a:avLst/>
              </a:prstGeom>
              <a:blipFill>
                <a:blip r:embed="rId6"/>
                <a:stretch>
                  <a:fillRect l="-990" t="-18333" r="-2310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83080995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배치 정규화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배치정규화 알고리즘</a:t>
            </a:r>
          </a:p>
        </p:txBody>
      </p:sp>
      <p:pic>
        <p:nvPicPr>
          <p:cNvPr id="24578" name="Picture 2">
            <a:extLst>
              <a:ext uri="{FF2B5EF4-FFF2-40B4-BE49-F238E27FC236}">
                <a16:creationId xmlns:a16="http://schemas.microsoft.com/office/drawing/2014/main" id="{10BA0E86-95CC-4A1E-B203-4DA7EC5315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0627" y="1203292"/>
            <a:ext cx="5096637" cy="5026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8093395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218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배치 정규화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6.4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바른 학습을 위해 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적절한 하이퍼파라미터 값 찾기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학습 관련 기술들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17808110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바른 학습을 위해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가중치 감소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(  L2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규제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)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218AE27-DB07-4B9E-9CA3-7A4A094BB67B}"/>
                  </a:ext>
                </a:extLst>
              </p:cNvPr>
              <p:cNvSpPr txBox="1"/>
              <p:nvPr/>
            </p:nvSpPr>
            <p:spPr>
              <a:xfrm>
                <a:off x="1447800" y="1435608"/>
                <a:ext cx="1519327" cy="10459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nary>
                        <m:naryPr>
                          <m:chr m:val="∑"/>
                          <m:ctrlPr>
                            <a:rPr lang="ko-KR" alt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bSup>
                            <m:sSubSup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218AE27-DB07-4B9E-9CA3-7A4A094BB6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7800" y="1435608"/>
                <a:ext cx="1519327" cy="104592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0023F62-9548-436E-806D-FF3D689E464D}"/>
                  </a:ext>
                </a:extLst>
              </p:cNvPr>
              <p:cNvSpPr txBox="1"/>
              <p:nvPr/>
            </p:nvSpPr>
            <p:spPr>
              <a:xfrm>
                <a:off x="1508760" y="2906658"/>
                <a:ext cx="4010777" cy="7616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d>
                        <m:d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𝑑𝐿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0023F62-9548-436E-806D-FF3D689E46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8760" y="2906658"/>
                <a:ext cx="4010777" cy="76168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494E4C1-7E83-4B82-B9AF-42EE0FE17CD4}"/>
                  </a:ext>
                </a:extLst>
              </p:cNvPr>
              <p:cNvSpPr txBox="1"/>
              <p:nvPr/>
            </p:nvSpPr>
            <p:spPr>
              <a:xfrm>
                <a:off x="1508760" y="4093464"/>
                <a:ext cx="3705309" cy="7616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ko-KR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494E4C1-7E83-4B82-B9AF-42EE0FE17C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8760" y="4093464"/>
                <a:ext cx="3705309" cy="76168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93922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가중치와 편향을 도입하자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.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 구현하기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23D61A-6C22-407C-A0DD-ED4F8241825C}"/>
              </a:ext>
            </a:extLst>
          </p:cNvPr>
          <p:cNvSpPr txBox="1"/>
          <p:nvPr/>
        </p:nvSpPr>
        <p:spPr>
          <a:xfrm>
            <a:off x="526360" y="952639"/>
            <a:ext cx="7877144" cy="5016758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import numpy as np</a:t>
            </a:r>
          </a:p>
          <a:p>
            <a:pPr algn="l"/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NAND(x1, x2):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x = np.array([x1, x2])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w = np.array([-0.5, -0.5])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b = 0.7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tmp = np.sum(w*x) + b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if tmp &lt;= 0: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return 0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else: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return 1</a:t>
            </a:r>
          </a:p>
          <a:p>
            <a:pPr algn="l"/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if __name__ == '__main__':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for xs in [(0, 0), (1, 0), (0, 1), (1, 1)]: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y = NAND(xs[0], xs[1])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print(str(xs) + " -&gt; " + str(y))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1895167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바른 학습을 위해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과대 적합</a:t>
            </a:r>
          </a:p>
        </p:txBody>
      </p:sp>
      <p:pic>
        <p:nvPicPr>
          <p:cNvPr id="27650" name="Picture 2">
            <a:extLst>
              <a:ext uri="{FF2B5EF4-FFF2-40B4-BE49-F238E27FC236}">
                <a16:creationId xmlns:a16="http://schemas.microsoft.com/office/drawing/2014/main" id="{9298A856-E206-4D5E-A2D9-B9A9ECF50F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047" y="1394079"/>
            <a:ext cx="3676650" cy="253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5A4F2E94-A431-4CEA-B094-FC604B7DC3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6291" y="1394079"/>
            <a:ext cx="3676650" cy="253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BD525DD4-9832-4393-8F1C-C46E9A145A68}"/>
              </a:ext>
            </a:extLst>
          </p:cNvPr>
          <p:cNvSpPr/>
          <p:nvPr/>
        </p:nvSpPr>
        <p:spPr>
          <a:xfrm>
            <a:off x="4990655" y="2316480"/>
            <a:ext cx="459677" cy="445008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8925025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바른 학습을 위해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드롭아웃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92FA0157-C533-4292-9C45-8B3299469E1C}"/>
              </a:ext>
            </a:extLst>
          </p:cNvPr>
          <p:cNvSpPr/>
          <p:nvPr/>
        </p:nvSpPr>
        <p:spPr>
          <a:xfrm>
            <a:off x="2438400" y="1614487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62BD0F1A-C54C-4149-836C-D8ACC2092E65}"/>
              </a:ext>
            </a:extLst>
          </p:cNvPr>
          <p:cNvSpPr/>
          <p:nvPr/>
        </p:nvSpPr>
        <p:spPr>
          <a:xfrm>
            <a:off x="1133856" y="2602992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FB6F19B6-BCEA-4BFE-A16A-BAAB3449C565}"/>
              </a:ext>
            </a:extLst>
          </p:cNvPr>
          <p:cNvSpPr/>
          <p:nvPr/>
        </p:nvSpPr>
        <p:spPr>
          <a:xfrm>
            <a:off x="1786128" y="2602992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8B852391-532F-4DD3-94F1-BBE5D995B4A1}"/>
              </a:ext>
            </a:extLst>
          </p:cNvPr>
          <p:cNvSpPr/>
          <p:nvPr/>
        </p:nvSpPr>
        <p:spPr>
          <a:xfrm>
            <a:off x="2438400" y="2602992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97BF67C4-313B-49C5-83DA-EDE7E852358C}"/>
              </a:ext>
            </a:extLst>
          </p:cNvPr>
          <p:cNvSpPr/>
          <p:nvPr/>
        </p:nvSpPr>
        <p:spPr>
          <a:xfrm>
            <a:off x="3090672" y="2602992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431B61F9-8569-4E78-A14A-905B74BBA30F}"/>
              </a:ext>
            </a:extLst>
          </p:cNvPr>
          <p:cNvSpPr/>
          <p:nvPr/>
        </p:nvSpPr>
        <p:spPr>
          <a:xfrm>
            <a:off x="3742944" y="2602992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9F6CE428-98BC-4566-87DF-4C1FF0D3AA8C}"/>
              </a:ext>
            </a:extLst>
          </p:cNvPr>
          <p:cNvSpPr/>
          <p:nvPr/>
        </p:nvSpPr>
        <p:spPr>
          <a:xfrm>
            <a:off x="1133856" y="3261360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D851AB75-19FC-449E-BCF3-881D692B0F05}"/>
              </a:ext>
            </a:extLst>
          </p:cNvPr>
          <p:cNvSpPr/>
          <p:nvPr/>
        </p:nvSpPr>
        <p:spPr>
          <a:xfrm>
            <a:off x="1786128" y="3261360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F08FC959-FF77-4E96-BDC9-510D5BD90CC2}"/>
              </a:ext>
            </a:extLst>
          </p:cNvPr>
          <p:cNvSpPr/>
          <p:nvPr/>
        </p:nvSpPr>
        <p:spPr>
          <a:xfrm>
            <a:off x="2438400" y="3261360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AF99B3A9-2429-4705-A8C1-CA4685FC41F5}"/>
              </a:ext>
            </a:extLst>
          </p:cNvPr>
          <p:cNvSpPr/>
          <p:nvPr/>
        </p:nvSpPr>
        <p:spPr>
          <a:xfrm>
            <a:off x="3090672" y="3261360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712F7818-7143-414A-896B-6DE7E3795E5F}"/>
              </a:ext>
            </a:extLst>
          </p:cNvPr>
          <p:cNvSpPr/>
          <p:nvPr/>
        </p:nvSpPr>
        <p:spPr>
          <a:xfrm>
            <a:off x="3742944" y="3261360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57F789D2-3E1D-4EBE-A09A-2066663BA328}"/>
              </a:ext>
            </a:extLst>
          </p:cNvPr>
          <p:cNvSpPr/>
          <p:nvPr/>
        </p:nvSpPr>
        <p:spPr>
          <a:xfrm>
            <a:off x="1133856" y="3919728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7FAC5BD5-5932-4FA0-9A4A-F5BAA6C16B69}"/>
              </a:ext>
            </a:extLst>
          </p:cNvPr>
          <p:cNvSpPr/>
          <p:nvPr/>
        </p:nvSpPr>
        <p:spPr>
          <a:xfrm>
            <a:off x="1786128" y="3919728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79D0EBE4-F493-49BD-AC42-892B956BECD5}"/>
              </a:ext>
            </a:extLst>
          </p:cNvPr>
          <p:cNvSpPr/>
          <p:nvPr/>
        </p:nvSpPr>
        <p:spPr>
          <a:xfrm>
            <a:off x="2438400" y="3919728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03D5FAC-6048-43CF-8A15-421E0E4DDAB2}"/>
              </a:ext>
            </a:extLst>
          </p:cNvPr>
          <p:cNvSpPr/>
          <p:nvPr/>
        </p:nvSpPr>
        <p:spPr>
          <a:xfrm>
            <a:off x="3090672" y="3919728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D941AA7A-1129-4EAC-8E3A-9D2985BEA97C}"/>
              </a:ext>
            </a:extLst>
          </p:cNvPr>
          <p:cNvSpPr/>
          <p:nvPr/>
        </p:nvSpPr>
        <p:spPr>
          <a:xfrm>
            <a:off x="3742944" y="3919728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E2443925-FACB-4846-AC7A-DFEB71D50BA3}"/>
              </a:ext>
            </a:extLst>
          </p:cNvPr>
          <p:cNvCxnSpPr>
            <a:stCxn id="17" idx="0"/>
            <a:endCxn id="12" idx="4"/>
          </p:cNvCxnSpPr>
          <p:nvPr/>
        </p:nvCxnSpPr>
        <p:spPr>
          <a:xfrm flipV="1">
            <a:off x="1301496" y="3596640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41899814-2E7A-4F67-9C9B-7B1E385FB2C1}"/>
              </a:ext>
            </a:extLst>
          </p:cNvPr>
          <p:cNvCxnSpPr>
            <a:cxnSpLocks/>
            <a:stCxn id="17" idx="0"/>
            <a:endCxn id="13" idx="4"/>
          </p:cNvCxnSpPr>
          <p:nvPr/>
        </p:nvCxnSpPr>
        <p:spPr>
          <a:xfrm flipV="1">
            <a:off x="1301496" y="3596640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C3D1CDB5-1497-4501-BD71-4AD329E803FF}"/>
              </a:ext>
            </a:extLst>
          </p:cNvPr>
          <p:cNvCxnSpPr>
            <a:cxnSpLocks/>
            <a:stCxn id="18" idx="0"/>
            <a:endCxn id="14" idx="4"/>
          </p:cNvCxnSpPr>
          <p:nvPr/>
        </p:nvCxnSpPr>
        <p:spPr>
          <a:xfrm flipV="1">
            <a:off x="1953768" y="3596640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A72EAE9B-EE64-4181-8242-788331326EED}"/>
              </a:ext>
            </a:extLst>
          </p:cNvPr>
          <p:cNvCxnSpPr>
            <a:cxnSpLocks/>
            <a:stCxn id="19" idx="0"/>
            <a:endCxn id="15" idx="4"/>
          </p:cNvCxnSpPr>
          <p:nvPr/>
        </p:nvCxnSpPr>
        <p:spPr>
          <a:xfrm flipV="1">
            <a:off x="2606040" y="3596640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978063A2-C086-4325-A021-23C89B2110CD}"/>
              </a:ext>
            </a:extLst>
          </p:cNvPr>
          <p:cNvCxnSpPr>
            <a:cxnSpLocks/>
            <a:stCxn id="20" idx="0"/>
            <a:endCxn id="16" idx="4"/>
          </p:cNvCxnSpPr>
          <p:nvPr/>
        </p:nvCxnSpPr>
        <p:spPr>
          <a:xfrm flipV="1">
            <a:off x="3258312" y="3596640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571CEB0D-5499-4C0C-A76D-6B37A25B8FFF}"/>
              </a:ext>
            </a:extLst>
          </p:cNvPr>
          <p:cNvCxnSpPr>
            <a:cxnSpLocks/>
            <a:stCxn id="21" idx="0"/>
            <a:endCxn id="16" idx="4"/>
          </p:cNvCxnSpPr>
          <p:nvPr/>
        </p:nvCxnSpPr>
        <p:spPr>
          <a:xfrm flipV="1">
            <a:off x="3910584" y="3596640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88FD084E-6BB4-4FAB-929A-2ACE05EB75C4}"/>
              </a:ext>
            </a:extLst>
          </p:cNvPr>
          <p:cNvCxnSpPr>
            <a:cxnSpLocks/>
            <a:stCxn id="21" idx="0"/>
            <a:endCxn id="15" idx="4"/>
          </p:cNvCxnSpPr>
          <p:nvPr/>
        </p:nvCxnSpPr>
        <p:spPr>
          <a:xfrm flipH="1" flipV="1">
            <a:off x="3258312" y="3596640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D854C83E-CFBA-4E6F-BFC2-8CFB3D238199}"/>
              </a:ext>
            </a:extLst>
          </p:cNvPr>
          <p:cNvCxnSpPr>
            <a:cxnSpLocks/>
          </p:cNvCxnSpPr>
          <p:nvPr/>
        </p:nvCxnSpPr>
        <p:spPr>
          <a:xfrm flipH="1" flipV="1">
            <a:off x="2596896" y="3591496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658A401C-76B4-438A-BD0C-F3617D938D74}"/>
              </a:ext>
            </a:extLst>
          </p:cNvPr>
          <p:cNvCxnSpPr>
            <a:cxnSpLocks/>
          </p:cNvCxnSpPr>
          <p:nvPr/>
        </p:nvCxnSpPr>
        <p:spPr>
          <a:xfrm flipH="1" flipV="1">
            <a:off x="1905984" y="3584448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F6454885-C157-4AEB-94D9-75A92403DDC8}"/>
              </a:ext>
            </a:extLst>
          </p:cNvPr>
          <p:cNvCxnSpPr>
            <a:cxnSpLocks/>
            <a:stCxn id="18" idx="0"/>
          </p:cNvCxnSpPr>
          <p:nvPr/>
        </p:nvCxnSpPr>
        <p:spPr>
          <a:xfrm flipH="1" flipV="1">
            <a:off x="1292352" y="3572256"/>
            <a:ext cx="661416" cy="3474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5DD68AC5-F04A-4222-AE6F-4345100599CD}"/>
              </a:ext>
            </a:extLst>
          </p:cNvPr>
          <p:cNvCxnSpPr>
            <a:cxnSpLocks/>
            <a:stCxn id="18" idx="0"/>
            <a:endCxn id="13" idx="4"/>
          </p:cNvCxnSpPr>
          <p:nvPr/>
        </p:nvCxnSpPr>
        <p:spPr>
          <a:xfrm flipV="1">
            <a:off x="1953768" y="3596640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971FE571-B628-46AD-81E5-D8B4105907BD}"/>
              </a:ext>
            </a:extLst>
          </p:cNvPr>
          <p:cNvCxnSpPr>
            <a:cxnSpLocks/>
            <a:stCxn id="19" idx="0"/>
            <a:endCxn id="14" idx="4"/>
          </p:cNvCxnSpPr>
          <p:nvPr/>
        </p:nvCxnSpPr>
        <p:spPr>
          <a:xfrm flipV="1">
            <a:off x="2606040" y="3596640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A4D2B9FD-1FE9-4E15-A51F-1E1F3D8B4B64}"/>
              </a:ext>
            </a:extLst>
          </p:cNvPr>
          <p:cNvCxnSpPr>
            <a:cxnSpLocks/>
            <a:stCxn id="20" idx="0"/>
            <a:endCxn id="15" idx="4"/>
          </p:cNvCxnSpPr>
          <p:nvPr/>
        </p:nvCxnSpPr>
        <p:spPr>
          <a:xfrm flipV="1">
            <a:off x="3258312" y="3596640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3749F17F-AD22-414D-BB2B-2529E0EE2FCB}"/>
              </a:ext>
            </a:extLst>
          </p:cNvPr>
          <p:cNvCxnSpPr>
            <a:cxnSpLocks/>
            <a:stCxn id="20" idx="0"/>
            <a:endCxn id="13" idx="4"/>
          </p:cNvCxnSpPr>
          <p:nvPr/>
        </p:nvCxnSpPr>
        <p:spPr>
          <a:xfrm flipH="1" flipV="1">
            <a:off x="1953768" y="3596640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8FC837C8-F6BA-41E4-B6C6-770C9E92E908}"/>
              </a:ext>
            </a:extLst>
          </p:cNvPr>
          <p:cNvCxnSpPr>
            <a:cxnSpLocks/>
          </p:cNvCxnSpPr>
          <p:nvPr/>
        </p:nvCxnSpPr>
        <p:spPr>
          <a:xfrm flipH="1" flipV="1">
            <a:off x="1253712" y="3602736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19AB70CA-8A4C-4CBE-90E5-98F7A47C2DC1}"/>
              </a:ext>
            </a:extLst>
          </p:cNvPr>
          <p:cNvCxnSpPr>
            <a:cxnSpLocks/>
            <a:stCxn id="17" idx="0"/>
            <a:endCxn id="14" idx="4"/>
          </p:cNvCxnSpPr>
          <p:nvPr/>
        </p:nvCxnSpPr>
        <p:spPr>
          <a:xfrm flipV="1">
            <a:off x="1301496" y="3596640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CFD23B75-57A4-41F4-8883-D9E4F9208703}"/>
              </a:ext>
            </a:extLst>
          </p:cNvPr>
          <p:cNvCxnSpPr>
            <a:cxnSpLocks/>
            <a:stCxn id="17" idx="0"/>
            <a:endCxn id="15" idx="4"/>
          </p:cNvCxnSpPr>
          <p:nvPr/>
        </p:nvCxnSpPr>
        <p:spPr>
          <a:xfrm flipV="1">
            <a:off x="1301496" y="3596640"/>
            <a:ext cx="1956816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A6ABF96B-D067-41C3-A997-25BF4055B17F}"/>
              </a:ext>
            </a:extLst>
          </p:cNvPr>
          <p:cNvCxnSpPr>
            <a:cxnSpLocks/>
            <a:stCxn id="17" idx="0"/>
            <a:endCxn id="16" idx="4"/>
          </p:cNvCxnSpPr>
          <p:nvPr/>
        </p:nvCxnSpPr>
        <p:spPr>
          <a:xfrm flipV="1">
            <a:off x="1301496" y="3596640"/>
            <a:ext cx="2609088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F0908397-348D-4A30-BB9D-530C8CCAAE4E}"/>
              </a:ext>
            </a:extLst>
          </p:cNvPr>
          <p:cNvCxnSpPr>
            <a:cxnSpLocks/>
            <a:stCxn id="21" idx="0"/>
            <a:endCxn id="14" idx="4"/>
          </p:cNvCxnSpPr>
          <p:nvPr/>
        </p:nvCxnSpPr>
        <p:spPr>
          <a:xfrm flipH="1" flipV="1">
            <a:off x="2606040" y="3596640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AFA0880A-A3B6-4B4C-9981-63755809A91C}"/>
              </a:ext>
            </a:extLst>
          </p:cNvPr>
          <p:cNvCxnSpPr>
            <a:cxnSpLocks/>
            <a:stCxn id="21" idx="0"/>
            <a:endCxn id="13" idx="4"/>
          </p:cNvCxnSpPr>
          <p:nvPr/>
        </p:nvCxnSpPr>
        <p:spPr>
          <a:xfrm flipH="1" flipV="1">
            <a:off x="1953768" y="3596640"/>
            <a:ext cx="1956816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87F4C076-6625-4818-ABEA-FBBDFA74D293}"/>
              </a:ext>
            </a:extLst>
          </p:cNvPr>
          <p:cNvCxnSpPr/>
          <p:nvPr/>
        </p:nvCxnSpPr>
        <p:spPr>
          <a:xfrm flipV="1">
            <a:off x="1292352" y="2938272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355B0DAE-FBE7-4954-AE45-96E7C249A182}"/>
              </a:ext>
            </a:extLst>
          </p:cNvPr>
          <p:cNvCxnSpPr>
            <a:cxnSpLocks/>
          </p:cNvCxnSpPr>
          <p:nvPr/>
        </p:nvCxnSpPr>
        <p:spPr>
          <a:xfrm flipV="1">
            <a:off x="1292352" y="2938272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52F78B1F-1E12-49C0-A518-27E2D276E50A}"/>
              </a:ext>
            </a:extLst>
          </p:cNvPr>
          <p:cNvCxnSpPr>
            <a:cxnSpLocks/>
          </p:cNvCxnSpPr>
          <p:nvPr/>
        </p:nvCxnSpPr>
        <p:spPr>
          <a:xfrm flipV="1">
            <a:off x="1944624" y="2938272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3EB8EB90-1ADE-42EA-BD8D-57B856596362}"/>
              </a:ext>
            </a:extLst>
          </p:cNvPr>
          <p:cNvCxnSpPr>
            <a:cxnSpLocks/>
          </p:cNvCxnSpPr>
          <p:nvPr/>
        </p:nvCxnSpPr>
        <p:spPr>
          <a:xfrm flipV="1">
            <a:off x="2596896" y="2938272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9CA48FEE-98A7-47B2-9CBD-F90B3BDE905A}"/>
              </a:ext>
            </a:extLst>
          </p:cNvPr>
          <p:cNvCxnSpPr>
            <a:cxnSpLocks/>
          </p:cNvCxnSpPr>
          <p:nvPr/>
        </p:nvCxnSpPr>
        <p:spPr>
          <a:xfrm flipV="1">
            <a:off x="3249168" y="2938272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B1405537-F629-4989-8CDA-AA8E11B8D621}"/>
              </a:ext>
            </a:extLst>
          </p:cNvPr>
          <p:cNvCxnSpPr>
            <a:cxnSpLocks/>
          </p:cNvCxnSpPr>
          <p:nvPr/>
        </p:nvCxnSpPr>
        <p:spPr>
          <a:xfrm flipV="1">
            <a:off x="3901440" y="2938272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DFEAB603-AC7B-4E36-8FC1-426A35A3050A}"/>
              </a:ext>
            </a:extLst>
          </p:cNvPr>
          <p:cNvCxnSpPr>
            <a:cxnSpLocks/>
          </p:cNvCxnSpPr>
          <p:nvPr/>
        </p:nvCxnSpPr>
        <p:spPr>
          <a:xfrm flipH="1" flipV="1">
            <a:off x="3249168" y="2938272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971D0F98-8428-44DE-8AA8-3F56C81177A8}"/>
              </a:ext>
            </a:extLst>
          </p:cNvPr>
          <p:cNvCxnSpPr>
            <a:cxnSpLocks/>
          </p:cNvCxnSpPr>
          <p:nvPr/>
        </p:nvCxnSpPr>
        <p:spPr>
          <a:xfrm flipH="1" flipV="1">
            <a:off x="2587752" y="2933128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EA0385FE-C605-4318-BCFF-122A80B6C659}"/>
              </a:ext>
            </a:extLst>
          </p:cNvPr>
          <p:cNvCxnSpPr>
            <a:cxnSpLocks/>
          </p:cNvCxnSpPr>
          <p:nvPr/>
        </p:nvCxnSpPr>
        <p:spPr>
          <a:xfrm flipH="1" flipV="1">
            <a:off x="1896840" y="2926080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E5D7F549-302B-4572-967F-42F04979327A}"/>
              </a:ext>
            </a:extLst>
          </p:cNvPr>
          <p:cNvCxnSpPr>
            <a:cxnSpLocks/>
          </p:cNvCxnSpPr>
          <p:nvPr/>
        </p:nvCxnSpPr>
        <p:spPr>
          <a:xfrm flipH="1" flipV="1">
            <a:off x="1283208" y="2913888"/>
            <a:ext cx="661416" cy="3474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F6B03BCC-BBF0-48F7-81DD-863C1E58309B}"/>
              </a:ext>
            </a:extLst>
          </p:cNvPr>
          <p:cNvCxnSpPr>
            <a:cxnSpLocks/>
          </p:cNvCxnSpPr>
          <p:nvPr/>
        </p:nvCxnSpPr>
        <p:spPr>
          <a:xfrm flipV="1">
            <a:off x="1944624" y="2938272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3BC9684D-CEAA-482E-BE00-0DB778973383}"/>
              </a:ext>
            </a:extLst>
          </p:cNvPr>
          <p:cNvCxnSpPr>
            <a:cxnSpLocks/>
          </p:cNvCxnSpPr>
          <p:nvPr/>
        </p:nvCxnSpPr>
        <p:spPr>
          <a:xfrm flipV="1">
            <a:off x="2596896" y="2938272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6122B0B1-97DF-4D46-8D5A-4E5CFEB58088}"/>
              </a:ext>
            </a:extLst>
          </p:cNvPr>
          <p:cNvCxnSpPr>
            <a:cxnSpLocks/>
          </p:cNvCxnSpPr>
          <p:nvPr/>
        </p:nvCxnSpPr>
        <p:spPr>
          <a:xfrm flipV="1">
            <a:off x="3249168" y="2938272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F2E1A3D8-CEDB-4AD7-8506-FD35560B3651}"/>
              </a:ext>
            </a:extLst>
          </p:cNvPr>
          <p:cNvCxnSpPr>
            <a:cxnSpLocks/>
          </p:cNvCxnSpPr>
          <p:nvPr/>
        </p:nvCxnSpPr>
        <p:spPr>
          <a:xfrm flipH="1" flipV="1">
            <a:off x="1944624" y="2938272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E995862F-DC62-46C7-9E19-BF51D0431335}"/>
              </a:ext>
            </a:extLst>
          </p:cNvPr>
          <p:cNvCxnSpPr>
            <a:cxnSpLocks/>
          </p:cNvCxnSpPr>
          <p:nvPr/>
        </p:nvCxnSpPr>
        <p:spPr>
          <a:xfrm flipH="1" flipV="1">
            <a:off x="1244568" y="2944368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020CB5D8-9902-4AE0-9A70-58F911BAF1F5}"/>
              </a:ext>
            </a:extLst>
          </p:cNvPr>
          <p:cNvCxnSpPr>
            <a:cxnSpLocks/>
          </p:cNvCxnSpPr>
          <p:nvPr/>
        </p:nvCxnSpPr>
        <p:spPr>
          <a:xfrm flipV="1">
            <a:off x="1292352" y="2938272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F10F0FB5-742E-46F5-B216-C1CC4B296E85}"/>
              </a:ext>
            </a:extLst>
          </p:cNvPr>
          <p:cNvCxnSpPr>
            <a:cxnSpLocks/>
          </p:cNvCxnSpPr>
          <p:nvPr/>
        </p:nvCxnSpPr>
        <p:spPr>
          <a:xfrm flipV="1">
            <a:off x="1292352" y="2938272"/>
            <a:ext cx="1956816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24C636EC-F0CF-478D-9BAE-18CC11A87AFE}"/>
              </a:ext>
            </a:extLst>
          </p:cNvPr>
          <p:cNvCxnSpPr>
            <a:cxnSpLocks/>
          </p:cNvCxnSpPr>
          <p:nvPr/>
        </p:nvCxnSpPr>
        <p:spPr>
          <a:xfrm flipV="1">
            <a:off x="1292352" y="2938272"/>
            <a:ext cx="2609088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C8F74095-E0B5-4887-BBB7-5C7AD5E48A53}"/>
              </a:ext>
            </a:extLst>
          </p:cNvPr>
          <p:cNvCxnSpPr>
            <a:cxnSpLocks/>
          </p:cNvCxnSpPr>
          <p:nvPr/>
        </p:nvCxnSpPr>
        <p:spPr>
          <a:xfrm flipH="1" flipV="1">
            <a:off x="2596896" y="2938272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55837D65-0EF2-47D7-9FED-2F116E686A59}"/>
              </a:ext>
            </a:extLst>
          </p:cNvPr>
          <p:cNvCxnSpPr>
            <a:cxnSpLocks/>
          </p:cNvCxnSpPr>
          <p:nvPr/>
        </p:nvCxnSpPr>
        <p:spPr>
          <a:xfrm flipH="1" flipV="1">
            <a:off x="1944624" y="2938272"/>
            <a:ext cx="1956816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3DF3F941-DFF2-4242-9800-2043D11B7D4A}"/>
              </a:ext>
            </a:extLst>
          </p:cNvPr>
          <p:cNvCxnSpPr>
            <a:cxnSpLocks/>
            <a:stCxn id="7" idx="0"/>
            <a:endCxn id="2" idx="4"/>
          </p:cNvCxnSpPr>
          <p:nvPr/>
        </p:nvCxnSpPr>
        <p:spPr>
          <a:xfrm flipV="1">
            <a:off x="1301496" y="1949767"/>
            <a:ext cx="1304544" cy="653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F94786CD-744E-41C7-8297-85ADF6427E20}"/>
              </a:ext>
            </a:extLst>
          </p:cNvPr>
          <p:cNvCxnSpPr>
            <a:cxnSpLocks/>
            <a:stCxn id="8" idx="0"/>
            <a:endCxn id="2" idx="4"/>
          </p:cNvCxnSpPr>
          <p:nvPr/>
        </p:nvCxnSpPr>
        <p:spPr>
          <a:xfrm flipV="1">
            <a:off x="1953768" y="1949767"/>
            <a:ext cx="652272" cy="653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896B449B-1BB5-4A91-8E72-D07A7F3E19BD}"/>
              </a:ext>
            </a:extLst>
          </p:cNvPr>
          <p:cNvCxnSpPr>
            <a:cxnSpLocks/>
            <a:stCxn id="9" idx="0"/>
            <a:endCxn id="2" idx="4"/>
          </p:cNvCxnSpPr>
          <p:nvPr/>
        </p:nvCxnSpPr>
        <p:spPr>
          <a:xfrm flipV="1">
            <a:off x="2606040" y="1949767"/>
            <a:ext cx="0" cy="653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7464D8A0-277E-4A11-9470-CC5B5D6299B4}"/>
              </a:ext>
            </a:extLst>
          </p:cNvPr>
          <p:cNvCxnSpPr>
            <a:cxnSpLocks/>
            <a:stCxn id="10" idx="0"/>
            <a:endCxn id="2" idx="4"/>
          </p:cNvCxnSpPr>
          <p:nvPr/>
        </p:nvCxnSpPr>
        <p:spPr>
          <a:xfrm flipH="1" flipV="1">
            <a:off x="2606040" y="1949767"/>
            <a:ext cx="652272" cy="653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85807888-0003-49A4-850A-C358C3BFAB26}"/>
              </a:ext>
            </a:extLst>
          </p:cNvPr>
          <p:cNvCxnSpPr>
            <a:cxnSpLocks/>
            <a:stCxn id="11" idx="0"/>
            <a:endCxn id="2" idx="4"/>
          </p:cNvCxnSpPr>
          <p:nvPr/>
        </p:nvCxnSpPr>
        <p:spPr>
          <a:xfrm flipH="1" flipV="1">
            <a:off x="2606040" y="1949767"/>
            <a:ext cx="1304544" cy="653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타원 109">
            <a:extLst>
              <a:ext uri="{FF2B5EF4-FFF2-40B4-BE49-F238E27FC236}">
                <a16:creationId xmlns:a16="http://schemas.microsoft.com/office/drawing/2014/main" id="{EAA28B43-56F2-4019-873E-F0508C3A82D7}"/>
              </a:ext>
            </a:extLst>
          </p:cNvPr>
          <p:cNvSpPr/>
          <p:nvPr/>
        </p:nvSpPr>
        <p:spPr>
          <a:xfrm>
            <a:off x="6362766" y="1602295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E18644AF-79DB-45E9-BB4D-77B2350CE807}"/>
              </a:ext>
            </a:extLst>
          </p:cNvPr>
          <p:cNvSpPr/>
          <p:nvPr/>
        </p:nvSpPr>
        <p:spPr>
          <a:xfrm>
            <a:off x="5058222" y="2590800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타원 111">
            <a:extLst>
              <a:ext uri="{FF2B5EF4-FFF2-40B4-BE49-F238E27FC236}">
                <a16:creationId xmlns:a16="http://schemas.microsoft.com/office/drawing/2014/main" id="{8A0D76E0-505D-45F3-842A-97C92C94C981}"/>
              </a:ext>
            </a:extLst>
          </p:cNvPr>
          <p:cNvSpPr/>
          <p:nvPr/>
        </p:nvSpPr>
        <p:spPr>
          <a:xfrm>
            <a:off x="5710494" y="2590800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391AB29D-4CDD-46C8-BC65-C7A976A88B47}"/>
              </a:ext>
            </a:extLst>
          </p:cNvPr>
          <p:cNvSpPr/>
          <p:nvPr/>
        </p:nvSpPr>
        <p:spPr>
          <a:xfrm>
            <a:off x="6362766" y="2590800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타원 113">
            <a:extLst>
              <a:ext uri="{FF2B5EF4-FFF2-40B4-BE49-F238E27FC236}">
                <a16:creationId xmlns:a16="http://schemas.microsoft.com/office/drawing/2014/main" id="{0F6CCDFE-B34C-4E81-AA11-5CC30176E421}"/>
              </a:ext>
            </a:extLst>
          </p:cNvPr>
          <p:cNvSpPr/>
          <p:nvPr/>
        </p:nvSpPr>
        <p:spPr>
          <a:xfrm>
            <a:off x="7015038" y="2590800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타원 114">
            <a:extLst>
              <a:ext uri="{FF2B5EF4-FFF2-40B4-BE49-F238E27FC236}">
                <a16:creationId xmlns:a16="http://schemas.microsoft.com/office/drawing/2014/main" id="{DA0E38E9-31A1-4291-A210-B29DEAC4F093}"/>
              </a:ext>
            </a:extLst>
          </p:cNvPr>
          <p:cNvSpPr/>
          <p:nvPr/>
        </p:nvSpPr>
        <p:spPr>
          <a:xfrm>
            <a:off x="7667310" y="2590800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타원 115">
            <a:extLst>
              <a:ext uri="{FF2B5EF4-FFF2-40B4-BE49-F238E27FC236}">
                <a16:creationId xmlns:a16="http://schemas.microsoft.com/office/drawing/2014/main" id="{3E7B9F8A-2CD6-4D4F-872B-690F3C3B5F54}"/>
              </a:ext>
            </a:extLst>
          </p:cNvPr>
          <p:cNvSpPr/>
          <p:nvPr/>
        </p:nvSpPr>
        <p:spPr>
          <a:xfrm>
            <a:off x="5058222" y="3249168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타원 116">
            <a:extLst>
              <a:ext uri="{FF2B5EF4-FFF2-40B4-BE49-F238E27FC236}">
                <a16:creationId xmlns:a16="http://schemas.microsoft.com/office/drawing/2014/main" id="{64E723DF-0549-4107-A705-3F82EB0EE5BD}"/>
              </a:ext>
            </a:extLst>
          </p:cNvPr>
          <p:cNvSpPr/>
          <p:nvPr/>
        </p:nvSpPr>
        <p:spPr>
          <a:xfrm>
            <a:off x="5710494" y="3249168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타원 117">
            <a:extLst>
              <a:ext uri="{FF2B5EF4-FFF2-40B4-BE49-F238E27FC236}">
                <a16:creationId xmlns:a16="http://schemas.microsoft.com/office/drawing/2014/main" id="{809BBCE0-B112-4618-BB8B-3421CFDC6642}"/>
              </a:ext>
            </a:extLst>
          </p:cNvPr>
          <p:cNvSpPr/>
          <p:nvPr/>
        </p:nvSpPr>
        <p:spPr>
          <a:xfrm>
            <a:off x="6362766" y="3249168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타원 118">
            <a:extLst>
              <a:ext uri="{FF2B5EF4-FFF2-40B4-BE49-F238E27FC236}">
                <a16:creationId xmlns:a16="http://schemas.microsoft.com/office/drawing/2014/main" id="{B064D9A1-F8B7-405A-A2DE-268299AB7281}"/>
              </a:ext>
            </a:extLst>
          </p:cNvPr>
          <p:cNvSpPr/>
          <p:nvPr/>
        </p:nvSpPr>
        <p:spPr>
          <a:xfrm>
            <a:off x="7015038" y="3249168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타원 119">
            <a:extLst>
              <a:ext uri="{FF2B5EF4-FFF2-40B4-BE49-F238E27FC236}">
                <a16:creationId xmlns:a16="http://schemas.microsoft.com/office/drawing/2014/main" id="{761D1359-991A-4F6B-952E-1BE28643771F}"/>
              </a:ext>
            </a:extLst>
          </p:cNvPr>
          <p:cNvSpPr/>
          <p:nvPr/>
        </p:nvSpPr>
        <p:spPr>
          <a:xfrm>
            <a:off x="7667310" y="3249168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타원 120">
            <a:extLst>
              <a:ext uri="{FF2B5EF4-FFF2-40B4-BE49-F238E27FC236}">
                <a16:creationId xmlns:a16="http://schemas.microsoft.com/office/drawing/2014/main" id="{9909B550-80CA-418C-86AE-A597C7EB1741}"/>
              </a:ext>
            </a:extLst>
          </p:cNvPr>
          <p:cNvSpPr/>
          <p:nvPr/>
        </p:nvSpPr>
        <p:spPr>
          <a:xfrm>
            <a:off x="5058222" y="3907536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타원 121">
            <a:extLst>
              <a:ext uri="{FF2B5EF4-FFF2-40B4-BE49-F238E27FC236}">
                <a16:creationId xmlns:a16="http://schemas.microsoft.com/office/drawing/2014/main" id="{796FB9AF-87BA-45A5-BDD9-0015D0F7959E}"/>
              </a:ext>
            </a:extLst>
          </p:cNvPr>
          <p:cNvSpPr/>
          <p:nvPr/>
        </p:nvSpPr>
        <p:spPr>
          <a:xfrm>
            <a:off x="5710494" y="3907536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타원 122">
            <a:extLst>
              <a:ext uri="{FF2B5EF4-FFF2-40B4-BE49-F238E27FC236}">
                <a16:creationId xmlns:a16="http://schemas.microsoft.com/office/drawing/2014/main" id="{625CC9CE-D32C-4997-8961-EBF71D45756D}"/>
              </a:ext>
            </a:extLst>
          </p:cNvPr>
          <p:cNvSpPr/>
          <p:nvPr/>
        </p:nvSpPr>
        <p:spPr>
          <a:xfrm>
            <a:off x="6362766" y="3907536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타원 123">
            <a:extLst>
              <a:ext uri="{FF2B5EF4-FFF2-40B4-BE49-F238E27FC236}">
                <a16:creationId xmlns:a16="http://schemas.microsoft.com/office/drawing/2014/main" id="{FA7DC58F-7095-42C4-A63C-140F47B4F837}"/>
              </a:ext>
            </a:extLst>
          </p:cNvPr>
          <p:cNvSpPr/>
          <p:nvPr/>
        </p:nvSpPr>
        <p:spPr>
          <a:xfrm>
            <a:off x="7015038" y="3907536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타원 124">
            <a:extLst>
              <a:ext uri="{FF2B5EF4-FFF2-40B4-BE49-F238E27FC236}">
                <a16:creationId xmlns:a16="http://schemas.microsoft.com/office/drawing/2014/main" id="{89396B2B-194D-4274-8299-872B3558F805}"/>
              </a:ext>
            </a:extLst>
          </p:cNvPr>
          <p:cNvSpPr/>
          <p:nvPr/>
        </p:nvSpPr>
        <p:spPr>
          <a:xfrm>
            <a:off x="7667310" y="3907536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27" name="직선 화살표 연결선 126">
            <a:extLst>
              <a:ext uri="{FF2B5EF4-FFF2-40B4-BE49-F238E27FC236}">
                <a16:creationId xmlns:a16="http://schemas.microsoft.com/office/drawing/2014/main" id="{93CC3333-6269-4780-8AE8-D5A15CD734A4}"/>
              </a:ext>
            </a:extLst>
          </p:cNvPr>
          <p:cNvCxnSpPr>
            <a:cxnSpLocks/>
            <a:stCxn id="121" idx="0"/>
            <a:endCxn id="117" idx="4"/>
          </p:cNvCxnSpPr>
          <p:nvPr/>
        </p:nvCxnSpPr>
        <p:spPr>
          <a:xfrm flipV="1">
            <a:off x="5225862" y="3584448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D8730D0C-4206-46A5-A5BB-902A38BA96D7}"/>
              </a:ext>
            </a:extLst>
          </p:cNvPr>
          <p:cNvCxnSpPr>
            <a:cxnSpLocks/>
            <a:stCxn id="124" idx="0"/>
            <a:endCxn id="120" idx="4"/>
          </p:cNvCxnSpPr>
          <p:nvPr/>
        </p:nvCxnSpPr>
        <p:spPr>
          <a:xfrm flipV="1">
            <a:off x="7182678" y="3584448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직선 화살표 연결선 130">
            <a:extLst>
              <a:ext uri="{FF2B5EF4-FFF2-40B4-BE49-F238E27FC236}">
                <a16:creationId xmlns:a16="http://schemas.microsoft.com/office/drawing/2014/main" id="{CA936AE6-FDE9-4959-9F34-E4DE03C83269}"/>
              </a:ext>
            </a:extLst>
          </p:cNvPr>
          <p:cNvCxnSpPr>
            <a:cxnSpLocks/>
            <a:stCxn id="125" idx="0"/>
            <a:endCxn id="120" idx="4"/>
          </p:cNvCxnSpPr>
          <p:nvPr/>
        </p:nvCxnSpPr>
        <p:spPr>
          <a:xfrm flipV="1">
            <a:off x="7834950" y="3584448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직선 화살표 연결선 138">
            <a:extLst>
              <a:ext uri="{FF2B5EF4-FFF2-40B4-BE49-F238E27FC236}">
                <a16:creationId xmlns:a16="http://schemas.microsoft.com/office/drawing/2014/main" id="{FE782C04-D10D-4B1A-8B8C-3E22186042C8}"/>
              </a:ext>
            </a:extLst>
          </p:cNvPr>
          <p:cNvCxnSpPr>
            <a:cxnSpLocks/>
            <a:stCxn id="124" idx="0"/>
            <a:endCxn id="117" idx="4"/>
          </p:cNvCxnSpPr>
          <p:nvPr/>
        </p:nvCxnSpPr>
        <p:spPr>
          <a:xfrm flipH="1" flipV="1">
            <a:off x="5878134" y="3584448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EC5EC946-6BBF-4FE4-9AD5-417C44C4FFE8}"/>
              </a:ext>
            </a:extLst>
          </p:cNvPr>
          <p:cNvCxnSpPr>
            <a:cxnSpLocks/>
            <a:stCxn id="121" idx="0"/>
            <a:endCxn id="120" idx="4"/>
          </p:cNvCxnSpPr>
          <p:nvPr/>
        </p:nvCxnSpPr>
        <p:spPr>
          <a:xfrm flipV="1">
            <a:off x="5225862" y="3584448"/>
            <a:ext cx="2609088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직선 화살표 연결선 144">
            <a:extLst>
              <a:ext uri="{FF2B5EF4-FFF2-40B4-BE49-F238E27FC236}">
                <a16:creationId xmlns:a16="http://schemas.microsoft.com/office/drawing/2014/main" id="{BE48E97D-03D2-4799-87E5-DD0F2987E1E2}"/>
              </a:ext>
            </a:extLst>
          </p:cNvPr>
          <p:cNvCxnSpPr>
            <a:cxnSpLocks/>
            <a:stCxn id="125" idx="0"/>
            <a:endCxn id="117" idx="4"/>
          </p:cNvCxnSpPr>
          <p:nvPr/>
        </p:nvCxnSpPr>
        <p:spPr>
          <a:xfrm flipH="1" flipV="1">
            <a:off x="5878134" y="3584448"/>
            <a:ext cx="1956816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직선 화살표 연결선 147">
            <a:extLst>
              <a:ext uri="{FF2B5EF4-FFF2-40B4-BE49-F238E27FC236}">
                <a16:creationId xmlns:a16="http://schemas.microsoft.com/office/drawing/2014/main" id="{3CAC5AAD-90D4-445C-B53A-74F9B215868C}"/>
              </a:ext>
            </a:extLst>
          </p:cNvPr>
          <p:cNvCxnSpPr>
            <a:cxnSpLocks/>
          </p:cNvCxnSpPr>
          <p:nvPr/>
        </p:nvCxnSpPr>
        <p:spPr>
          <a:xfrm flipV="1">
            <a:off x="5868990" y="2926080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ECDD3081-3BF2-4CD9-9462-ABE92B83463E}"/>
              </a:ext>
            </a:extLst>
          </p:cNvPr>
          <p:cNvCxnSpPr>
            <a:cxnSpLocks/>
          </p:cNvCxnSpPr>
          <p:nvPr/>
        </p:nvCxnSpPr>
        <p:spPr>
          <a:xfrm flipV="1">
            <a:off x="7825806" y="2926080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307BD5B0-59FA-484E-8DC0-438468A19B04}"/>
              </a:ext>
            </a:extLst>
          </p:cNvPr>
          <p:cNvCxnSpPr>
            <a:cxnSpLocks/>
          </p:cNvCxnSpPr>
          <p:nvPr/>
        </p:nvCxnSpPr>
        <p:spPr>
          <a:xfrm flipH="1" flipV="1">
            <a:off x="5207574" y="2901696"/>
            <a:ext cx="661416" cy="3474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E47AEADE-AB8A-4185-AB86-866E94F5D1E8}"/>
              </a:ext>
            </a:extLst>
          </p:cNvPr>
          <p:cNvCxnSpPr>
            <a:cxnSpLocks/>
          </p:cNvCxnSpPr>
          <p:nvPr/>
        </p:nvCxnSpPr>
        <p:spPr>
          <a:xfrm flipH="1" flipV="1">
            <a:off x="6521262" y="2926080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직선 화살표 연결선 165">
            <a:extLst>
              <a:ext uri="{FF2B5EF4-FFF2-40B4-BE49-F238E27FC236}">
                <a16:creationId xmlns:a16="http://schemas.microsoft.com/office/drawing/2014/main" id="{E72D286A-52AD-416F-B633-394D9C4A01A1}"/>
              </a:ext>
            </a:extLst>
          </p:cNvPr>
          <p:cNvCxnSpPr>
            <a:cxnSpLocks/>
            <a:stCxn id="111" idx="0"/>
            <a:endCxn id="110" idx="4"/>
          </p:cNvCxnSpPr>
          <p:nvPr/>
        </p:nvCxnSpPr>
        <p:spPr>
          <a:xfrm flipV="1">
            <a:off x="5225862" y="1937575"/>
            <a:ext cx="1304544" cy="653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직선 화살표 연결선 167">
            <a:extLst>
              <a:ext uri="{FF2B5EF4-FFF2-40B4-BE49-F238E27FC236}">
                <a16:creationId xmlns:a16="http://schemas.microsoft.com/office/drawing/2014/main" id="{3662B28D-044F-48DC-9009-47907DA6CB49}"/>
              </a:ext>
            </a:extLst>
          </p:cNvPr>
          <p:cNvCxnSpPr>
            <a:cxnSpLocks/>
            <a:stCxn id="113" idx="0"/>
            <a:endCxn id="110" idx="4"/>
          </p:cNvCxnSpPr>
          <p:nvPr/>
        </p:nvCxnSpPr>
        <p:spPr>
          <a:xfrm flipV="1">
            <a:off x="6530406" y="1937575"/>
            <a:ext cx="0" cy="653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99154D5E-897A-473E-A6D8-88A09345A56C}"/>
              </a:ext>
            </a:extLst>
          </p:cNvPr>
          <p:cNvCxnSpPr>
            <a:cxnSpLocks/>
            <a:stCxn id="115" idx="0"/>
            <a:endCxn id="110" idx="4"/>
          </p:cNvCxnSpPr>
          <p:nvPr/>
        </p:nvCxnSpPr>
        <p:spPr>
          <a:xfrm flipH="1" flipV="1">
            <a:off x="6530406" y="1937575"/>
            <a:ext cx="1304544" cy="653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189" name="그룹 7188">
            <a:extLst>
              <a:ext uri="{FF2B5EF4-FFF2-40B4-BE49-F238E27FC236}">
                <a16:creationId xmlns:a16="http://schemas.microsoft.com/office/drawing/2014/main" id="{9F3EDC54-7384-47E4-9920-7AF4CA455C2F}"/>
              </a:ext>
            </a:extLst>
          </p:cNvPr>
          <p:cNvGrpSpPr/>
          <p:nvPr/>
        </p:nvGrpSpPr>
        <p:grpSpPr>
          <a:xfrm>
            <a:off x="5759595" y="2639901"/>
            <a:ext cx="237078" cy="237078"/>
            <a:chOff x="5759595" y="2639901"/>
            <a:chExt cx="237078" cy="237078"/>
          </a:xfrm>
        </p:grpSpPr>
        <p:cxnSp>
          <p:nvCxnSpPr>
            <p:cNvPr id="7186" name="직선 연결선 7185">
              <a:extLst>
                <a:ext uri="{FF2B5EF4-FFF2-40B4-BE49-F238E27FC236}">
                  <a16:creationId xmlns:a16="http://schemas.microsoft.com/office/drawing/2014/main" id="{58984B99-6A6F-49BB-9255-08CD020CCD33}"/>
                </a:ext>
              </a:extLst>
            </p:cNvPr>
            <p:cNvCxnSpPr>
              <a:stCxn id="112" idx="7"/>
              <a:endCxn id="112" idx="3"/>
            </p:cNvCxnSpPr>
            <p:nvPr/>
          </p:nvCxnSpPr>
          <p:spPr>
            <a:xfrm flipH="1">
              <a:off x="5759595" y="2639901"/>
              <a:ext cx="237078" cy="23707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직선 연결선 172">
              <a:extLst>
                <a:ext uri="{FF2B5EF4-FFF2-40B4-BE49-F238E27FC236}">
                  <a16:creationId xmlns:a16="http://schemas.microsoft.com/office/drawing/2014/main" id="{F9565517-997F-4804-893C-32E994B9218E}"/>
                </a:ext>
              </a:extLst>
            </p:cNvPr>
            <p:cNvCxnSpPr>
              <a:cxnSpLocks/>
              <a:stCxn id="112" idx="5"/>
              <a:endCxn id="112" idx="1"/>
            </p:cNvCxnSpPr>
            <p:nvPr/>
          </p:nvCxnSpPr>
          <p:spPr>
            <a:xfrm flipH="1" flipV="1">
              <a:off x="5759595" y="2639901"/>
              <a:ext cx="237078" cy="23707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7" name="그룹 176">
            <a:extLst>
              <a:ext uri="{FF2B5EF4-FFF2-40B4-BE49-F238E27FC236}">
                <a16:creationId xmlns:a16="http://schemas.microsoft.com/office/drawing/2014/main" id="{3236D322-96D3-4D17-958B-4618E7259D83}"/>
              </a:ext>
            </a:extLst>
          </p:cNvPr>
          <p:cNvGrpSpPr/>
          <p:nvPr/>
        </p:nvGrpSpPr>
        <p:grpSpPr>
          <a:xfrm>
            <a:off x="7064139" y="2642949"/>
            <a:ext cx="237078" cy="237078"/>
            <a:chOff x="5759595" y="2639901"/>
            <a:chExt cx="237078" cy="237078"/>
          </a:xfrm>
        </p:grpSpPr>
        <p:cxnSp>
          <p:nvCxnSpPr>
            <p:cNvPr id="178" name="직선 연결선 177">
              <a:extLst>
                <a:ext uri="{FF2B5EF4-FFF2-40B4-BE49-F238E27FC236}">
                  <a16:creationId xmlns:a16="http://schemas.microsoft.com/office/drawing/2014/main" id="{C32D318E-9CBA-4AA8-B5A2-939484DE79BF}"/>
                </a:ext>
              </a:extLst>
            </p:cNvPr>
            <p:cNvCxnSpPr/>
            <p:nvPr/>
          </p:nvCxnSpPr>
          <p:spPr>
            <a:xfrm flipH="1">
              <a:off x="5759595" y="2639901"/>
              <a:ext cx="237078" cy="23707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직선 연결선 178">
              <a:extLst>
                <a:ext uri="{FF2B5EF4-FFF2-40B4-BE49-F238E27FC236}">
                  <a16:creationId xmlns:a16="http://schemas.microsoft.com/office/drawing/2014/main" id="{08B102C5-6F16-46BB-B1D4-9802E010C01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759595" y="2639901"/>
              <a:ext cx="237078" cy="23707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0" name="그룹 179">
            <a:extLst>
              <a:ext uri="{FF2B5EF4-FFF2-40B4-BE49-F238E27FC236}">
                <a16:creationId xmlns:a16="http://schemas.microsoft.com/office/drawing/2014/main" id="{C2A64AE0-F0A4-446D-8173-F21FF3D261C9}"/>
              </a:ext>
            </a:extLst>
          </p:cNvPr>
          <p:cNvGrpSpPr/>
          <p:nvPr/>
        </p:nvGrpSpPr>
        <p:grpSpPr>
          <a:xfrm>
            <a:off x="5107323" y="3295697"/>
            <a:ext cx="237078" cy="237078"/>
            <a:chOff x="5759595" y="2639901"/>
            <a:chExt cx="237078" cy="237078"/>
          </a:xfrm>
        </p:grpSpPr>
        <p:cxnSp>
          <p:nvCxnSpPr>
            <p:cNvPr id="181" name="직선 연결선 180">
              <a:extLst>
                <a:ext uri="{FF2B5EF4-FFF2-40B4-BE49-F238E27FC236}">
                  <a16:creationId xmlns:a16="http://schemas.microsoft.com/office/drawing/2014/main" id="{93271E92-3B6A-44A3-B3DE-D109F55E77FB}"/>
                </a:ext>
              </a:extLst>
            </p:cNvPr>
            <p:cNvCxnSpPr/>
            <p:nvPr/>
          </p:nvCxnSpPr>
          <p:spPr>
            <a:xfrm flipH="1">
              <a:off x="5759595" y="2639901"/>
              <a:ext cx="237078" cy="23707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직선 연결선 181">
              <a:extLst>
                <a:ext uri="{FF2B5EF4-FFF2-40B4-BE49-F238E27FC236}">
                  <a16:creationId xmlns:a16="http://schemas.microsoft.com/office/drawing/2014/main" id="{3AD5EC03-054B-4A8B-838A-3D9D1F478C2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759595" y="2639901"/>
              <a:ext cx="237078" cy="23707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3" name="그룹 182">
            <a:extLst>
              <a:ext uri="{FF2B5EF4-FFF2-40B4-BE49-F238E27FC236}">
                <a16:creationId xmlns:a16="http://schemas.microsoft.com/office/drawing/2014/main" id="{E2EFFE47-1E98-4E3F-B428-DCEAF71F8FF5}"/>
              </a:ext>
            </a:extLst>
          </p:cNvPr>
          <p:cNvGrpSpPr/>
          <p:nvPr/>
        </p:nvGrpSpPr>
        <p:grpSpPr>
          <a:xfrm>
            <a:off x="6411867" y="3307413"/>
            <a:ext cx="237078" cy="237078"/>
            <a:chOff x="5759595" y="2639901"/>
            <a:chExt cx="237078" cy="237078"/>
          </a:xfrm>
        </p:grpSpPr>
        <p:cxnSp>
          <p:nvCxnSpPr>
            <p:cNvPr id="184" name="직선 연결선 183">
              <a:extLst>
                <a:ext uri="{FF2B5EF4-FFF2-40B4-BE49-F238E27FC236}">
                  <a16:creationId xmlns:a16="http://schemas.microsoft.com/office/drawing/2014/main" id="{4A8EDA91-491F-4F94-A583-118213473C5D}"/>
                </a:ext>
              </a:extLst>
            </p:cNvPr>
            <p:cNvCxnSpPr/>
            <p:nvPr/>
          </p:nvCxnSpPr>
          <p:spPr>
            <a:xfrm flipH="1">
              <a:off x="5759595" y="2639901"/>
              <a:ext cx="237078" cy="23707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직선 연결선 184">
              <a:extLst>
                <a:ext uri="{FF2B5EF4-FFF2-40B4-BE49-F238E27FC236}">
                  <a16:creationId xmlns:a16="http://schemas.microsoft.com/office/drawing/2014/main" id="{42497807-FC85-4F10-94EA-E784D0042F4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759595" y="2639901"/>
              <a:ext cx="237078" cy="23707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6" name="그룹 185">
            <a:extLst>
              <a:ext uri="{FF2B5EF4-FFF2-40B4-BE49-F238E27FC236}">
                <a16:creationId xmlns:a16="http://schemas.microsoft.com/office/drawing/2014/main" id="{148C5EE3-245B-4842-8634-49984C313EBF}"/>
              </a:ext>
            </a:extLst>
          </p:cNvPr>
          <p:cNvGrpSpPr/>
          <p:nvPr/>
        </p:nvGrpSpPr>
        <p:grpSpPr>
          <a:xfrm>
            <a:off x="7064139" y="3304841"/>
            <a:ext cx="237078" cy="237078"/>
            <a:chOff x="5759595" y="2639901"/>
            <a:chExt cx="237078" cy="237078"/>
          </a:xfrm>
        </p:grpSpPr>
        <p:cxnSp>
          <p:nvCxnSpPr>
            <p:cNvPr id="187" name="직선 연결선 186">
              <a:extLst>
                <a:ext uri="{FF2B5EF4-FFF2-40B4-BE49-F238E27FC236}">
                  <a16:creationId xmlns:a16="http://schemas.microsoft.com/office/drawing/2014/main" id="{319D17C3-0D02-4CB9-BED1-4068B6BA5219}"/>
                </a:ext>
              </a:extLst>
            </p:cNvPr>
            <p:cNvCxnSpPr/>
            <p:nvPr/>
          </p:nvCxnSpPr>
          <p:spPr>
            <a:xfrm flipH="1">
              <a:off x="5759595" y="2639901"/>
              <a:ext cx="237078" cy="23707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직선 연결선 187">
              <a:extLst>
                <a:ext uri="{FF2B5EF4-FFF2-40B4-BE49-F238E27FC236}">
                  <a16:creationId xmlns:a16="http://schemas.microsoft.com/office/drawing/2014/main" id="{C9E29101-1B05-467F-87C8-1FA48367AF8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759595" y="2639901"/>
              <a:ext cx="237078" cy="23707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9" name="그룹 188">
            <a:extLst>
              <a:ext uri="{FF2B5EF4-FFF2-40B4-BE49-F238E27FC236}">
                <a16:creationId xmlns:a16="http://schemas.microsoft.com/office/drawing/2014/main" id="{6F92887E-7153-4FCF-BBDB-1C0450476B9F}"/>
              </a:ext>
            </a:extLst>
          </p:cNvPr>
          <p:cNvGrpSpPr/>
          <p:nvPr/>
        </p:nvGrpSpPr>
        <p:grpSpPr>
          <a:xfrm>
            <a:off x="5761185" y="3960161"/>
            <a:ext cx="237078" cy="237078"/>
            <a:chOff x="5759595" y="2639901"/>
            <a:chExt cx="237078" cy="237078"/>
          </a:xfrm>
        </p:grpSpPr>
        <p:cxnSp>
          <p:nvCxnSpPr>
            <p:cNvPr id="190" name="직선 연결선 189">
              <a:extLst>
                <a:ext uri="{FF2B5EF4-FFF2-40B4-BE49-F238E27FC236}">
                  <a16:creationId xmlns:a16="http://schemas.microsoft.com/office/drawing/2014/main" id="{86F9B696-8A39-42DA-9121-088F315AF61D}"/>
                </a:ext>
              </a:extLst>
            </p:cNvPr>
            <p:cNvCxnSpPr/>
            <p:nvPr/>
          </p:nvCxnSpPr>
          <p:spPr>
            <a:xfrm flipH="1">
              <a:off x="5759595" y="2639901"/>
              <a:ext cx="237078" cy="23707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직선 연결선 190">
              <a:extLst>
                <a:ext uri="{FF2B5EF4-FFF2-40B4-BE49-F238E27FC236}">
                  <a16:creationId xmlns:a16="http://schemas.microsoft.com/office/drawing/2014/main" id="{AA3D17B5-E1F4-4140-99B1-F9AE8288713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759595" y="2639901"/>
              <a:ext cx="237078" cy="23707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2" name="그룹 191">
            <a:extLst>
              <a:ext uri="{FF2B5EF4-FFF2-40B4-BE49-F238E27FC236}">
                <a16:creationId xmlns:a16="http://schemas.microsoft.com/office/drawing/2014/main" id="{C4290349-361C-4140-8BFF-140171C7798B}"/>
              </a:ext>
            </a:extLst>
          </p:cNvPr>
          <p:cNvGrpSpPr/>
          <p:nvPr/>
        </p:nvGrpSpPr>
        <p:grpSpPr>
          <a:xfrm>
            <a:off x="6411867" y="3975258"/>
            <a:ext cx="237078" cy="237078"/>
            <a:chOff x="5759595" y="2639901"/>
            <a:chExt cx="237078" cy="237078"/>
          </a:xfrm>
        </p:grpSpPr>
        <p:cxnSp>
          <p:nvCxnSpPr>
            <p:cNvPr id="193" name="직선 연결선 192">
              <a:extLst>
                <a:ext uri="{FF2B5EF4-FFF2-40B4-BE49-F238E27FC236}">
                  <a16:creationId xmlns:a16="http://schemas.microsoft.com/office/drawing/2014/main" id="{73337276-6820-44F9-843D-06459E73C9FF}"/>
                </a:ext>
              </a:extLst>
            </p:cNvPr>
            <p:cNvCxnSpPr/>
            <p:nvPr/>
          </p:nvCxnSpPr>
          <p:spPr>
            <a:xfrm flipH="1">
              <a:off x="5759595" y="2639901"/>
              <a:ext cx="237078" cy="23707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직선 연결선 193">
              <a:extLst>
                <a:ext uri="{FF2B5EF4-FFF2-40B4-BE49-F238E27FC236}">
                  <a16:creationId xmlns:a16="http://schemas.microsoft.com/office/drawing/2014/main" id="{4B66C1BB-2793-4306-81BF-F3B57660944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759595" y="2639901"/>
              <a:ext cx="237078" cy="23707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95" name="직선 화살표 연결선 194">
            <a:extLst>
              <a:ext uri="{FF2B5EF4-FFF2-40B4-BE49-F238E27FC236}">
                <a16:creationId xmlns:a16="http://schemas.microsoft.com/office/drawing/2014/main" id="{ABC1986B-579F-4B2D-BF20-7019BD7DA74A}"/>
              </a:ext>
            </a:extLst>
          </p:cNvPr>
          <p:cNvCxnSpPr>
            <a:cxnSpLocks/>
            <a:stCxn id="117" idx="0"/>
            <a:endCxn id="115" idx="4"/>
          </p:cNvCxnSpPr>
          <p:nvPr/>
        </p:nvCxnSpPr>
        <p:spPr>
          <a:xfrm flipV="1">
            <a:off x="5878134" y="2926080"/>
            <a:ext cx="1956816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직선 화살표 연결선 197">
            <a:extLst>
              <a:ext uri="{FF2B5EF4-FFF2-40B4-BE49-F238E27FC236}">
                <a16:creationId xmlns:a16="http://schemas.microsoft.com/office/drawing/2014/main" id="{1358EBC7-7E10-4F95-BBA4-7C88C571C7CF}"/>
              </a:ext>
            </a:extLst>
          </p:cNvPr>
          <p:cNvCxnSpPr>
            <a:cxnSpLocks/>
            <a:stCxn id="120" idx="0"/>
            <a:endCxn id="111" idx="4"/>
          </p:cNvCxnSpPr>
          <p:nvPr/>
        </p:nvCxnSpPr>
        <p:spPr>
          <a:xfrm flipH="1" flipV="1">
            <a:off x="5225862" y="2926080"/>
            <a:ext cx="2609088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1539058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바른 학습을 위해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드롭아웃</a:t>
            </a:r>
          </a:p>
        </p:txBody>
      </p:sp>
      <p:pic>
        <p:nvPicPr>
          <p:cNvPr id="29698" name="Picture 2">
            <a:extLst>
              <a:ext uri="{FF2B5EF4-FFF2-40B4-BE49-F238E27FC236}">
                <a16:creationId xmlns:a16="http://schemas.microsoft.com/office/drawing/2014/main" id="{6BD50BC8-59C6-4E6D-A370-728D50340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6413" y="2113407"/>
            <a:ext cx="3676650" cy="253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C60F6EF-EA50-4BEC-BF2F-612D9AB5A5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191" y="2113407"/>
            <a:ext cx="3676650" cy="253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D2305688-94B4-4412-974B-530A7C8BC458}"/>
              </a:ext>
            </a:extLst>
          </p:cNvPr>
          <p:cNvSpPr/>
          <p:nvPr/>
        </p:nvSpPr>
        <p:spPr>
          <a:xfrm>
            <a:off x="4803648" y="3017520"/>
            <a:ext cx="512064" cy="411480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3255015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바른 학습을 위해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드롭아웃</a:t>
            </a:r>
          </a:p>
        </p:txBody>
      </p:sp>
      <p:pic>
        <p:nvPicPr>
          <p:cNvPr id="179" name="Picture 2">
            <a:extLst>
              <a:ext uri="{FF2B5EF4-FFF2-40B4-BE49-F238E27FC236}">
                <a16:creationId xmlns:a16="http://schemas.microsoft.com/office/drawing/2014/main" id="{0892B011-6A78-4622-BA77-70EC203136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676"/>
          <a:stretch/>
        </p:blipFill>
        <p:spPr bwMode="auto">
          <a:xfrm>
            <a:off x="281370" y="2023890"/>
            <a:ext cx="754740" cy="674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0" name="사각형: 둥근 모서리 179">
            <a:extLst>
              <a:ext uri="{FF2B5EF4-FFF2-40B4-BE49-F238E27FC236}">
                <a16:creationId xmlns:a16="http://schemas.microsoft.com/office/drawing/2014/main" id="{A43893D0-FD7D-4CC8-BD5B-8516294DE641}"/>
              </a:ext>
            </a:extLst>
          </p:cNvPr>
          <p:cNvSpPr/>
          <p:nvPr/>
        </p:nvSpPr>
        <p:spPr>
          <a:xfrm>
            <a:off x="1527232" y="1436050"/>
            <a:ext cx="648355" cy="1849694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81" name="직선 화살표 연결선 180">
            <a:extLst>
              <a:ext uri="{FF2B5EF4-FFF2-40B4-BE49-F238E27FC236}">
                <a16:creationId xmlns:a16="http://schemas.microsoft.com/office/drawing/2014/main" id="{740BB60D-62AF-4BA9-B82C-F7F22D1ECB62}"/>
              </a:ext>
            </a:extLst>
          </p:cNvPr>
          <p:cNvCxnSpPr>
            <a:stCxn id="179" idx="3"/>
            <a:endCxn id="180" idx="1"/>
          </p:cNvCxnSpPr>
          <p:nvPr/>
        </p:nvCxnSpPr>
        <p:spPr>
          <a:xfrm>
            <a:off x="1036110" y="2360897"/>
            <a:ext cx="4911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2" name="사각형: 둥근 모서리 181">
            <a:extLst>
              <a:ext uri="{FF2B5EF4-FFF2-40B4-BE49-F238E27FC236}">
                <a16:creationId xmlns:a16="http://schemas.microsoft.com/office/drawing/2014/main" id="{E35F23A5-9836-4837-AE5C-592330A59EB8}"/>
              </a:ext>
            </a:extLst>
          </p:cNvPr>
          <p:cNvSpPr/>
          <p:nvPr/>
        </p:nvSpPr>
        <p:spPr>
          <a:xfrm>
            <a:off x="3211328" y="1435608"/>
            <a:ext cx="648355" cy="1849694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83" name="직선 화살표 연결선 182">
            <a:extLst>
              <a:ext uri="{FF2B5EF4-FFF2-40B4-BE49-F238E27FC236}">
                <a16:creationId xmlns:a16="http://schemas.microsoft.com/office/drawing/2014/main" id="{B2A08791-3B44-444F-8654-826004CDF3E7}"/>
              </a:ext>
            </a:extLst>
          </p:cNvPr>
          <p:cNvCxnSpPr>
            <a:cxnSpLocks/>
            <a:stCxn id="193" idx="3"/>
            <a:endCxn id="182" idx="1"/>
          </p:cNvCxnSpPr>
          <p:nvPr/>
        </p:nvCxnSpPr>
        <p:spPr>
          <a:xfrm>
            <a:off x="3017635" y="2360455"/>
            <a:ext cx="1936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사각형: 둥근 모서리 187">
            <a:extLst>
              <a:ext uri="{FF2B5EF4-FFF2-40B4-BE49-F238E27FC236}">
                <a16:creationId xmlns:a16="http://schemas.microsoft.com/office/drawing/2014/main" id="{2014CAFF-B2CC-446F-A329-2765366F959A}"/>
              </a:ext>
            </a:extLst>
          </p:cNvPr>
          <p:cNvSpPr/>
          <p:nvPr/>
        </p:nvSpPr>
        <p:spPr>
          <a:xfrm>
            <a:off x="8279878" y="1436050"/>
            <a:ext cx="648355" cy="1849694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89" name="직선 화살표 연결선 188">
            <a:extLst>
              <a:ext uri="{FF2B5EF4-FFF2-40B4-BE49-F238E27FC236}">
                <a16:creationId xmlns:a16="http://schemas.microsoft.com/office/drawing/2014/main" id="{4C6B8A66-E750-48FD-B9FE-7F5CE91C124E}"/>
              </a:ext>
            </a:extLst>
          </p:cNvPr>
          <p:cNvCxnSpPr>
            <a:cxnSpLocks/>
            <a:stCxn id="208" idx="3"/>
            <a:endCxn id="188" idx="1"/>
          </p:cNvCxnSpPr>
          <p:nvPr/>
        </p:nvCxnSpPr>
        <p:spPr>
          <a:xfrm>
            <a:off x="8068763" y="2360455"/>
            <a:ext cx="211115" cy="4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0" name="사각형: 둥근 모서리 189">
            <a:extLst>
              <a:ext uri="{FF2B5EF4-FFF2-40B4-BE49-F238E27FC236}">
                <a16:creationId xmlns:a16="http://schemas.microsoft.com/office/drawing/2014/main" id="{A5CDC356-442B-4504-8BBA-E1252C5C84F0}"/>
              </a:ext>
            </a:extLst>
          </p:cNvPr>
          <p:cNvSpPr/>
          <p:nvPr/>
        </p:nvSpPr>
        <p:spPr>
          <a:xfrm>
            <a:off x="9114275" y="1436050"/>
            <a:ext cx="648355" cy="1849694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Softmax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5A765A0D-141E-4E80-B6BE-C1B701D6C14E}"/>
              </a:ext>
            </a:extLst>
          </p:cNvPr>
          <p:cNvCxnSpPr>
            <a:cxnSpLocks/>
            <a:stCxn id="188" idx="3"/>
            <a:endCxn id="190" idx="1"/>
          </p:cNvCxnSpPr>
          <p:nvPr/>
        </p:nvCxnSpPr>
        <p:spPr>
          <a:xfrm>
            <a:off x="8928233" y="2360897"/>
            <a:ext cx="18604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직선 화살표 연결선 191">
            <a:extLst>
              <a:ext uri="{FF2B5EF4-FFF2-40B4-BE49-F238E27FC236}">
                <a16:creationId xmlns:a16="http://schemas.microsoft.com/office/drawing/2014/main" id="{610475E5-2D0E-4DAD-897A-ACE029CE3E97}"/>
              </a:ext>
            </a:extLst>
          </p:cNvPr>
          <p:cNvCxnSpPr>
            <a:cxnSpLocks/>
          </p:cNvCxnSpPr>
          <p:nvPr/>
        </p:nvCxnSpPr>
        <p:spPr>
          <a:xfrm>
            <a:off x="9762630" y="2360455"/>
            <a:ext cx="4176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3" name="사각형: 둥근 모서리 192">
            <a:extLst>
              <a:ext uri="{FF2B5EF4-FFF2-40B4-BE49-F238E27FC236}">
                <a16:creationId xmlns:a16="http://schemas.microsoft.com/office/drawing/2014/main" id="{E487FFA4-8359-433E-BCE6-AAE06407311D}"/>
              </a:ext>
            </a:extLst>
          </p:cNvPr>
          <p:cNvSpPr/>
          <p:nvPr/>
        </p:nvSpPr>
        <p:spPr>
          <a:xfrm>
            <a:off x="2369280" y="1435608"/>
            <a:ext cx="648355" cy="1849694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Batch</a:t>
            </a:r>
          </a:p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Norm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94" name="직선 화살표 연결선 193">
            <a:extLst>
              <a:ext uri="{FF2B5EF4-FFF2-40B4-BE49-F238E27FC236}">
                <a16:creationId xmlns:a16="http://schemas.microsoft.com/office/drawing/2014/main" id="{F7303EDC-A6E4-4B52-8D46-E5094AAB3D7B}"/>
              </a:ext>
            </a:extLst>
          </p:cNvPr>
          <p:cNvCxnSpPr>
            <a:cxnSpLocks/>
            <a:stCxn id="180" idx="3"/>
            <a:endCxn id="193" idx="1"/>
          </p:cNvCxnSpPr>
          <p:nvPr/>
        </p:nvCxnSpPr>
        <p:spPr>
          <a:xfrm flipV="1">
            <a:off x="2175587" y="2360455"/>
            <a:ext cx="193693" cy="4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9" name="사각형: 둥근 모서리 198">
            <a:extLst>
              <a:ext uri="{FF2B5EF4-FFF2-40B4-BE49-F238E27FC236}">
                <a16:creationId xmlns:a16="http://schemas.microsoft.com/office/drawing/2014/main" id="{056E181A-52AB-47AD-9167-6A73C2E4DD84}"/>
              </a:ext>
            </a:extLst>
          </p:cNvPr>
          <p:cNvSpPr/>
          <p:nvPr/>
        </p:nvSpPr>
        <p:spPr>
          <a:xfrm>
            <a:off x="4053377" y="1435608"/>
            <a:ext cx="648355" cy="1849694"/>
          </a:xfrm>
          <a:prstGeom prst="round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Dropout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00" name="직선 화살표 연결선 199">
            <a:extLst>
              <a:ext uri="{FF2B5EF4-FFF2-40B4-BE49-F238E27FC236}">
                <a16:creationId xmlns:a16="http://schemas.microsoft.com/office/drawing/2014/main" id="{BED88296-9E57-42A4-82BA-0B330B38181E}"/>
              </a:ext>
            </a:extLst>
          </p:cNvPr>
          <p:cNvCxnSpPr>
            <a:cxnSpLocks/>
            <a:stCxn id="182" idx="3"/>
            <a:endCxn id="199" idx="1"/>
          </p:cNvCxnSpPr>
          <p:nvPr/>
        </p:nvCxnSpPr>
        <p:spPr>
          <a:xfrm>
            <a:off x="3859683" y="2360455"/>
            <a:ext cx="19369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3" name="사각형: 둥근 모서리 202">
            <a:extLst>
              <a:ext uri="{FF2B5EF4-FFF2-40B4-BE49-F238E27FC236}">
                <a16:creationId xmlns:a16="http://schemas.microsoft.com/office/drawing/2014/main" id="{6C5EE471-473B-4A86-9A99-DD97FBDF57B5}"/>
              </a:ext>
            </a:extLst>
          </p:cNvPr>
          <p:cNvSpPr/>
          <p:nvPr/>
        </p:nvSpPr>
        <p:spPr>
          <a:xfrm>
            <a:off x="4894263" y="1436050"/>
            <a:ext cx="648355" cy="1849694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4" name="사각형: 둥근 모서리 203">
            <a:extLst>
              <a:ext uri="{FF2B5EF4-FFF2-40B4-BE49-F238E27FC236}">
                <a16:creationId xmlns:a16="http://schemas.microsoft.com/office/drawing/2014/main" id="{3C6A1845-F7D2-4234-980B-4F316F48B4FB}"/>
              </a:ext>
            </a:extLst>
          </p:cNvPr>
          <p:cNvSpPr/>
          <p:nvPr/>
        </p:nvSpPr>
        <p:spPr>
          <a:xfrm>
            <a:off x="6578359" y="1435608"/>
            <a:ext cx="648355" cy="1849694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05" name="직선 화살표 연결선 204">
            <a:extLst>
              <a:ext uri="{FF2B5EF4-FFF2-40B4-BE49-F238E27FC236}">
                <a16:creationId xmlns:a16="http://schemas.microsoft.com/office/drawing/2014/main" id="{74261EE7-EB6B-46E3-B32A-36CC14ACC139}"/>
              </a:ext>
            </a:extLst>
          </p:cNvPr>
          <p:cNvCxnSpPr>
            <a:cxnSpLocks/>
            <a:stCxn id="206" idx="3"/>
            <a:endCxn id="204" idx="1"/>
          </p:cNvCxnSpPr>
          <p:nvPr/>
        </p:nvCxnSpPr>
        <p:spPr>
          <a:xfrm>
            <a:off x="6384666" y="2360455"/>
            <a:ext cx="1936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사각형: 둥근 모서리 205">
            <a:extLst>
              <a:ext uri="{FF2B5EF4-FFF2-40B4-BE49-F238E27FC236}">
                <a16:creationId xmlns:a16="http://schemas.microsoft.com/office/drawing/2014/main" id="{9255BFBB-3B9E-42F2-8DE0-6E3E1277A7E6}"/>
              </a:ext>
            </a:extLst>
          </p:cNvPr>
          <p:cNvSpPr/>
          <p:nvPr/>
        </p:nvSpPr>
        <p:spPr>
          <a:xfrm>
            <a:off x="5736311" y="1435608"/>
            <a:ext cx="648355" cy="1849694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Batch</a:t>
            </a:r>
          </a:p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Norm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07" name="직선 화살표 연결선 206">
            <a:extLst>
              <a:ext uri="{FF2B5EF4-FFF2-40B4-BE49-F238E27FC236}">
                <a16:creationId xmlns:a16="http://schemas.microsoft.com/office/drawing/2014/main" id="{6F4BB9A5-958D-42F6-80A9-925FFD82B15F}"/>
              </a:ext>
            </a:extLst>
          </p:cNvPr>
          <p:cNvCxnSpPr>
            <a:cxnSpLocks/>
            <a:stCxn id="203" idx="3"/>
            <a:endCxn id="206" idx="1"/>
          </p:cNvCxnSpPr>
          <p:nvPr/>
        </p:nvCxnSpPr>
        <p:spPr>
          <a:xfrm flipV="1">
            <a:off x="5542618" y="2360455"/>
            <a:ext cx="193693" cy="4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사각형: 둥근 모서리 207">
            <a:extLst>
              <a:ext uri="{FF2B5EF4-FFF2-40B4-BE49-F238E27FC236}">
                <a16:creationId xmlns:a16="http://schemas.microsoft.com/office/drawing/2014/main" id="{E12BFD27-8908-49D2-B16C-16D908C50E6E}"/>
              </a:ext>
            </a:extLst>
          </p:cNvPr>
          <p:cNvSpPr/>
          <p:nvPr/>
        </p:nvSpPr>
        <p:spPr>
          <a:xfrm>
            <a:off x="7420408" y="1435608"/>
            <a:ext cx="648355" cy="1849694"/>
          </a:xfrm>
          <a:prstGeom prst="round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Dropout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09" name="직선 화살표 연결선 208">
            <a:extLst>
              <a:ext uri="{FF2B5EF4-FFF2-40B4-BE49-F238E27FC236}">
                <a16:creationId xmlns:a16="http://schemas.microsoft.com/office/drawing/2014/main" id="{269AEE31-F167-4E3E-B981-26595BAE4D0E}"/>
              </a:ext>
            </a:extLst>
          </p:cNvPr>
          <p:cNvCxnSpPr>
            <a:cxnSpLocks/>
            <a:stCxn id="204" idx="3"/>
            <a:endCxn id="208" idx="1"/>
          </p:cNvCxnSpPr>
          <p:nvPr/>
        </p:nvCxnSpPr>
        <p:spPr>
          <a:xfrm>
            <a:off x="7226714" y="2360455"/>
            <a:ext cx="19369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직선 화살표 연결선 209">
            <a:extLst>
              <a:ext uri="{FF2B5EF4-FFF2-40B4-BE49-F238E27FC236}">
                <a16:creationId xmlns:a16="http://schemas.microsoft.com/office/drawing/2014/main" id="{2FDB88F6-699D-49E4-BB33-EC8314B334E0}"/>
              </a:ext>
            </a:extLst>
          </p:cNvPr>
          <p:cNvCxnSpPr>
            <a:cxnSpLocks/>
            <a:stCxn id="199" idx="3"/>
            <a:endCxn id="203" idx="1"/>
          </p:cNvCxnSpPr>
          <p:nvPr/>
        </p:nvCxnSpPr>
        <p:spPr>
          <a:xfrm>
            <a:off x="4701732" y="2360455"/>
            <a:ext cx="192531" cy="4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20" name="그룹 7219">
            <a:extLst>
              <a:ext uri="{FF2B5EF4-FFF2-40B4-BE49-F238E27FC236}">
                <a16:creationId xmlns:a16="http://schemas.microsoft.com/office/drawing/2014/main" id="{FF160FF7-E57A-44FE-95E7-768886FA2DA4}"/>
              </a:ext>
            </a:extLst>
          </p:cNvPr>
          <p:cNvGrpSpPr/>
          <p:nvPr/>
        </p:nvGrpSpPr>
        <p:grpSpPr>
          <a:xfrm>
            <a:off x="585216" y="3980688"/>
            <a:ext cx="897045" cy="897045"/>
            <a:chOff x="585216" y="3980688"/>
            <a:chExt cx="897045" cy="897045"/>
          </a:xfrm>
        </p:grpSpPr>
        <p:sp>
          <p:nvSpPr>
            <p:cNvPr id="7219" name="직사각형 7218">
              <a:extLst>
                <a:ext uri="{FF2B5EF4-FFF2-40B4-BE49-F238E27FC236}">
                  <a16:creationId xmlns:a16="http://schemas.microsoft.com/office/drawing/2014/main" id="{F4A5EEF8-7313-44C2-9FD4-351BB1C12FF3}"/>
                </a:ext>
              </a:extLst>
            </p:cNvPr>
            <p:cNvSpPr/>
            <p:nvPr/>
          </p:nvSpPr>
          <p:spPr>
            <a:xfrm>
              <a:off x="585216" y="3980688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5" name="직사각형 214">
              <a:extLst>
                <a:ext uri="{FF2B5EF4-FFF2-40B4-BE49-F238E27FC236}">
                  <a16:creationId xmlns:a16="http://schemas.microsoft.com/office/drawing/2014/main" id="{EBA6A79E-263E-46B0-B991-1B705765226A}"/>
                </a:ext>
              </a:extLst>
            </p:cNvPr>
            <p:cNvSpPr/>
            <p:nvPr/>
          </p:nvSpPr>
          <p:spPr>
            <a:xfrm>
              <a:off x="764625" y="3980688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6" name="직사각형 215">
              <a:extLst>
                <a:ext uri="{FF2B5EF4-FFF2-40B4-BE49-F238E27FC236}">
                  <a16:creationId xmlns:a16="http://schemas.microsoft.com/office/drawing/2014/main" id="{72204CF3-44B1-4249-A0C0-5C015D355848}"/>
                </a:ext>
              </a:extLst>
            </p:cNvPr>
            <p:cNvSpPr/>
            <p:nvPr/>
          </p:nvSpPr>
          <p:spPr>
            <a:xfrm>
              <a:off x="944034" y="3980688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7" name="직사각형 216">
              <a:extLst>
                <a:ext uri="{FF2B5EF4-FFF2-40B4-BE49-F238E27FC236}">
                  <a16:creationId xmlns:a16="http://schemas.microsoft.com/office/drawing/2014/main" id="{100C4752-7105-45B3-8412-D8BD101F394D}"/>
                </a:ext>
              </a:extLst>
            </p:cNvPr>
            <p:cNvSpPr/>
            <p:nvPr/>
          </p:nvSpPr>
          <p:spPr>
            <a:xfrm>
              <a:off x="1123443" y="3980688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8" name="직사각형 217">
              <a:extLst>
                <a:ext uri="{FF2B5EF4-FFF2-40B4-BE49-F238E27FC236}">
                  <a16:creationId xmlns:a16="http://schemas.microsoft.com/office/drawing/2014/main" id="{F01EB7E2-F64D-467E-A867-77B9CF38FD2F}"/>
                </a:ext>
              </a:extLst>
            </p:cNvPr>
            <p:cNvSpPr/>
            <p:nvPr/>
          </p:nvSpPr>
          <p:spPr>
            <a:xfrm>
              <a:off x="1302852" y="3980688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9" name="직사각형 218">
              <a:extLst>
                <a:ext uri="{FF2B5EF4-FFF2-40B4-BE49-F238E27FC236}">
                  <a16:creationId xmlns:a16="http://schemas.microsoft.com/office/drawing/2014/main" id="{5091E3A7-7177-499E-BCE8-6239A6964B08}"/>
                </a:ext>
              </a:extLst>
            </p:cNvPr>
            <p:cNvSpPr/>
            <p:nvPr/>
          </p:nvSpPr>
          <p:spPr>
            <a:xfrm>
              <a:off x="585216" y="4160097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0" name="직사각형 219">
              <a:extLst>
                <a:ext uri="{FF2B5EF4-FFF2-40B4-BE49-F238E27FC236}">
                  <a16:creationId xmlns:a16="http://schemas.microsoft.com/office/drawing/2014/main" id="{A7DBD1A4-2A81-4655-9F12-912327865546}"/>
                </a:ext>
              </a:extLst>
            </p:cNvPr>
            <p:cNvSpPr/>
            <p:nvPr/>
          </p:nvSpPr>
          <p:spPr>
            <a:xfrm>
              <a:off x="764625" y="4160097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1" name="직사각형 220">
              <a:extLst>
                <a:ext uri="{FF2B5EF4-FFF2-40B4-BE49-F238E27FC236}">
                  <a16:creationId xmlns:a16="http://schemas.microsoft.com/office/drawing/2014/main" id="{48E22350-EF3E-4307-B48F-A708F2ADD76C}"/>
                </a:ext>
              </a:extLst>
            </p:cNvPr>
            <p:cNvSpPr/>
            <p:nvPr/>
          </p:nvSpPr>
          <p:spPr>
            <a:xfrm>
              <a:off x="944034" y="4160097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2" name="직사각형 221">
              <a:extLst>
                <a:ext uri="{FF2B5EF4-FFF2-40B4-BE49-F238E27FC236}">
                  <a16:creationId xmlns:a16="http://schemas.microsoft.com/office/drawing/2014/main" id="{1DEF838D-44BF-4815-BF16-6531C51D14CF}"/>
                </a:ext>
              </a:extLst>
            </p:cNvPr>
            <p:cNvSpPr/>
            <p:nvPr/>
          </p:nvSpPr>
          <p:spPr>
            <a:xfrm>
              <a:off x="1123443" y="4160097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3" name="직사각형 222">
              <a:extLst>
                <a:ext uri="{FF2B5EF4-FFF2-40B4-BE49-F238E27FC236}">
                  <a16:creationId xmlns:a16="http://schemas.microsoft.com/office/drawing/2014/main" id="{71EBA122-A401-4562-9A93-79A88455FD5F}"/>
                </a:ext>
              </a:extLst>
            </p:cNvPr>
            <p:cNvSpPr/>
            <p:nvPr/>
          </p:nvSpPr>
          <p:spPr>
            <a:xfrm>
              <a:off x="1302852" y="4160097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4" name="직사각형 223">
              <a:extLst>
                <a:ext uri="{FF2B5EF4-FFF2-40B4-BE49-F238E27FC236}">
                  <a16:creationId xmlns:a16="http://schemas.microsoft.com/office/drawing/2014/main" id="{D8F58F6D-8558-46DC-B7EC-8D1E6B9D5D1B}"/>
                </a:ext>
              </a:extLst>
            </p:cNvPr>
            <p:cNvSpPr/>
            <p:nvPr/>
          </p:nvSpPr>
          <p:spPr>
            <a:xfrm>
              <a:off x="585216" y="4339506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5" name="직사각형 224">
              <a:extLst>
                <a:ext uri="{FF2B5EF4-FFF2-40B4-BE49-F238E27FC236}">
                  <a16:creationId xmlns:a16="http://schemas.microsoft.com/office/drawing/2014/main" id="{8B0C1605-48E9-49C6-B804-829032D88D03}"/>
                </a:ext>
              </a:extLst>
            </p:cNvPr>
            <p:cNvSpPr/>
            <p:nvPr/>
          </p:nvSpPr>
          <p:spPr>
            <a:xfrm>
              <a:off x="764625" y="4339506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6" name="직사각형 225">
              <a:extLst>
                <a:ext uri="{FF2B5EF4-FFF2-40B4-BE49-F238E27FC236}">
                  <a16:creationId xmlns:a16="http://schemas.microsoft.com/office/drawing/2014/main" id="{3225B7F9-EFDA-4596-91A4-9538AFA15F1E}"/>
                </a:ext>
              </a:extLst>
            </p:cNvPr>
            <p:cNvSpPr/>
            <p:nvPr/>
          </p:nvSpPr>
          <p:spPr>
            <a:xfrm>
              <a:off x="944034" y="4339506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7" name="직사각형 226">
              <a:extLst>
                <a:ext uri="{FF2B5EF4-FFF2-40B4-BE49-F238E27FC236}">
                  <a16:creationId xmlns:a16="http://schemas.microsoft.com/office/drawing/2014/main" id="{7DC4D1E2-88C2-492E-B327-BCC5F3E194B9}"/>
                </a:ext>
              </a:extLst>
            </p:cNvPr>
            <p:cNvSpPr/>
            <p:nvPr/>
          </p:nvSpPr>
          <p:spPr>
            <a:xfrm>
              <a:off x="1123443" y="4339506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8" name="직사각형 227">
              <a:extLst>
                <a:ext uri="{FF2B5EF4-FFF2-40B4-BE49-F238E27FC236}">
                  <a16:creationId xmlns:a16="http://schemas.microsoft.com/office/drawing/2014/main" id="{DDB5506E-3383-4930-8290-74CCA456543C}"/>
                </a:ext>
              </a:extLst>
            </p:cNvPr>
            <p:cNvSpPr/>
            <p:nvPr/>
          </p:nvSpPr>
          <p:spPr>
            <a:xfrm>
              <a:off x="1302852" y="4339506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9" name="직사각형 228">
              <a:extLst>
                <a:ext uri="{FF2B5EF4-FFF2-40B4-BE49-F238E27FC236}">
                  <a16:creationId xmlns:a16="http://schemas.microsoft.com/office/drawing/2014/main" id="{F5735CB5-8D52-423A-88D4-D64355BC3A55}"/>
                </a:ext>
              </a:extLst>
            </p:cNvPr>
            <p:cNvSpPr/>
            <p:nvPr/>
          </p:nvSpPr>
          <p:spPr>
            <a:xfrm>
              <a:off x="585216" y="4518915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0" name="직사각형 229">
              <a:extLst>
                <a:ext uri="{FF2B5EF4-FFF2-40B4-BE49-F238E27FC236}">
                  <a16:creationId xmlns:a16="http://schemas.microsoft.com/office/drawing/2014/main" id="{C4DD5E03-C955-4AFE-9FCE-3CD1E391B888}"/>
                </a:ext>
              </a:extLst>
            </p:cNvPr>
            <p:cNvSpPr/>
            <p:nvPr/>
          </p:nvSpPr>
          <p:spPr>
            <a:xfrm>
              <a:off x="764625" y="4518915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1" name="직사각형 230">
              <a:extLst>
                <a:ext uri="{FF2B5EF4-FFF2-40B4-BE49-F238E27FC236}">
                  <a16:creationId xmlns:a16="http://schemas.microsoft.com/office/drawing/2014/main" id="{5B9AD521-C607-4CBD-B37A-4D94A46D6FB4}"/>
                </a:ext>
              </a:extLst>
            </p:cNvPr>
            <p:cNvSpPr/>
            <p:nvPr/>
          </p:nvSpPr>
          <p:spPr>
            <a:xfrm>
              <a:off x="944034" y="4518915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2" name="직사각형 231">
              <a:extLst>
                <a:ext uri="{FF2B5EF4-FFF2-40B4-BE49-F238E27FC236}">
                  <a16:creationId xmlns:a16="http://schemas.microsoft.com/office/drawing/2014/main" id="{9F730BBB-C876-4A37-84E5-2DB7E3531BE4}"/>
                </a:ext>
              </a:extLst>
            </p:cNvPr>
            <p:cNvSpPr/>
            <p:nvPr/>
          </p:nvSpPr>
          <p:spPr>
            <a:xfrm>
              <a:off x="1123443" y="4518915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3" name="직사각형 232">
              <a:extLst>
                <a:ext uri="{FF2B5EF4-FFF2-40B4-BE49-F238E27FC236}">
                  <a16:creationId xmlns:a16="http://schemas.microsoft.com/office/drawing/2014/main" id="{560E8315-C0FD-4703-BCC2-CDA0094156C8}"/>
                </a:ext>
              </a:extLst>
            </p:cNvPr>
            <p:cNvSpPr/>
            <p:nvPr/>
          </p:nvSpPr>
          <p:spPr>
            <a:xfrm>
              <a:off x="1302852" y="4518915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4" name="직사각형 233">
              <a:extLst>
                <a:ext uri="{FF2B5EF4-FFF2-40B4-BE49-F238E27FC236}">
                  <a16:creationId xmlns:a16="http://schemas.microsoft.com/office/drawing/2014/main" id="{0FA8A725-E97B-4624-A3F5-AFEE9B1E0F49}"/>
                </a:ext>
              </a:extLst>
            </p:cNvPr>
            <p:cNvSpPr/>
            <p:nvPr/>
          </p:nvSpPr>
          <p:spPr>
            <a:xfrm>
              <a:off x="585216" y="4698324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5" name="직사각형 234">
              <a:extLst>
                <a:ext uri="{FF2B5EF4-FFF2-40B4-BE49-F238E27FC236}">
                  <a16:creationId xmlns:a16="http://schemas.microsoft.com/office/drawing/2014/main" id="{E5371283-23D8-40C1-A63B-852F8542E51E}"/>
                </a:ext>
              </a:extLst>
            </p:cNvPr>
            <p:cNvSpPr/>
            <p:nvPr/>
          </p:nvSpPr>
          <p:spPr>
            <a:xfrm>
              <a:off x="764625" y="4698324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6" name="직사각형 235">
              <a:extLst>
                <a:ext uri="{FF2B5EF4-FFF2-40B4-BE49-F238E27FC236}">
                  <a16:creationId xmlns:a16="http://schemas.microsoft.com/office/drawing/2014/main" id="{3C0268C1-0494-4DFE-822D-BB61EA885F08}"/>
                </a:ext>
              </a:extLst>
            </p:cNvPr>
            <p:cNvSpPr/>
            <p:nvPr/>
          </p:nvSpPr>
          <p:spPr>
            <a:xfrm>
              <a:off x="944034" y="4698324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7" name="직사각형 236">
              <a:extLst>
                <a:ext uri="{FF2B5EF4-FFF2-40B4-BE49-F238E27FC236}">
                  <a16:creationId xmlns:a16="http://schemas.microsoft.com/office/drawing/2014/main" id="{2E4A1E5D-F5F1-4771-921B-4FC37634C5A8}"/>
                </a:ext>
              </a:extLst>
            </p:cNvPr>
            <p:cNvSpPr/>
            <p:nvPr/>
          </p:nvSpPr>
          <p:spPr>
            <a:xfrm>
              <a:off x="1123443" y="4698324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8" name="직사각형 237">
              <a:extLst>
                <a:ext uri="{FF2B5EF4-FFF2-40B4-BE49-F238E27FC236}">
                  <a16:creationId xmlns:a16="http://schemas.microsoft.com/office/drawing/2014/main" id="{62E82C23-CEFB-4706-B53A-DF7C7D7EA81E}"/>
                </a:ext>
              </a:extLst>
            </p:cNvPr>
            <p:cNvSpPr/>
            <p:nvPr/>
          </p:nvSpPr>
          <p:spPr>
            <a:xfrm>
              <a:off x="1302852" y="4698324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39" name="직사각형 238">
            <a:extLst>
              <a:ext uri="{FF2B5EF4-FFF2-40B4-BE49-F238E27FC236}">
                <a16:creationId xmlns:a16="http://schemas.microsoft.com/office/drawing/2014/main" id="{D2C992DB-49A6-4D5E-9F25-5C014EB89673}"/>
              </a:ext>
            </a:extLst>
          </p:cNvPr>
          <p:cNvSpPr/>
          <p:nvPr/>
        </p:nvSpPr>
        <p:spPr>
          <a:xfrm>
            <a:off x="585216" y="4877733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0" name="직사각형 239">
            <a:extLst>
              <a:ext uri="{FF2B5EF4-FFF2-40B4-BE49-F238E27FC236}">
                <a16:creationId xmlns:a16="http://schemas.microsoft.com/office/drawing/2014/main" id="{9D838B2C-79A4-4AFE-891A-776981ED75A1}"/>
              </a:ext>
            </a:extLst>
          </p:cNvPr>
          <p:cNvSpPr/>
          <p:nvPr/>
        </p:nvSpPr>
        <p:spPr>
          <a:xfrm>
            <a:off x="764625" y="4877733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1" name="직사각형 240">
            <a:extLst>
              <a:ext uri="{FF2B5EF4-FFF2-40B4-BE49-F238E27FC236}">
                <a16:creationId xmlns:a16="http://schemas.microsoft.com/office/drawing/2014/main" id="{AB794101-38F0-43D1-972F-4AA379949F6E}"/>
              </a:ext>
            </a:extLst>
          </p:cNvPr>
          <p:cNvSpPr/>
          <p:nvPr/>
        </p:nvSpPr>
        <p:spPr>
          <a:xfrm>
            <a:off x="944034" y="4877733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2" name="직사각형 241">
            <a:extLst>
              <a:ext uri="{FF2B5EF4-FFF2-40B4-BE49-F238E27FC236}">
                <a16:creationId xmlns:a16="http://schemas.microsoft.com/office/drawing/2014/main" id="{01BB2881-4EE6-4B54-BC37-0E69F3C2805B}"/>
              </a:ext>
            </a:extLst>
          </p:cNvPr>
          <p:cNvSpPr/>
          <p:nvPr/>
        </p:nvSpPr>
        <p:spPr>
          <a:xfrm>
            <a:off x="1123443" y="4877733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3" name="직사각형 242">
            <a:extLst>
              <a:ext uri="{FF2B5EF4-FFF2-40B4-BE49-F238E27FC236}">
                <a16:creationId xmlns:a16="http://schemas.microsoft.com/office/drawing/2014/main" id="{FA2DBAAD-CD4E-491C-B919-19A867B0C10D}"/>
              </a:ext>
            </a:extLst>
          </p:cNvPr>
          <p:cNvSpPr/>
          <p:nvPr/>
        </p:nvSpPr>
        <p:spPr>
          <a:xfrm>
            <a:off x="1302852" y="4877733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45" name="그룹 244">
            <a:extLst>
              <a:ext uri="{FF2B5EF4-FFF2-40B4-BE49-F238E27FC236}">
                <a16:creationId xmlns:a16="http://schemas.microsoft.com/office/drawing/2014/main" id="{0DD02DD4-2BE9-44FB-B416-FE65C6F92481}"/>
              </a:ext>
            </a:extLst>
          </p:cNvPr>
          <p:cNvGrpSpPr/>
          <p:nvPr/>
        </p:nvGrpSpPr>
        <p:grpSpPr>
          <a:xfrm>
            <a:off x="1969008" y="4160097"/>
            <a:ext cx="897045" cy="897045"/>
            <a:chOff x="585216" y="3980688"/>
            <a:chExt cx="897045" cy="897045"/>
          </a:xfrm>
        </p:grpSpPr>
        <p:sp>
          <p:nvSpPr>
            <p:cNvPr id="246" name="직사각형 245">
              <a:extLst>
                <a:ext uri="{FF2B5EF4-FFF2-40B4-BE49-F238E27FC236}">
                  <a16:creationId xmlns:a16="http://schemas.microsoft.com/office/drawing/2014/main" id="{7DD550C2-5656-4B0A-BBAD-139B8DBB7741}"/>
                </a:ext>
              </a:extLst>
            </p:cNvPr>
            <p:cNvSpPr/>
            <p:nvPr/>
          </p:nvSpPr>
          <p:spPr>
            <a:xfrm>
              <a:off x="585216" y="3980688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7" name="직사각형 246">
              <a:extLst>
                <a:ext uri="{FF2B5EF4-FFF2-40B4-BE49-F238E27FC236}">
                  <a16:creationId xmlns:a16="http://schemas.microsoft.com/office/drawing/2014/main" id="{409DEB8C-A547-4879-8FDD-D52501C07DED}"/>
                </a:ext>
              </a:extLst>
            </p:cNvPr>
            <p:cNvSpPr/>
            <p:nvPr/>
          </p:nvSpPr>
          <p:spPr>
            <a:xfrm>
              <a:off x="764625" y="3980688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8" name="직사각형 247">
              <a:extLst>
                <a:ext uri="{FF2B5EF4-FFF2-40B4-BE49-F238E27FC236}">
                  <a16:creationId xmlns:a16="http://schemas.microsoft.com/office/drawing/2014/main" id="{F8BB1D9F-8C9C-451B-BB7F-6DFC747379D2}"/>
                </a:ext>
              </a:extLst>
            </p:cNvPr>
            <p:cNvSpPr/>
            <p:nvPr/>
          </p:nvSpPr>
          <p:spPr>
            <a:xfrm>
              <a:off x="944034" y="3980688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9" name="직사각형 248">
              <a:extLst>
                <a:ext uri="{FF2B5EF4-FFF2-40B4-BE49-F238E27FC236}">
                  <a16:creationId xmlns:a16="http://schemas.microsoft.com/office/drawing/2014/main" id="{ABBED7CE-0562-4039-8DBE-E37AD7FAEE59}"/>
                </a:ext>
              </a:extLst>
            </p:cNvPr>
            <p:cNvSpPr/>
            <p:nvPr/>
          </p:nvSpPr>
          <p:spPr>
            <a:xfrm>
              <a:off x="1123443" y="3980688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0" name="직사각형 249">
              <a:extLst>
                <a:ext uri="{FF2B5EF4-FFF2-40B4-BE49-F238E27FC236}">
                  <a16:creationId xmlns:a16="http://schemas.microsoft.com/office/drawing/2014/main" id="{B30392DD-8193-4E7C-801A-1913AE68D98F}"/>
                </a:ext>
              </a:extLst>
            </p:cNvPr>
            <p:cNvSpPr/>
            <p:nvPr/>
          </p:nvSpPr>
          <p:spPr>
            <a:xfrm>
              <a:off x="1302852" y="3980688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1" name="직사각형 250">
              <a:extLst>
                <a:ext uri="{FF2B5EF4-FFF2-40B4-BE49-F238E27FC236}">
                  <a16:creationId xmlns:a16="http://schemas.microsoft.com/office/drawing/2014/main" id="{6B4642A1-B2E9-4E99-8B79-C3B15C9927CC}"/>
                </a:ext>
              </a:extLst>
            </p:cNvPr>
            <p:cNvSpPr/>
            <p:nvPr/>
          </p:nvSpPr>
          <p:spPr>
            <a:xfrm>
              <a:off x="585216" y="4160097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2" name="직사각형 251">
              <a:extLst>
                <a:ext uri="{FF2B5EF4-FFF2-40B4-BE49-F238E27FC236}">
                  <a16:creationId xmlns:a16="http://schemas.microsoft.com/office/drawing/2014/main" id="{CA110409-434F-4AD9-9094-913043091AF2}"/>
                </a:ext>
              </a:extLst>
            </p:cNvPr>
            <p:cNvSpPr/>
            <p:nvPr/>
          </p:nvSpPr>
          <p:spPr>
            <a:xfrm>
              <a:off x="764625" y="4160097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3" name="직사각형 252">
              <a:extLst>
                <a:ext uri="{FF2B5EF4-FFF2-40B4-BE49-F238E27FC236}">
                  <a16:creationId xmlns:a16="http://schemas.microsoft.com/office/drawing/2014/main" id="{06D65FE5-6F0F-4416-8B2B-C2FCE9A7DCBF}"/>
                </a:ext>
              </a:extLst>
            </p:cNvPr>
            <p:cNvSpPr/>
            <p:nvPr/>
          </p:nvSpPr>
          <p:spPr>
            <a:xfrm>
              <a:off x="944034" y="4160097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4" name="직사각형 253">
              <a:extLst>
                <a:ext uri="{FF2B5EF4-FFF2-40B4-BE49-F238E27FC236}">
                  <a16:creationId xmlns:a16="http://schemas.microsoft.com/office/drawing/2014/main" id="{A1CBB8A1-C4D5-470C-AC2A-AF106BD5F389}"/>
                </a:ext>
              </a:extLst>
            </p:cNvPr>
            <p:cNvSpPr/>
            <p:nvPr/>
          </p:nvSpPr>
          <p:spPr>
            <a:xfrm>
              <a:off x="1123443" y="4160097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5" name="직사각형 254">
              <a:extLst>
                <a:ext uri="{FF2B5EF4-FFF2-40B4-BE49-F238E27FC236}">
                  <a16:creationId xmlns:a16="http://schemas.microsoft.com/office/drawing/2014/main" id="{6577731C-63F2-4A08-B923-FF622D595471}"/>
                </a:ext>
              </a:extLst>
            </p:cNvPr>
            <p:cNvSpPr/>
            <p:nvPr/>
          </p:nvSpPr>
          <p:spPr>
            <a:xfrm>
              <a:off x="1302852" y="4160097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6" name="직사각형 255">
              <a:extLst>
                <a:ext uri="{FF2B5EF4-FFF2-40B4-BE49-F238E27FC236}">
                  <a16:creationId xmlns:a16="http://schemas.microsoft.com/office/drawing/2014/main" id="{8EADD330-04AB-47ED-B2A9-A8E9FF271E76}"/>
                </a:ext>
              </a:extLst>
            </p:cNvPr>
            <p:cNvSpPr/>
            <p:nvPr/>
          </p:nvSpPr>
          <p:spPr>
            <a:xfrm>
              <a:off x="585216" y="4339506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7" name="직사각형 256">
              <a:extLst>
                <a:ext uri="{FF2B5EF4-FFF2-40B4-BE49-F238E27FC236}">
                  <a16:creationId xmlns:a16="http://schemas.microsoft.com/office/drawing/2014/main" id="{18FD116E-0BEC-480F-99EB-9ADF15A4FFB6}"/>
                </a:ext>
              </a:extLst>
            </p:cNvPr>
            <p:cNvSpPr/>
            <p:nvPr/>
          </p:nvSpPr>
          <p:spPr>
            <a:xfrm>
              <a:off x="764625" y="4339506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8" name="직사각형 257">
              <a:extLst>
                <a:ext uri="{FF2B5EF4-FFF2-40B4-BE49-F238E27FC236}">
                  <a16:creationId xmlns:a16="http://schemas.microsoft.com/office/drawing/2014/main" id="{21A1B2B1-7700-40BD-A148-E8C93C8AAC19}"/>
                </a:ext>
              </a:extLst>
            </p:cNvPr>
            <p:cNvSpPr/>
            <p:nvPr/>
          </p:nvSpPr>
          <p:spPr>
            <a:xfrm>
              <a:off x="944034" y="4339506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9" name="직사각형 258">
              <a:extLst>
                <a:ext uri="{FF2B5EF4-FFF2-40B4-BE49-F238E27FC236}">
                  <a16:creationId xmlns:a16="http://schemas.microsoft.com/office/drawing/2014/main" id="{DD4266CE-C25A-4DCF-AA99-DF319EA4324F}"/>
                </a:ext>
              </a:extLst>
            </p:cNvPr>
            <p:cNvSpPr/>
            <p:nvPr/>
          </p:nvSpPr>
          <p:spPr>
            <a:xfrm>
              <a:off x="1123443" y="4339506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0" name="직사각형 259">
              <a:extLst>
                <a:ext uri="{FF2B5EF4-FFF2-40B4-BE49-F238E27FC236}">
                  <a16:creationId xmlns:a16="http://schemas.microsoft.com/office/drawing/2014/main" id="{916BCCA4-669F-4B7B-8947-4588E0ED968A}"/>
                </a:ext>
              </a:extLst>
            </p:cNvPr>
            <p:cNvSpPr/>
            <p:nvPr/>
          </p:nvSpPr>
          <p:spPr>
            <a:xfrm>
              <a:off x="1302852" y="4339506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1" name="직사각형 260">
              <a:extLst>
                <a:ext uri="{FF2B5EF4-FFF2-40B4-BE49-F238E27FC236}">
                  <a16:creationId xmlns:a16="http://schemas.microsoft.com/office/drawing/2014/main" id="{CD081EF1-7E4B-4D3F-8536-6F288228067F}"/>
                </a:ext>
              </a:extLst>
            </p:cNvPr>
            <p:cNvSpPr/>
            <p:nvPr/>
          </p:nvSpPr>
          <p:spPr>
            <a:xfrm>
              <a:off x="585216" y="4518915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2" name="직사각형 261">
              <a:extLst>
                <a:ext uri="{FF2B5EF4-FFF2-40B4-BE49-F238E27FC236}">
                  <a16:creationId xmlns:a16="http://schemas.microsoft.com/office/drawing/2014/main" id="{4ADBF2FE-B4E7-4EAA-AF48-96307B914B1D}"/>
                </a:ext>
              </a:extLst>
            </p:cNvPr>
            <p:cNvSpPr/>
            <p:nvPr/>
          </p:nvSpPr>
          <p:spPr>
            <a:xfrm>
              <a:off x="764625" y="4518915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3" name="직사각형 262">
              <a:extLst>
                <a:ext uri="{FF2B5EF4-FFF2-40B4-BE49-F238E27FC236}">
                  <a16:creationId xmlns:a16="http://schemas.microsoft.com/office/drawing/2014/main" id="{E4DC3B73-B867-46C9-B011-29C3B8830B96}"/>
                </a:ext>
              </a:extLst>
            </p:cNvPr>
            <p:cNvSpPr/>
            <p:nvPr/>
          </p:nvSpPr>
          <p:spPr>
            <a:xfrm>
              <a:off x="944034" y="4518915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4" name="직사각형 263">
              <a:extLst>
                <a:ext uri="{FF2B5EF4-FFF2-40B4-BE49-F238E27FC236}">
                  <a16:creationId xmlns:a16="http://schemas.microsoft.com/office/drawing/2014/main" id="{B70056A3-9A45-4DC6-BAE8-B5E0F8D1423A}"/>
                </a:ext>
              </a:extLst>
            </p:cNvPr>
            <p:cNvSpPr/>
            <p:nvPr/>
          </p:nvSpPr>
          <p:spPr>
            <a:xfrm>
              <a:off x="1123443" y="4518915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5" name="직사각형 264">
              <a:extLst>
                <a:ext uri="{FF2B5EF4-FFF2-40B4-BE49-F238E27FC236}">
                  <a16:creationId xmlns:a16="http://schemas.microsoft.com/office/drawing/2014/main" id="{870320D0-775D-4BB6-A21C-072B722A52D3}"/>
                </a:ext>
              </a:extLst>
            </p:cNvPr>
            <p:cNvSpPr/>
            <p:nvPr/>
          </p:nvSpPr>
          <p:spPr>
            <a:xfrm>
              <a:off x="1302852" y="4518915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6" name="직사각형 265">
              <a:extLst>
                <a:ext uri="{FF2B5EF4-FFF2-40B4-BE49-F238E27FC236}">
                  <a16:creationId xmlns:a16="http://schemas.microsoft.com/office/drawing/2014/main" id="{0E3022B4-CF69-47F3-819D-62C2DC6DF410}"/>
                </a:ext>
              </a:extLst>
            </p:cNvPr>
            <p:cNvSpPr/>
            <p:nvPr/>
          </p:nvSpPr>
          <p:spPr>
            <a:xfrm>
              <a:off x="585216" y="4698324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7" name="직사각형 266">
              <a:extLst>
                <a:ext uri="{FF2B5EF4-FFF2-40B4-BE49-F238E27FC236}">
                  <a16:creationId xmlns:a16="http://schemas.microsoft.com/office/drawing/2014/main" id="{2FFB9343-44FC-41D3-8A7F-B0FFF19953FE}"/>
                </a:ext>
              </a:extLst>
            </p:cNvPr>
            <p:cNvSpPr/>
            <p:nvPr/>
          </p:nvSpPr>
          <p:spPr>
            <a:xfrm>
              <a:off x="764625" y="4698324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8" name="직사각형 267">
              <a:extLst>
                <a:ext uri="{FF2B5EF4-FFF2-40B4-BE49-F238E27FC236}">
                  <a16:creationId xmlns:a16="http://schemas.microsoft.com/office/drawing/2014/main" id="{F986EBFA-7D38-4FEE-8035-EC94AD4ACBB6}"/>
                </a:ext>
              </a:extLst>
            </p:cNvPr>
            <p:cNvSpPr/>
            <p:nvPr/>
          </p:nvSpPr>
          <p:spPr>
            <a:xfrm>
              <a:off x="944034" y="4698324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9" name="직사각형 268">
              <a:extLst>
                <a:ext uri="{FF2B5EF4-FFF2-40B4-BE49-F238E27FC236}">
                  <a16:creationId xmlns:a16="http://schemas.microsoft.com/office/drawing/2014/main" id="{7CFAB849-4FEC-489B-80B4-189ABEF1A8F9}"/>
                </a:ext>
              </a:extLst>
            </p:cNvPr>
            <p:cNvSpPr/>
            <p:nvPr/>
          </p:nvSpPr>
          <p:spPr>
            <a:xfrm>
              <a:off x="1123443" y="4698324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0" name="직사각형 269">
              <a:extLst>
                <a:ext uri="{FF2B5EF4-FFF2-40B4-BE49-F238E27FC236}">
                  <a16:creationId xmlns:a16="http://schemas.microsoft.com/office/drawing/2014/main" id="{20E13723-2E27-4394-9366-581B258C4CE9}"/>
                </a:ext>
              </a:extLst>
            </p:cNvPr>
            <p:cNvSpPr/>
            <p:nvPr/>
          </p:nvSpPr>
          <p:spPr>
            <a:xfrm>
              <a:off x="1302852" y="4698324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7221" name="TextBox 7220">
            <a:extLst>
              <a:ext uri="{FF2B5EF4-FFF2-40B4-BE49-F238E27FC236}">
                <a16:creationId xmlns:a16="http://schemas.microsoft.com/office/drawing/2014/main" id="{4C7305AD-C9E9-410F-A23B-9D6FAF6C122D}"/>
              </a:ext>
            </a:extLst>
          </p:cNvPr>
          <p:cNvSpPr txBox="1"/>
          <p:nvPr/>
        </p:nvSpPr>
        <p:spPr>
          <a:xfrm>
            <a:off x="658740" y="5242560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(6,5)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2" name="TextBox 271">
            <a:extLst>
              <a:ext uri="{FF2B5EF4-FFF2-40B4-BE49-F238E27FC236}">
                <a16:creationId xmlns:a16="http://schemas.microsoft.com/office/drawing/2014/main" id="{FE3CAB6F-3ABA-4223-8EBB-179E625E3814}"/>
              </a:ext>
            </a:extLst>
          </p:cNvPr>
          <p:cNvSpPr txBox="1"/>
          <p:nvPr/>
        </p:nvSpPr>
        <p:spPr>
          <a:xfrm>
            <a:off x="1917140" y="5228737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(5,5)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3" name="TextBox 272">
            <a:extLst>
              <a:ext uri="{FF2B5EF4-FFF2-40B4-BE49-F238E27FC236}">
                <a16:creationId xmlns:a16="http://schemas.microsoft.com/office/drawing/2014/main" id="{709D6049-15A0-4BB3-992F-5A3AF3381B3C}"/>
              </a:ext>
            </a:extLst>
          </p:cNvPr>
          <p:cNvSpPr txBox="1"/>
          <p:nvPr/>
        </p:nvSpPr>
        <p:spPr>
          <a:xfrm>
            <a:off x="3231127" y="5228737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(6,5)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222" name="그룹 7221">
            <a:extLst>
              <a:ext uri="{FF2B5EF4-FFF2-40B4-BE49-F238E27FC236}">
                <a16:creationId xmlns:a16="http://schemas.microsoft.com/office/drawing/2014/main" id="{C2C2DD6F-59A6-4AB7-86E4-60E69DAA9828}"/>
              </a:ext>
            </a:extLst>
          </p:cNvPr>
          <p:cNvGrpSpPr/>
          <p:nvPr/>
        </p:nvGrpSpPr>
        <p:grpSpPr>
          <a:xfrm>
            <a:off x="3344079" y="3980688"/>
            <a:ext cx="897045" cy="1076454"/>
            <a:chOff x="3344079" y="3980688"/>
            <a:chExt cx="897045" cy="1076454"/>
          </a:xfrm>
        </p:grpSpPr>
        <p:grpSp>
          <p:nvGrpSpPr>
            <p:cNvPr id="274" name="그룹 273">
              <a:extLst>
                <a:ext uri="{FF2B5EF4-FFF2-40B4-BE49-F238E27FC236}">
                  <a16:creationId xmlns:a16="http://schemas.microsoft.com/office/drawing/2014/main" id="{0729F880-45E7-4C25-B4CD-A3099A50616D}"/>
                </a:ext>
              </a:extLst>
            </p:cNvPr>
            <p:cNvGrpSpPr/>
            <p:nvPr/>
          </p:nvGrpSpPr>
          <p:grpSpPr>
            <a:xfrm>
              <a:off x="3344079" y="3980688"/>
              <a:ext cx="897045" cy="897045"/>
              <a:chOff x="585216" y="3980688"/>
              <a:chExt cx="897045" cy="897045"/>
            </a:xfrm>
          </p:grpSpPr>
          <p:sp>
            <p:nvSpPr>
              <p:cNvPr id="275" name="직사각형 274">
                <a:extLst>
                  <a:ext uri="{FF2B5EF4-FFF2-40B4-BE49-F238E27FC236}">
                    <a16:creationId xmlns:a16="http://schemas.microsoft.com/office/drawing/2014/main" id="{9CE639CA-6B1E-46EA-B322-AD79D4409899}"/>
                  </a:ext>
                </a:extLst>
              </p:cNvPr>
              <p:cNvSpPr/>
              <p:nvPr/>
            </p:nvSpPr>
            <p:spPr>
              <a:xfrm>
                <a:off x="585216" y="3980688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6" name="직사각형 275">
                <a:extLst>
                  <a:ext uri="{FF2B5EF4-FFF2-40B4-BE49-F238E27FC236}">
                    <a16:creationId xmlns:a16="http://schemas.microsoft.com/office/drawing/2014/main" id="{C47816C4-207B-480B-BA39-243B61FC88EE}"/>
                  </a:ext>
                </a:extLst>
              </p:cNvPr>
              <p:cNvSpPr/>
              <p:nvPr/>
            </p:nvSpPr>
            <p:spPr>
              <a:xfrm>
                <a:off x="764625" y="3980688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7" name="직사각형 276">
                <a:extLst>
                  <a:ext uri="{FF2B5EF4-FFF2-40B4-BE49-F238E27FC236}">
                    <a16:creationId xmlns:a16="http://schemas.microsoft.com/office/drawing/2014/main" id="{86A7BF62-B378-414E-B9A2-E77EB5BD1F04}"/>
                  </a:ext>
                </a:extLst>
              </p:cNvPr>
              <p:cNvSpPr/>
              <p:nvPr/>
            </p:nvSpPr>
            <p:spPr>
              <a:xfrm>
                <a:off x="944034" y="3980688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8" name="직사각형 277">
                <a:extLst>
                  <a:ext uri="{FF2B5EF4-FFF2-40B4-BE49-F238E27FC236}">
                    <a16:creationId xmlns:a16="http://schemas.microsoft.com/office/drawing/2014/main" id="{DEA5C166-94ED-4B6C-B3D9-9E762FF6504D}"/>
                  </a:ext>
                </a:extLst>
              </p:cNvPr>
              <p:cNvSpPr/>
              <p:nvPr/>
            </p:nvSpPr>
            <p:spPr>
              <a:xfrm>
                <a:off x="1123443" y="3980688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9" name="직사각형 278">
                <a:extLst>
                  <a:ext uri="{FF2B5EF4-FFF2-40B4-BE49-F238E27FC236}">
                    <a16:creationId xmlns:a16="http://schemas.microsoft.com/office/drawing/2014/main" id="{657F0756-073E-4AF7-8F3F-42C87D1AC6AB}"/>
                  </a:ext>
                </a:extLst>
              </p:cNvPr>
              <p:cNvSpPr/>
              <p:nvPr/>
            </p:nvSpPr>
            <p:spPr>
              <a:xfrm>
                <a:off x="1302852" y="3980688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80" name="직사각형 279">
                <a:extLst>
                  <a:ext uri="{FF2B5EF4-FFF2-40B4-BE49-F238E27FC236}">
                    <a16:creationId xmlns:a16="http://schemas.microsoft.com/office/drawing/2014/main" id="{4AE924A3-E276-4E69-8B98-C46BAADE3577}"/>
                  </a:ext>
                </a:extLst>
              </p:cNvPr>
              <p:cNvSpPr/>
              <p:nvPr/>
            </p:nvSpPr>
            <p:spPr>
              <a:xfrm>
                <a:off x="585216" y="4160097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81" name="직사각형 280">
                <a:extLst>
                  <a:ext uri="{FF2B5EF4-FFF2-40B4-BE49-F238E27FC236}">
                    <a16:creationId xmlns:a16="http://schemas.microsoft.com/office/drawing/2014/main" id="{C6B81491-AA41-457C-B0B1-AB9CA9FEBDE1}"/>
                  </a:ext>
                </a:extLst>
              </p:cNvPr>
              <p:cNvSpPr/>
              <p:nvPr/>
            </p:nvSpPr>
            <p:spPr>
              <a:xfrm>
                <a:off x="764625" y="4160097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82" name="직사각형 281">
                <a:extLst>
                  <a:ext uri="{FF2B5EF4-FFF2-40B4-BE49-F238E27FC236}">
                    <a16:creationId xmlns:a16="http://schemas.microsoft.com/office/drawing/2014/main" id="{057C68FA-9138-4531-99C8-8F321AB40BA9}"/>
                  </a:ext>
                </a:extLst>
              </p:cNvPr>
              <p:cNvSpPr/>
              <p:nvPr/>
            </p:nvSpPr>
            <p:spPr>
              <a:xfrm>
                <a:off x="944034" y="4160097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83" name="직사각형 282">
                <a:extLst>
                  <a:ext uri="{FF2B5EF4-FFF2-40B4-BE49-F238E27FC236}">
                    <a16:creationId xmlns:a16="http://schemas.microsoft.com/office/drawing/2014/main" id="{10953045-2F4C-4EFA-A25C-DEDE1596CAE4}"/>
                  </a:ext>
                </a:extLst>
              </p:cNvPr>
              <p:cNvSpPr/>
              <p:nvPr/>
            </p:nvSpPr>
            <p:spPr>
              <a:xfrm>
                <a:off x="1123443" y="4160097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84" name="직사각형 283">
                <a:extLst>
                  <a:ext uri="{FF2B5EF4-FFF2-40B4-BE49-F238E27FC236}">
                    <a16:creationId xmlns:a16="http://schemas.microsoft.com/office/drawing/2014/main" id="{FDF817F6-8EEE-43B3-9B16-20256370D68D}"/>
                  </a:ext>
                </a:extLst>
              </p:cNvPr>
              <p:cNvSpPr/>
              <p:nvPr/>
            </p:nvSpPr>
            <p:spPr>
              <a:xfrm>
                <a:off x="1302852" y="4160097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85" name="직사각형 284">
                <a:extLst>
                  <a:ext uri="{FF2B5EF4-FFF2-40B4-BE49-F238E27FC236}">
                    <a16:creationId xmlns:a16="http://schemas.microsoft.com/office/drawing/2014/main" id="{E8BF7E7D-2E24-4D7B-A8F7-4409FCEA3915}"/>
                  </a:ext>
                </a:extLst>
              </p:cNvPr>
              <p:cNvSpPr/>
              <p:nvPr/>
            </p:nvSpPr>
            <p:spPr>
              <a:xfrm>
                <a:off x="585216" y="4339506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86" name="직사각형 285">
                <a:extLst>
                  <a:ext uri="{FF2B5EF4-FFF2-40B4-BE49-F238E27FC236}">
                    <a16:creationId xmlns:a16="http://schemas.microsoft.com/office/drawing/2014/main" id="{A3F2C6DF-C8B5-415C-8450-742E0482DDBC}"/>
                  </a:ext>
                </a:extLst>
              </p:cNvPr>
              <p:cNvSpPr/>
              <p:nvPr/>
            </p:nvSpPr>
            <p:spPr>
              <a:xfrm>
                <a:off x="764625" y="4339506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87" name="직사각형 286">
                <a:extLst>
                  <a:ext uri="{FF2B5EF4-FFF2-40B4-BE49-F238E27FC236}">
                    <a16:creationId xmlns:a16="http://schemas.microsoft.com/office/drawing/2014/main" id="{D54C496A-4C9A-4FA9-A56C-74EF30813DD0}"/>
                  </a:ext>
                </a:extLst>
              </p:cNvPr>
              <p:cNvSpPr/>
              <p:nvPr/>
            </p:nvSpPr>
            <p:spPr>
              <a:xfrm>
                <a:off x="944034" y="4339506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88" name="직사각형 287">
                <a:extLst>
                  <a:ext uri="{FF2B5EF4-FFF2-40B4-BE49-F238E27FC236}">
                    <a16:creationId xmlns:a16="http://schemas.microsoft.com/office/drawing/2014/main" id="{EE391A5C-64BA-49BB-B0FB-6B5B0FD78993}"/>
                  </a:ext>
                </a:extLst>
              </p:cNvPr>
              <p:cNvSpPr/>
              <p:nvPr/>
            </p:nvSpPr>
            <p:spPr>
              <a:xfrm>
                <a:off x="1123443" y="4339506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89" name="직사각형 288">
                <a:extLst>
                  <a:ext uri="{FF2B5EF4-FFF2-40B4-BE49-F238E27FC236}">
                    <a16:creationId xmlns:a16="http://schemas.microsoft.com/office/drawing/2014/main" id="{744ED412-E89C-42BB-B6AA-E3B30BCF3E04}"/>
                  </a:ext>
                </a:extLst>
              </p:cNvPr>
              <p:cNvSpPr/>
              <p:nvPr/>
            </p:nvSpPr>
            <p:spPr>
              <a:xfrm>
                <a:off x="1302852" y="4339506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0" name="직사각형 289">
                <a:extLst>
                  <a:ext uri="{FF2B5EF4-FFF2-40B4-BE49-F238E27FC236}">
                    <a16:creationId xmlns:a16="http://schemas.microsoft.com/office/drawing/2014/main" id="{3A37CBAE-1DFF-4586-8622-30648290D6E2}"/>
                  </a:ext>
                </a:extLst>
              </p:cNvPr>
              <p:cNvSpPr/>
              <p:nvPr/>
            </p:nvSpPr>
            <p:spPr>
              <a:xfrm>
                <a:off x="585216" y="4518915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1" name="직사각형 290">
                <a:extLst>
                  <a:ext uri="{FF2B5EF4-FFF2-40B4-BE49-F238E27FC236}">
                    <a16:creationId xmlns:a16="http://schemas.microsoft.com/office/drawing/2014/main" id="{F152C16D-8C90-46F2-9288-77BA2B5B5430}"/>
                  </a:ext>
                </a:extLst>
              </p:cNvPr>
              <p:cNvSpPr/>
              <p:nvPr/>
            </p:nvSpPr>
            <p:spPr>
              <a:xfrm>
                <a:off x="764625" y="4518915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2" name="직사각형 291">
                <a:extLst>
                  <a:ext uri="{FF2B5EF4-FFF2-40B4-BE49-F238E27FC236}">
                    <a16:creationId xmlns:a16="http://schemas.microsoft.com/office/drawing/2014/main" id="{3D191801-9979-4C94-AE4A-216ED6BCD2E9}"/>
                  </a:ext>
                </a:extLst>
              </p:cNvPr>
              <p:cNvSpPr/>
              <p:nvPr/>
            </p:nvSpPr>
            <p:spPr>
              <a:xfrm>
                <a:off x="944034" y="4518915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3" name="직사각형 292">
                <a:extLst>
                  <a:ext uri="{FF2B5EF4-FFF2-40B4-BE49-F238E27FC236}">
                    <a16:creationId xmlns:a16="http://schemas.microsoft.com/office/drawing/2014/main" id="{4E4A423F-B289-4F21-9524-C77FEED6499A}"/>
                  </a:ext>
                </a:extLst>
              </p:cNvPr>
              <p:cNvSpPr/>
              <p:nvPr/>
            </p:nvSpPr>
            <p:spPr>
              <a:xfrm>
                <a:off x="1123443" y="4518915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4" name="직사각형 293">
                <a:extLst>
                  <a:ext uri="{FF2B5EF4-FFF2-40B4-BE49-F238E27FC236}">
                    <a16:creationId xmlns:a16="http://schemas.microsoft.com/office/drawing/2014/main" id="{3D1E8A5C-E75A-4116-9CED-7261BD793DB4}"/>
                  </a:ext>
                </a:extLst>
              </p:cNvPr>
              <p:cNvSpPr/>
              <p:nvPr/>
            </p:nvSpPr>
            <p:spPr>
              <a:xfrm>
                <a:off x="1302852" y="4518915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5" name="직사각형 294">
                <a:extLst>
                  <a:ext uri="{FF2B5EF4-FFF2-40B4-BE49-F238E27FC236}">
                    <a16:creationId xmlns:a16="http://schemas.microsoft.com/office/drawing/2014/main" id="{BBB241D4-A08E-4A07-9535-6725369FB854}"/>
                  </a:ext>
                </a:extLst>
              </p:cNvPr>
              <p:cNvSpPr/>
              <p:nvPr/>
            </p:nvSpPr>
            <p:spPr>
              <a:xfrm>
                <a:off x="585216" y="4698324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6" name="직사각형 295">
                <a:extLst>
                  <a:ext uri="{FF2B5EF4-FFF2-40B4-BE49-F238E27FC236}">
                    <a16:creationId xmlns:a16="http://schemas.microsoft.com/office/drawing/2014/main" id="{987FCD3F-C63E-475A-8323-364FC606C475}"/>
                  </a:ext>
                </a:extLst>
              </p:cNvPr>
              <p:cNvSpPr/>
              <p:nvPr/>
            </p:nvSpPr>
            <p:spPr>
              <a:xfrm>
                <a:off x="764625" y="4698324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7" name="직사각형 296">
                <a:extLst>
                  <a:ext uri="{FF2B5EF4-FFF2-40B4-BE49-F238E27FC236}">
                    <a16:creationId xmlns:a16="http://schemas.microsoft.com/office/drawing/2014/main" id="{B91D38EF-8801-40D9-9D1B-4A9B1AA071BC}"/>
                  </a:ext>
                </a:extLst>
              </p:cNvPr>
              <p:cNvSpPr/>
              <p:nvPr/>
            </p:nvSpPr>
            <p:spPr>
              <a:xfrm>
                <a:off x="944034" y="4698324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8" name="직사각형 297">
                <a:extLst>
                  <a:ext uri="{FF2B5EF4-FFF2-40B4-BE49-F238E27FC236}">
                    <a16:creationId xmlns:a16="http://schemas.microsoft.com/office/drawing/2014/main" id="{102C5669-5AA0-41B7-A47E-94614B033644}"/>
                  </a:ext>
                </a:extLst>
              </p:cNvPr>
              <p:cNvSpPr/>
              <p:nvPr/>
            </p:nvSpPr>
            <p:spPr>
              <a:xfrm>
                <a:off x="1123443" y="4698324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9" name="직사각형 298">
                <a:extLst>
                  <a:ext uri="{FF2B5EF4-FFF2-40B4-BE49-F238E27FC236}">
                    <a16:creationId xmlns:a16="http://schemas.microsoft.com/office/drawing/2014/main" id="{61791111-2070-4E44-98FE-AC7DE4EF6731}"/>
                  </a:ext>
                </a:extLst>
              </p:cNvPr>
              <p:cNvSpPr/>
              <p:nvPr/>
            </p:nvSpPr>
            <p:spPr>
              <a:xfrm>
                <a:off x="1302852" y="4698324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300" name="직사각형 299">
              <a:extLst>
                <a:ext uri="{FF2B5EF4-FFF2-40B4-BE49-F238E27FC236}">
                  <a16:creationId xmlns:a16="http://schemas.microsoft.com/office/drawing/2014/main" id="{F22211EB-E28E-455C-B250-1C99BC63E154}"/>
                </a:ext>
              </a:extLst>
            </p:cNvPr>
            <p:cNvSpPr/>
            <p:nvPr/>
          </p:nvSpPr>
          <p:spPr>
            <a:xfrm>
              <a:off x="3344079" y="4877733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1" name="직사각형 300">
              <a:extLst>
                <a:ext uri="{FF2B5EF4-FFF2-40B4-BE49-F238E27FC236}">
                  <a16:creationId xmlns:a16="http://schemas.microsoft.com/office/drawing/2014/main" id="{3ADBD8EA-7BBF-46C4-A092-975201DCF1A9}"/>
                </a:ext>
              </a:extLst>
            </p:cNvPr>
            <p:cNvSpPr/>
            <p:nvPr/>
          </p:nvSpPr>
          <p:spPr>
            <a:xfrm>
              <a:off x="3523488" y="4877733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2" name="직사각형 301">
              <a:extLst>
                <a:ext uri="{FF2B5EF4-FFF2-40B4-BE49-F238E27FC236}">
                  <a16:creationId xmlns:a16="http://schemas.microsoft.com/office/drawing/2014/main" id="{D2F8D86D-F7D9-4656-BFD6-4D094A55CF64}"/>
                </a:ext>
              </a:extLst>
            </p:cNvPr>
            <p:cNvSpPr/>
            <p:nvPr/>
          </p:nvSpPr>
          <p:spPr>
            <a:xfrm>
              <a:off x="3702897" y="4877733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3" name="직사각형 302">
              <a:extLst>
                <a:ext uri="{FF2B5EF4-FFF2-40B4-BE49-F238E27FC236}">
                  <a16:creationId xmlns:a16="http://schemas.microsoft.com/office/drawing/2014/main" id="{DF30FF51-31E1-414A-B61E-BB30396E4904}"/>
                </a:ext>
              </a:extLst>
            </p:cNvPr>
            <p:cNvSpPr/>
            <p:nvPr/>
          </p:nvSpPr>
          <p:spPr>
            <a:xfrm>
              <a:off x="3882306" y="4877733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4" name="직사각형 303">
              <a:extLst>
                <a:ext uri="{FF2B5EF4-FFF2-40B4-BE49-F238E27FC236}">
                  <a16:creationId xmlns:a16="http://schemas.microsoft.com/office/drawing/2014/main" id="{776C3431-5EC3-461F-8894-379B8CD49E3A}"/>
                </a:ext>
              </a:extLst>
            </p:cNvPr>
            <p:cNvSpPr/>
            <p:nvPr/>
          </p:nvSpPr>
          <p:spPr>
            <a:xfrm>
              <a:off x="4061715" y="4877733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98048731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바른 학습을 위해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드롭아웃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D2FC59B-C002-44F4-9AB8-D4C547D64E6E}"/>
              </a:ext>
            </a:extLst>
          </p:cNvPr>
          <p:cNvSpPr txBox="1"/>
          <p:nvPr/>
        </p:nvSpPr>
        <p:spPr>
          <a:xfrm>
            <a:off x="6669024" y="923745"/>
            <a:ext cx="35830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dropout_ration = 0.2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9DF819D8-110D-4BAA-96FC-4495C071C774}"/>
              </a:ext>
            </a:extLst>
          </p:cNvPr>
          <p:cNvSpPr/>
          <p:nvPr/>
        </p:nvSpPr>
        <p:spPr>
          <a:xfrm>
            <a:off x="8923086" y="1385410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8D9E26D5-3F09-42AE-8042-039B77146F23}"/>
              </a:ext>
            </a:extLst>
          </p:cNvPr>
          <p:cNvSpPr/>
          <p:nvPr/>
        </p:nvSpPr>
        <p:spPr>
          <a:xfrm>
            <a:off x="7618542" y="2373915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61F42FEE-C7EF-4C9E-878A-CC1FD5DBBA30}"/>
              </a:ext>
            </a:extLst>
          </p:cNvPr>
          <p:cNvSpPr/>
          <p:nvPr/>
        </p:nvSpPr>
        <p:spPr>
          <a:xfrm>
            <a:off x="8270814" y="2373915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FF6FB43E-C2B0-433F-834A-7B7EF52F981C}"/>
              </a:ext>
            </a:extLst>
          </p:cNvPr>
          <p:cNvSpPr/>
          <p:nvPr/>
        </p:nvSpPr>
        <p:spPr>
          <a:xfrm>
            <a:off x="8923086" y="2373915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21D75AB8-1E7F-4392-B790-562DE00509C9}"/>
              </a:ext>
            </a:extLst>
          </p:cNvPr>
          <p:cNvSpPr/>
          <p:nvPr/>
        </p:nvSpPr>
        <p:spPr>
          <a:xfrm>
            <a:off x="9575358" y="2373915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A10CDA2F-39D9-419A-8656-49BE71A6BD60}"/>
              </a:ext>
            </a:extLst>
          </p:cNvPr>
          <p:cNvSpPr/>
          <p:nvPr/>
        </p:nvSpPr>
        <p:spPr>
          <a:xfrm>
            <a:off x="10227630" y="2373915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40FDF048-3883-485D-89F8-BEF423742E88}"/>
              </a:ext>
            </a:extLst>
          </p:cNvPr>
          <p:cNvSpPr/>
          <p:nvPr/>
        </p:nvSpPr>
        <p:spPr>
          <a:xfrm>
            <a:off x="7618542" y="3032283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9F7C7EBC-CEC3-4884-ABB7-3F7EC01215E7}"/>
              </a:ext>
            </a:extLst>
          </p:cNvPr>
          <p:cNvSpPr/>
          <p:nvPr/>
        </p:nvSpPr>
        <p:spPr>
          <a:xfrm>
            <a:off x="8270814" y="3032283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C90F0C94-3330-4EB1-AD41-71A1C0D8D2F5}"/>
              </a:ext>
            </a:extLst>
          </p:cNvPr>
          <p:cNvSpPr/>
          <p:nvPr/>
        </p:nvSpPr>
        <p:spPr>
          <a:xfrm>
            <a:off x="8923086" y="3032283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4D4A6C21-4862-4677-A9D7-791A46280BBF}"/>
              </a:ext>
            </a:extLst>
          </p:cNvPr>
          <p:cNvSpPr/>
          <p:nvPr/>
        </p:nvSpPr>
        <p:spPr>
          <a:xfrm>
            <a:off x="9575358" y="3032283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45C90F9E-0C5F-4BE5-830B-F00C76650E34}"/>
              </a:ext>
            </a:extLst>
          </p:cNvPr>
          <p:cNvSpPr/>
          <p:nvPr/>
        </p:nvSpPr>
        <p:spPr>
          <a:xfrm>
            <a:off x="10227630" y="3032283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AC52B0F6-59CD-4C6C-8BB7-C00EB8721D46}"/>
              </a:ext>
            </a:extLst>
          </p:cNvPr>
          <p:cNvSpPr/>
          <p:nvPr/>
        </p:nvSpPr>
        <p:spPr>
          <a:xfrm>
            <a:off x="7618542" y="3690651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FD412476-FB6F-43C3-9FCB-19C65C2F1518}"/>
              </a:ext>
            </a:extLst>
          </p:cNvPr>
          <p:cNvSpPr/>
          <p:nvPr/>
        </p:nvSpPr>
        <p:spPr>
          <a:xfrm>
            <a:off x="8270814" y="3690651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AE2BF08D-09BD-4AE1-9A2A-A1F27FB349B5}"/>
              </a:ext>
            </a:extLst>
          </p:cNvPr>
          <p:cNvSpPr/>
          <p:nvPr/>
        </p:nvSpPr>
        <p:spPr>
          <a:xfrm>
            <a:off x="8923086" y="3690651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FF8CCC91-3159-49CF-BB73-08480B521057}"/>
              </a:ext>
            </a:extLst>
          </p:cNvPr>
          <p:cNvSpPr/>
          <p:nvPr/>
        </p:nvSpPr>
        <p:spPr>
          <a:xfrm>
            <a:off x="9575358" y="3690651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555658DB-B7CF-42CA-8D17-9FA39888F602}"/>
              </a:ext>
            </a:extLst>
          </p:cNvPr>
          <p:cNvSpPr/>
          <p:nvPr/>
        </p:nvSpPr>
        <p:spPr>
          <a:xfrm>
            <a:off x="10227630" y="3690651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216AED21-A577-408A-9CE8-74AD0E6895D0}"/>
              </a:ext>
            </a:extLst>
          </p:cNvPr>
          <p:cNvCxnSpPr>
            <a:cxnSpLocks/>
            <a:stCxn id="19" idx="0"/>
            <a:endCxn id="15" idx="4"/>
          </p:cNvCxnSpPr>
          <p:nvPr/>
        </p:nvCxnSpPr>
        <p:spPr>
          <a:xfrm flipV="1">
            <a:off x="7786182" y="3367563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982B7661-8769-414B-BC4C-8AB0750F798E}"/>
              </a:ext>
            </a:extLst>
          </p:cNvPr>
          <p:cNvCxnSpPr>
            <a:cxnSpLocks/>
            <a:stCxn id="22" idx="0"/>
            <a:endCxn id="18" idx="4"/>
          </p:cNvCxnSpPr>
          <p:nvPr/>
        </p:nvCxnSpPr>
        <p:spPr>
          <a:xfrm flipV="1">
            <a:off x="9742998" y="3367563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F630254D-4701-49A9-AD85-29748EEDCB6A}"/>
              </a:ext>
            </a:extLst>
          </p:cNvPr>
          <p:cNvCxnSpPr>
            <a:cxnSpLocks/>
            <a:stCxn id="23" idx="0"/>
            <a:endCxn id="18" idx="4"/>
          </p:cNvCxnSpPr>
          <p:nvPr/>
        </p:nvCxnSpPr>
        <p:spPr>
          <a:xfrm flipV="1">
            <a:off x="10395270" y="3367563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64B8B23A-18A1-43E6-AE7C-132BB312C2B7}"/>
              </a:ext>
            </a:extLst>
          </p:cNvPr>
          <p:cNvCxnSpPr>
            <a:cxnSpLocks/>
            <a:stCxn id="22" idx="0"/>
            <a:endCxn id="15" idx="4"/>
          </p:cNvCxnSpPr>
          <p:nvPr/>
        </p:nvCxnSpPr>
        <p:spPr>
          <a:xfrm flipH="1" flipV="1">
            <a:off x="8438454" y="3367563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D2337A61-BB83-49AA-9879-383D1FCA2650}"/>
              </a:ext>
            </a:extLst>
          </p:cNvPr>
          <p:cNvCxnSpPr>
            <a:cxnSpLocks/>
            <a:stCxn id="19" idx="0"/>
            <a:endCxn id="18" idx="4"/>
          </p:cNvCxnSpPr>
          <p:nvPr/>
        </p:nvCxnSpPr>
        <p:spPr>
          <a:xfrm flipV="1">
            <a:off x="7786182" y="3367563"/>
            <a:ext cx="2609088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EA52CDA4-F103-4562-B427-4A351B59C7A6}"/>
              </a:ext>
            </a:extLst>
          </p:cNvPr>
          <p:cNvCxnSpPr>
            <a:cxnSpLocks/>
            <a:stCxn id="23" idx="0"/>
            <a:endCxn id="15" idx="4"/>
          </p:cNvCxnSpPr>
          <p:nvPr/>
        </p:nvCxnSpPr>
        <p:spPr>
          <a:xfrm flipH="1" flipV="1">
            <a:off x="8438454" y="3367563"/>
            <a:ext cx="1956816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1958D915-421F-4885-9D7F-D7185D68A525}"/>
              </a:ext>
            </a:extLst>
          </p:cNvPr>
          <p:cNvCxnSpPr>
            <a:cxnSpLocks/>
          </p:cNvCxnSpPr>
          <p:nvPr/>
        </p:nvCxnSpPr>
        <p:spPr>
          <a:xfrm flipV="1">
            <a:off x="8429310" y="2709195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DAD04D8C-7203-4A11-8CA2-6455739C7E59}"/>
              </a:ext>
            </a:extLst>
          </p:cNvPr>
          <p:cNvCxnSpPr>
            <a:cxnSpLocks/>
          </p:cNvCxnSpPr>
          <p:nvPr/>
        </p:nvCxnSpPr>
        <p:spPr>
          <a:xfrm flipV="1">
            <a:off x="10386126" y="2709195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2DB8C535-EB21-4E90-AAA0-E9B9B39FA6FE}"/>
              </a:ext>
            </a:extLst>
          </p:cNvPr>
          <p:cNvCxnSpPr>
            <a:cxnSpLocks/>
          </p:cNvCxnSpPr>
          <p:nvPr/>
        </p:nvCxnSpPr>
        <p:spPr>
          <a:xfrm flipH="1" flipV="1">
            <a:off x="7767894" y="2684811"/>
            <a:ext cx="661416" cy="3474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45F8BA53-90D4-42C9-83CF-CCA419B2CD4B}"/>
              </a:ext>
            </a:extLst>
          </p:cNvPr>
          <p:cNvCxnSpPr>
            <a:cxnSpLocks/>
          </p:cNvCxnSpPr>
          <p:nvPr/>
        </p:nvCxnSpPr>
        <p:spPr>
          <a:xfrm flipH="1" flipV="1">
            <a:off x="9081582" y="2709195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B63EFA73-6EE9-463D-A685-15F5DE83417B}"/>
              </a:ext>
            </a:extLst>
          </p:cNvPr>
          <p:cNvCxnSpPr>
            <a:cxnSpLocks/>
            <a:stCxn id="9" idx="0"/>
            <a:endCxn id="8" idx="4"/>
          </p:cNvCxnSpPr>
          <p:nvPr/>
        </p:nvCxnSpPr>
        <p:spPr>
          <a:xfrm flipV="1">
            <a:off x="7786182" y="1720690"/>
            <a:ext cx="1304544" cy="653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070AFEA0-D2B7-4B2B-B70D-1F97511DE6AE}"/>
              </a:ext>
            </a:extLst>
          </p:cNvPr>
          <p:cNvCxnSpPr>
            <a:cxnSpLocks/>
            <a:stCxn id="11" idx="0"/>
            <a:endCxn id="8" idx="4"/>
          </p:cNvCxnSpPr>
          <p:nvPr/>
        </p:nvCxnSpPr>
        <p:spPr>
          <a:xfrm flipV="1">
            <a:off x="9090726" y="1720690"/>
            <a:ext cx="0" cy="653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3436C071-4EEB-4EBE-9920-3045F8A2EFBC}"/>
              </a:ext>
            </a:extLst>
          </p:cNvPr>
          <p:cNvCxnSpPr>
            <a:cxnSpLocks/>
            <a:stCxn id="13" idx="0"/>
            <a:endCxn id="8" idx="4"/>
          </p:cNvCxnSpPr>
          <p:nvPr/>
        </p:nvCxnSpPr>
        <p:spPr>
          <a:xfrm flipH="1" flipV="1">
            <a:off x="9090726" y="1720690"/>
            <a:ext cx="1304544" cy="653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09BD295A-8B37-42F8-AE5B-620D55C52011}"/>
              </a:ext>
            </a:extLst>
          </p:cNvPr>
          <p:cNvCxnSpPr/>
          <p:nvPr/>
        </p:nvCxnSpPr>
        <p:spPr>
          <a:xfrm flipH="1">
            <a:off x="9624459" y="2426064"/>
            <a:ext cx="237078" cy="23707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697E094F-C85E-4E98-8432-FE93CAA9E87E}"/>
              </a:ext>
            </a:extLst>
          </p:cNvPr>
          <p:cNvCxnSpPr>
            <a:cxnSpLocks/>
          </p:cNvCxnSpPr>
          <p:nvPr/>
        </p:nvCxnSpPr>
        <p:spPr>
          <a:xfrm flipH="1" flipV="1">
            <a:off x="9624459" y="2426064"/>
            <a:ext cx="237078" cy="23707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AD94ED84-C398-4856-8977-992AB3C22600}"/>
              </a:ext>
            </a:extLst>
          </p:cNvPr>
          <p:cNvCxnSpPr/>
          <p:nvPr/>
        </p:nvCxnSpPr>
        <p:spPr>
          <a:xfrm flipH="1">
            <a:off x="7667643" y="3078812"/>
            <a:ext cx="237078" cy="23707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90514FAC-3304-4BE3-BF94-86BC17AEE975}"/>
              </a:ext>
            </a:extLst>
          </p:cNvPr>
          <p:cNvCxnSpPr>
            <a:cxnSpLocks/>
          </p:cNvCxnSpPr>
          <p:nvPr/>
        </p:nvCxnSpPr>
        <p:spPr>
          <a:xfrm flipH="1" flipV="1">
            <a:off x="7667643" y="3078812"/>
            <a:ext cx="237078" cy="23707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3F8858EE-A495-4E9C-A3F3-8E6CDA9EE070}"/>
              </a:ext>
            </a:extLst>
          </p:cNvPr>
          <p:cNvCxnSpPr/>
          <p:nvPr/>
        </p:nvCxnSpPr>
        <p:spPr>
          <a:xfrm flipH="1">
            <a:off x="8321505" y="3743276"/>
            <a:ext cx="237078" cy="23707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8FA733A8-C5B0-4205-AD67-5EE5FF33A12A}"/>
              </a:ext>
            </a:extLst>
          </p:cNvPr>
          <p:cNvCxnSpPr>
            <a:cxnSpLocks/>
          </p:cNvCxnSpPr>
          <p:nvPr/>
        </p:nvCxnSpPr>
        <p:spPr>
          <a:xfrm flipH="1" flipV="1">
            <a:off x="8321505" y="3743276"/>
            <a:ext cx="237078" cy="23707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2A7AC6E-74CA-4E6E-8190-0467E979B0A3}"/>
              </a:ext>
            </a:extLst>
          </p:cNvPr>
          <p:cNvCxnSpPr>
            <a:cxnSpLocks/>
            <a:stCxn id="15" idx="0"/>
            <a:endCxn id="13" idx="4"/>
          </p:cNvCxnSpPr>
          <p:nvPr/>
        </p:nvCxnSpPr>
        <p:spPr>
          <a:xfrm flipV="1">
            <a:off x="8438454" y="2709195"/>
            <a:ext cx="1956816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3D962A5F-DD4D-4A1E-9BDA-AC9C454A2BAF}"/>
              </a:ext>
            </a:extLst>
          </p:cNvPr>
          <p:cNvCxnSpPr>
            <a:cxnSpLocks/>
            <a:stCxn id="18" idx="0"/>
            <a:endCxn id="9" idx="4"/>
          </p:cNvCxnSpPr>
          <p:nvPr/>
        </p:nvCxnSpPr>
        <p:spPr>
          <a:xfrm flipH="1" flipV="1">
            <a:off x="7786182" y="2709195"/>
            <a:ext cx="2609088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3402B5A4-5017-43FD-95ED-0EB6CF0E7C81}"/>
              </a:ext>
            </a:extLst>
          </p:cNvPr>
          <p:cNvCxnSpPr>
            <a:cxnSpLocks/>
            <a:stCxn id="21" idx="0"/>
            <a:endCxn id="15" idx="4"/>
          </p:cNvCxnSpPr>
          <p:nvPr/>
        </p:nvCxnSpPr>
        <p:spPr>
          <a:xfrm flipH="1" flipV="1">
            <a:off x="8438454" y="3367563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7AF65A8C-A4EA-440A-8CC7-A10F80499955}"/>
              </a:ext>
            </a:extLst>
          </p:cNvPr>
          <p:cNvCxnSpPr>
            <a:cxnSpLocks/>
            <a:stCxn id="21" idx="0"/>
            <a:endCxn id="16" idx="4"/>
          </p:cNvCxnSpPr>
          <p:nvPr/>
        </p:nvCxnSpPr>
        <p:spPr>
          <a:xfrm flipV="1">
            <a:off x="9090726" y="3367563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화살표 연결선 119">
            <a:extLst>
              <a:ext uri="{FF2B5EF4-FFF2-40B4-BE49-F238E27FC236}">
                <a16:creationId xmlns:a16="http://schemas.microsoft.com/office/drawing/2014/main" id="{6B550B68-200A-466F-A9E7-C9DEB4B4AE8C}"/>
              </a:ext>
            </a:extLst>
          </p:cNvPr>
          <p:cNvCxnSpPr>
            <a:cxnSpLocks/>
            <a:stCxn id="21" idx="0"/>
            <a:endCxn id="17" idx="4"/>
          </p:cNvCxnSpPr>
          <p:nvPr/>
        </p:nvCxnSpPr>
        <p:spPr>
          <a:xfrm flipV="1">
            <a:off x="9090726" y="3367563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A2750235-FD98-4B95-BD03-CA2AEC8B883C}"/>
              </a:ext>
            </a:extLst>
          </p:cNvPr>
          <p:cNvCxnSpPr>
            <a:cxnSpLocks/>
            <a:stCxn id="22" idx="0"/>
            <a:endCxn id="17" idx="4"/>
          </p:cNvCxnSpPr>
          <p:nvPr/>
        </p:nvCxnSpPr>
        <p:spPr>
          <a:xfrm flipV="1">
            <a:off x="9742998" y="3367563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22AD4580-751F-4A27-AEA5-A26551D0A0AA}"/>
              </a:ext>
            </a:extLst>
          </p:cNvPr>
          <p:cNvCxnSpPr>
            <a:cxnSpLocks/>
            <a:stCxn id="23" idx="0"/>
            <a:endCxn id="17" idx="4"/>
          </p:cNvCxnSpPr>
          <p:nvPr/>
        </p:nvCxnSpPr>
        <p:spPr>
          <a:xfrm flipH="1" flipV="1">
            <a:off x="9742998" y="3367563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직선 화살표 연결선 128">
            <a:extLst>
              <a:ext uri="{FF2B5EF4-FFF2-40B4-BE49-F238E27FC236}">
                <a16:creationId xmlns:a16="http://schemas.microsoft.com/office/drawing/2014/main" id="{5523D93A-B072-4476-9E35-829540B5EB17}"/>
              </a:ext>
            </a:extLst>
          </p:cNvPr>
          <p:cNvCxnSpPr>
            <a:cxnSpLocks/>
            <a:stCxn id="19" idx="0"/>
            <a:endCxn id="16" idx="4"/>
          </p:cNvCxnSpPr>
          <p:nvPr/>
        </p:nvCxnSpPr>
        <p:spPr>
          <a:xfrm flipV="1">
            <a:off x="7786182" y="3367563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id="{494FCA85-FC09-4DB2-A0CE-D47F320FB752}"/>
              </a:ext>
            </a:extLst>
          </p:cNvPr>
          <p:cNvCxnSpPr>
            <a:cxnSpLocks/>
            <a:stCxn id="22" idx="0"/>
            <a:endCxn id="16" idx="4"/>
          </p:cNvCxnSpPr>
          <p:nvPr/>
        </p:nvCxnSpPr>
        <p:spPr>
          <a:xfrm flipH="1" flipV="1">
            <a:off x="9090726" y="3367563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BB9B69B9-EE64-4C53-AC17-0BCC80168A81}"/>
              </a:ext>
            </a:extLst>
          </p:cNvPr>
          <p:cNvCxnSpPr>
            <a:cxnSpLocks/>
            <a:stCxn id="23" idx="0"/>
            <a:endCxn id="16" idx="4"/>
          </p:cNvCxnSpPr>
          <p:nvPr/>
        </p:nvCxnSpPr>
        <p:spPr>
          <a:xfrm flipH="1" flipV="1">
            <a:off x="9090726" y="3367563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CB911F80-6AD7-4D1A-8F4A-96636CFF8A53}"/>
              </a:ext>
            </a:extLst>
          </p:cNvPr>
          <p:cNvCxnSpPr>
            <a:cxnSpLocks/>
            <a:stCxn id="10" idx="0"/>
            <a:endCxn id="8" idx="4"/>
          </p:cNvCxnSpPr>
          <p:nvPr/>
        </p:nvCxnSpPr>
        <p:spPr>
          <a:xfrm flipV="1">
            <a:off x="8438454" y="1720690"/>
            <a:ext cx="652272" cy="653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F8D74E8A-5301-4EFC-81BD-34C2AAC957B3}"/>
              </a:ext>
            </a:extLst>
          </p:cNvPr>
          <p:cNvCxnSpPr>
            <a:cxnSpLocks/>
            <a:stCxn id="15" idx="0"/>
            <a:endCxn id="10" idx="4"/>
          </p:cNvCxnSpPr>
          <p:nvPr/>
        </p:nvCxnSpPr>
        <p:spPr>
          <a:xfrm flipV="1">
            <a:off x="8438454" y="2709195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직선 화살표 연결선 143">
            <a:extLst>
              <a:ext uri="{FF2B5EF4-FFF2-40B4-BE49-F238E27FC236}">
                <a16:creationId xmlns:a16="http://schemas.microsoft.com/office/drawing/2014/main" id="{733BA973-F475-4307-8E37-8D2E3CDF1741}"/>
              </a:ext>
            </a:extLst>
          </p:cNvPr>
          <p:cNvCxnSpPr>
            <a:cxnSpLocks/>
            <a:stCxn id="16" idx="0"/>
            <a:endCxn id="10" idx="4"/>
          </p:cNvCxnSpPr>
          <p:nvPr/>
        </p:nvCxnSpPr>
        <p:spPr>
          <a:xfrm flipH="1" flipV="1">
            <a:off x="8438454" y="2709195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910447B1-10D1-426E-8867-24D630B762DC}"/>
              </a:ext>
            </a:extLst>
          </p:cNvPr>
          <p:cNvCxnSpPr>
            <a:cxnSpLocks/>
            <a:stCxn id="17" idx="0"/>
            <a:endCxn id="10" idx="4"/>
          </p:cNvCxnSpPr>
          <p:nvPr/>
        </p:nvCxnSpPr>
        <p:spPr>
          <a:xfrm flipH="1" flipV="1">
            <a:off x="8438454" y="2709195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02A42600-1B55-400C-A456-0F0A7B35769E}"/>
              </a:ext>
            </a:extLst>
          </p:cNvPr>
          <p:cNvCxnSpPr>
            <a:cxnSpLocks/>
            <a:stCxn id="17" idx="0"/>
            <a:endCxn id="11" idx="4"/>
          </p:cNvCxnSpPr>
          <p:nvPr/>
        </p:nvCxnSpPr>
        <p:spPr>
          <a:xfrm flipH="1" flipV="1">
            <a:off x="9090726" y="2709195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직선 화살표 연결선 155">
            <a:extLst>
              <a:ext uri="{FF2B5EF4-FFF2-40B4-BE49-F238E27FC236}">
                <a16:creationId xmlns:a16="http://schemas.microsoft.com/office/drawing/2014/main" id="{0407301A-FA04-4AA4-BF12-2C0BEC66E9BF}"/>
              </a:ext>
            </a:extLst>
          </p:cNvPr>
          <p:cNvCxnSpPr>
            <a:cxnSpLocks/>
            <a:stCxn id="17" idx="0"/>
            <a:endCxn id="13" idx="4"/>
          </p:cNvCxnSpPr>
          <p:nvPr/>
        </p:nvCxnSpPr>
        <p:spPr>
          <a:xfrm flipV="1">
            <a:off x="9742998" y="2709195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직선 화살표 연결선 158">
            <a:extLst>
              <a:ext uri="{FF2B5EF4-FFF2-40B4-BE49-F238E27FC236}">
                <a16:creationId xmlns:a16="http://schemas.microsoft.com/office/drawing/2014/main" id="{B67B58F3-AD2D-49E3-8572-7E014FB8F49A}"/>
              </a:ext>
            </a:extLst>
          </p:cNvPr>
          <p:cNvCxnSpPr>
            <a:cxnSpLocks/>
            <a:stCxn id="16" idx="0"/>
            <a:endCxn id="13" idx="4"/>
          </p:cNvCxnSpPr>
          <p:nvPr/>
        </p:nvCxnSpPr>
        <p:spPr>
          <a:xfrm flipV="1">
            <a:off x="9090726" y="2709195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직선 화살표 연결선 161">
            <a:extLst>
              <a:ext uri="{FF2B5EF4-FFF2-40B4-BE49-F238E27FC236}">
                <a16:creationId xmlns:a16="http://schemas.microsoft.com/office/drawing/2014/main" id="{51F8BAE0-461A-4B2F-AE29-5ADB81BAC1F2}"/>
              </a:ext>
            </a:extLst>
          </p:cNvPr>
          <p:cNvCxnSpPr>
            <a:cxnSpLocks/>
            <a:stCxn id="16" idx="0"/>
            <a:endCxn id="11" idx="4"/>
          </p:cNvCxnSpPr>
          <p:nvPr/>
        </p:nvCxnSpPr>
        <p:spPr>
          <a:xfrm flipV="1">
            <a:off x="9090726" y="2709195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4787930F-BBBD-486E-B72C-436C24709B14}"/>
              </a:ext>
            </a:extLst>
          </p:cNvPr>
          <p:cNvCxnSpPr>
            <a:cxnSpLocks/>
            <a:stCxn id="16" idx="0"/>
            <a:endCxn id="9" idx="4"/>
          </p:cNvCxnSpPr>
          <p:nvPr/>
        </p:nvCxnSpPr>
        <p:spPr>
          <a:xfrm flipH="1" flipV="1">
            <a:off x="7786182" y="2709195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직선 화살표 연결선 167">
            <a:extLst>
              <a:ext uri="{FF2B5EF4-FFF2-40B4-BE49-F238E27FC236}">
                <a16:creationId xmlns:a16="http://schemas.microsoft.com/office/drawing/2014/main" id="{120AA35E-2167-4004-A96A-EA49731A8EBF}"/>
              </a:ext>
            </a:extLst>
          </p:cNvPr>
          <p:cNvCxnSpPr>
            <a:cxnSpLocks/>
            <a:stCxn id="19" idx="0"/>
            <a:endCxn id="17" idx="4"/>
          </p:cNvCxnSpPr>
          <p:nvPr/>
        </p:nvCxnSpPr>
        <p:spPr>
          <a:xfrm flipV="1">
            <a:off x="7786182" y="3367563"/>
            <a:ext cx="1956816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직선 화살표 연결선 170">
            <a:extLst>
              <a:ext uri="{FF2B5EF4-FFF2-40B4-BE49-F238E27FC236}">
                <a16:creationId xmlns:a16="http://schemas.microsoft.com/office/drawing/2014/main" id="{AC2E2FAC-2466-4A93-B183-B3C7BEE1E68B}"/>
              </a:ext>
            </a:extLst>
          </p:cNvPr>
          <p:cNvCxnSpPr>
            <a:cxnSpLocks/>
            <a:stCxn id="21" idx="0"/>
            <a:endCxn id="18" idx="4"/>
          </p:cNvCxnSpPr>
          <p:nvPr/>
        </p:nvCxnSpPr>
        <p:spPr>
          <a:xfrm flipV="1">
            <a:off x="9090726" y="3367563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직선 화살표 연결선 173">
            <a:extLst>
              <a:ext uri="{FF2B5EF4-FFF2-40B4-BE49-F238E27FC236}">
                <a16:creationId xmlns:a16="http://schemas.microsoft.com/office/drawing/2014/main" id="{B79BA6CF-DA11-4BD7-8285-1FE813A412DF}"/>
              </a:ext>
            </a:extLst>
          </p:cNvPr>
          <p:cNvCxnSpPr>
            <a:cxnSpLocks/>
            <a:stCxn id="17" idx="0"/>
            <a:endCxn id="9" idx="4"/>
          </p:cNvCxnSpPr>
          <p:nvPr/>
        </p:nvCxnSpPr>
        <p:spPr>
          <a:xfrm flipH="1" flipV="1">
            <a:off x="7786182" y="2709195"/>
            <a:ext cx="1956816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10" name="TextBox 7209">
            <a:extLst>
              <a:ext uri="{FF2B5EF4-FFF2-40B4-BE49-F238E27FC236}">
                <a16:creationId xmlns:a16="http://schemas.microsoft.com/office/drawing/2014/main" id="{F1AE621E-836E-4E9A-892F-66CD899E74DF}"/>
              </a:ext>
            </a:extLst>
          </p:cNvPr>
          <p:cNvSpPr txBox="1"/>
          <p:nvPr/>
        </p:nvSpPr>
        <p:spPr>
          <a:xfrm>
            <a:off x="-334203" y="790575"/>
            <a:ext cx="7927170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class Dropout: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__init__(self, dropout_ratio=0.5):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self.dropout_ratio = dropout_ratio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self.mask = None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forward(self, x, train_flg=True):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if train_flg: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self.mask = np.random.rand(*x.shape) &gt; self.dropout_ratio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return x * self.mask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else: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return x * (1.0 - self.dropout_ratio)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backward(self, dout):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return dout * self.mask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D5B99E20-38A9-455A-AD57-39F37471CC0D}"/>
              </a:ext>
            </a:extLst>
          </p:cNvPr>
          <p:cNvSpPr/>
          <p:nvPr/>
        </p:nvSpPr>
        <p:spPr>
          <a:xfrm>
            <a:off x="3277023" y="4724400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A99C4E5E-DB1F-45F9-B0B5-B6F67685D9E1}"/>
              </a:ext>
            </a:extLst>
          </p:cNvPr>
          <p:cNvSpPr/>
          <p:nvPr/>
        </p:nvSpPr>
        <p:spPr>
          <a:xfrm>
            <a:off x="3456432" y="4724400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E6B46143-185E-4075-B15A-EA380AAA0B34}"/>
              </a:ext>
            </a:extLst>
          </p:cNvPr>
          <p:cNvSpPr/>
          <p:nvPr/>
        </p:nvSpPr>
        <p:spPr>
          <a:xfrm>
            <a:off x="3635841" y="4724400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D5ED22F0-1D65-426F-A62E-7BB3155C95E9}"/>
              </a:ext>
            </a:extLst>
          </p:cNvPr>
          <p:cNvSpPr/>
          <p:nvPr/>
        </p:nvSpPr>
        <p:spPr>
          <a:xfrm>
            <a:off x="3815250" y="4724400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C1906602-F1D9-45C0-BBBA-1F1F790FBF3B}"/>
              </a:ext>
            </a:extLst>
          </p:cNvPr>
          <p:cNvSpPr/>
          <p:nvPr/>
        </p:nvSpPr>
        <p:spPr>
          <a:xfrm>
            <a:off x="3994659" y="4724400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9421725A-5C50-457C-A9CA-EDDF799215D0}"/>
              </a:ext>
            </a:extLst>
          </p:cNvPr>
          <p:cNvSpPr/>
          <p:nvPr/>
        </p:nvSpPr>
        <p:spPr>
          <a:xfrm>
            <a:off x="3277023" y="4903809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2306F2AF-0DB7-4258-8E1C-21EC46B94A39}"/>
              </a:ext>
            </a:extLst>
          </p:cNvPr>
          <p:cNvSpPr/>
          <p:nvPr/>
        </p:nvSpPr>
        <p:spPr>
          <a:xfrm>
            <a:off x="3456432" y="4903809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8F579070-E61E-455E-B9E7-9D523462015D}"/>
              </a:ext>
            </a:extLst>
          </p:cNvPr>
          <p:cNvSpPr/>
          <p:nvPr/>
        </p:nvSpPr>
        <p:spPr>
          <a:xfrm>
            <a:off x="3635841" y="4903809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CA0CB139-4BEE-492C-972A-BA5720B14E28}"/>
              </a:ext>
            </a:extLst>
          </p:cNvPr>
          <p:cNvSpPr/>
          <p:nvPr/>
        </p:nvSpPr>
        <p:spPr>
          <a:xfrm>
            <a:off x="3815250" y="4903809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8A99B017-E1A8-49A4-895F-B7FCEE3B7C15}"/>
              </a:ext>
            </a:extLst>
          </p:cNvPr>
          <p:cNvSpPr/>
          <p:nvPr/>
        </p:nvSpPr>
        <p:spPr>
          <a:xfrm>
            <a:off x="3994659" y="4903809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FA11D46E-A5B2-44DE-9012-AF908B0A5E7B}"/>
              </a:ext>
            </a:extLst>
          </p:cNvPr>
          <p:cNvSpPr/>
          <p:nvPr/>
        </p:nvSpPr>
        <p:spPr>
          <a:xfrm>
            <a:off x="3277023" y="5083218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51E09AF0-1F17-4C1D-9A85-410FC935107F}"/>
              </a:ext>
            </a:extLst>
          </p:cNvPr>
          <p:cNvSpPr/>
          <p:nvPr/>
        </p:nvSpPr>
        <p:spPr>
          <a:xfrm>
            <a:off x="3456432" y="5083218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C394FEB5-1AE6-4B0C-8296-6DD482B42F30}"/>
              </a:ext>
            </a:extLst>
          </p:cNvPr>
          <p:cNvSpPr/>
          <p:nvPr/>
        </p:nvSpPr>
        <p:spPr>
          <a:xfrm>
            <a:off x="3635841" y="5083218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A7F95B30-20C8-46F7-BA3E-ED02371D721E}"/>
              </a:ext>
            </a:extLst>
          </p:cNvPr>
          <p:cNvSpPr/>
          <p:nvPr/>
        </p:nvSpPr>
        <p:spPr>
          <a:xfrm>
            <a:off x="3815250" y="5083218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940FD533-8B71-44A4-8D06-43CDF8544EB3}"/>
              </a:ext>
            </a:extLst>
          </p:cNvPr>
          <p:cNvSpPr/>
          <p:nvPr/>
        </p:nvSpPr>
        <p:spPr>
          <a:xfrm>
            <a:off x="3994659" y="5083218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37855008-A1D2-4BD9-8D0C-3BEB536111D7}"/>
              </a:ext>
            </a:extLst>
          </p:cNvPr>
          <p:cNvSpPr/>
          <p:nvPr/>
        </p:nvSpPr>
        <p:spPr>
          <a:xfrm>
            <a:off x="3277023" y="5262627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7407FDB8-8DAD-476D-B650-C570CD424AC1}"/>
              </a:ext>
            </a:extLst>
          </p:cNvPr>
          <p:cNvSpPr/>
          <p:nvPr/>
        </p:nvSpPr>
        <p:spPr>
          <a:xfrm>
            <a:off x="3456432" y="5262627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AA87FA68-F10D-4643-8C03-052D8672C5D2}"/>
              </a:ext>
            </a:extLst>
          </p:cNvPr>
          <p:cNvSpPr/>
          <p:nvPr/>
        </p:nvSpPr>
        <p:spPr>
          <a:xfrm>
            <a:off x="3635841" y="5262627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B39BE89F-3E31-4FFB-88F7-40852D63AC48}"/>
              </a:ext>
            </a:extLst>
          </p:cNvPr>
          <p:cNvSpPr/>
          <p:nvPr/>
        </p:nvSpPr>
        <p:spPr>
          <a:xfrm>
            <a:off x="3815250" y="5262627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07D1F30F-AE2A-4B3E-AB56-1FD0C3994F8A}"/>
              </a:ext>
            </a:extLst>
          </p:cNvPr>
          <p:cNvSpPr/>
          <p:nvPr/>
        </p:nvSpPr>
        <p:spPr>
          <a:xfrm>
            <a:off x="3994659" y="5262627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459E4083-29D9-495E-AD08-E735DBB5BA9B}"/>
              </a:ext>
            </a:extLst>
          </p:cNvPr>
          <p:cNvSpPr/>
          <p:nvPr/>
        </p:nvSpPr>
        <p:spPr>
          <a:xfrm>
            <a:off x="3277023" y="5442036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C24D076B-F505-4DE8-95B3-BE0873BAD4DB}"/>
              </a:ext>
            </a:extLst>
          </p:cNvPr>
          <p:cNvSpPr/>
          <p:nvPr/>
        </p:nvSpPr>
        <p:spPr>
          <a:xfrm>
            <a:off x="3456432" y="5442036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3B5B5129-9C19-4439-9328-E48B7983DE23}"/>
              </a:ext>
            </a:extLst>
          </p:cNvPr>
          <p:cNvSpPr/>
          <p:nvPr/>
        </p:nvSpPr>
        <p:spPr>
          <a:xfrm>
            <a:off x="3635841" y="5442036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59E66DDD-C581-4F98-B6DE-4DF32F8936FB}"/>
              </a:ext>
            </a:extLst>
          </p:cNvPr>
          <p:cNvSpPr/>
          <p:nvPr/>
        </p:nvSpPr>
        <p:spPr>
          <a:xfrm>
            <a:off x="3815250" y="5442036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3BC148B2-E299-473D-8BDD-0294D0511845}"/>
              </a:ext>
            </a:extLst>
          </p:cNvPr>
          <p:cNvSpPr/>
          <p:nvPr/>
        </p:nvSpPr>
        <p:spPr>
          <a:xfrm>
            <a:off x="3994659" y="5442036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16A564E2-8074-4640-BA86-AADD8F950CEB}"/>
              </a:ext>
            </a:extLst>
          </p:cNvPr>
          <p:cNvSpPr/>
          <p:nvPr/>
        </p:nvSpPr>
        <p:spPr>
          <a:xfrm>
            <a:off x="3277023" y="5621445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EA72A4C9-D6F1-4C65-B5DC-5E495C308524}"/>
              </a:ext>
            </a:extLst>
          </p:cNvPr>
          <p:cNvSpPr/>
          <p:nvPr/>
        </p:nvSpPr>
        <p:spPr>
          <a:xfrm>
            <a:off x="3456432" y="5621445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4634859A-AEEF-4A02-883B-BCB28318B387}"/>
              </a:ext>
            </a:extLst>
          </p:cNvPr>
          <p:cNvSpPr/>
          <p:nvPr/>
        </p:nvSpPr>
        <p:spPr>
          <a:xfrm>
            <a:off x="3635841" y="5621445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54A7F96C-B9F4-4DC3-A30A-A81DEF2EA1FA}"/>
              </a:ext>
            </a:extLst>
          </p:cNvPr>
          <p:cNvSpPr/>
          <p:nvPr/>
        </p:nvSpPr>
        <p:spPr>
          <a:xfrm>
            <a:off x="3815250" y="5621445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015168DB-2950-473D-9C12-A231A53BC667}"/>
              </a:ext>
            </a:extLst>
          </p:cNvPr>
          <p:cNvSpPr/>
          <p:nvPr/>
        </p:nvSpPr>
        <p:spPr>
          <a:xfrm>
            <a:off x="3994659" y="5621445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959A8AF-7806-42E7-932A-EB5C4B5DD82C}"/>
              </a:ext>
            </a:extLst>
          </p:cNvPr>
          <p:cNvSpPr txBox="1"/>
          <p:nvPr/>
        </p:nvSpPr>
        <p:spPr>
          <a:xfrm>
            <a:off x="3460666" y="574943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1029841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218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계층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7.4 CNN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구현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신경망 시각화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7.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 신경망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55386713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연산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8A8EA9-F8E1-44DD-9121-DE1A8AF4A948}"/>
              </a:ext>
            </a:extLst>
          </p:cNvPr>
          <p:cNvSpPr/>
          <p:nvPr/>
        </p:nvSpPr>
        <p:spPr>
          <a:xfrm>
            <a:off x="743712" y="142036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7C6ABA8A-F21A-4190-A439-4AE17B8D04ED}"/>
              </a:ext>
            </a:extLst>
          </p:cNvPr>
          <p:cNvSpPr/>
          <p:nvPr/>
        </p:nvSpPr>
        <p:spPr>
          <a:xfrm>
            <a:off x="1115568" y="142036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E523188D-3323-4AFE-AAB3-13696094F4E4}"/>
              </a:ext>
            </a:extLst>
          </p:cNvPr>
          <p:cNvSpPr/>
          <p:nvPr/>
        </p:nvSpPr>
        <p:spPr>
          <a:xfrm>
            <a:off x="1487424" y="142036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70B561AF-E624-4338-B636-D7417862E633}"/>
              </a:ext>
            </a:extLst>
          </p:cNvPr>
          <p:cNvSpPr/>
          <p:nvPr/>
        </p:nvSpPr>
        <p:spPr>
          <a:xfrm>
            <a:off x="1859280" y="142036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CCF737C1-AEEB-44AC-90F6-FF09CCE347CE}"/>
              </a:ext>
            </a:extLst>
          </p:cNvPr>
          <p:cNvSpPr/>
          <p:nvPr/>
        </p:nvSpPr>
        <p:spPr>
          <a:xfrm>
            <a:off x="743712" y="179222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A8550926-D145-4DA8-9F4E-418CD8260509}"/>
              </a:ext>
            </a:extLst>
          </p:cNvPr>
          <p:cNvSpPr/>
          <p:nvPr/>
        </p:nvSpPr>
        <p:spPr>
          <a:xfrm>
            <a:off x="1115568" y="179222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B52CE725-FE00-4183-BD9A-1651EE108542}"/>
              </a:ext>
            </a:extLst>
          </p:cNvPr>
          <p:cNvSpPr/>
          <p:nvPr/>
        </p:nvSpPr>
        <p:spPr>
          <a:xfrm>
            <a:off x="1487424" y="179222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79D28DD9-557C-4AF2-A1BF-08A1B755AF57}"/>
              </a:ext>
            </a:extLst>
          </p:cNvPr>
          <p:cNvSpPr/>
          <p:nvPr/>
        </p:nvSpPr>
        <p:spPr>
          <a:xfrm>
            <a:off x="1859280" y="179222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4675E407-5E49-4E4E-9B53-C6E0483139A6}"/>
              </a:ext>
            </a:extLst>
          </p:cNvPr>
          <p:cNvSpPr/>
          <p:nvPr/>
        </p:nvSpPr>
        <p:spPr>
          <a:xfrm>
            <a:off x="743712" y="216408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51CFB7A9-84F0-42EC-B46C-F47604ADD4D4}"/>
              </a:ext>
            </a:extLst>
          </p:cNvPr>
          <p:cNvSpPr/>
          <p:nvPr/>
        </p:nvSpPr>
        <p:spPr>
          <a:xfrm>
            <a:off x="1115568" y="216408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F36E42AB-EC35-4C7C-A4EA-1769EC67FF52}"/>
              </a:ext>
            </a:extLst>
          </p:cNvPr>
          <p:cNvSpPr/>
          <p:nvPr/>
        </p:nvSpPr>
        <p:spPr>
          <a:xfrm>
            <a:off x="1487424" y="216408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76305DFC-CAE4-48F7-A33B-6E1E34A7098E}"/>
              </a:ext>
            </a:extLst>
          </p:cNvPr>
          <p:cNvSpPr/>
          <p:nvPr/>
        </p:nvSpPr>
        <p:spPr>
          <a:xfrm>
            <a:off x="1859280" y="216408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A6A5D514-279B-4C1F-95CD-EEDFF8177870}"/>
              </a:ext>
            </a:extLst>
          </p:cNvPr>
          <p:cNvSpPr/>
          <p:nvPr/>
        </p:nvSpPr>
        <p:spPr>
          <a:xfrm>
            <a:off x="743712" y="253593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7D0818D7-7DE9-4F3D-9CCD-392EA6553488}"/>
              </a:ext>
            </a:extLst>
          </p:cNvPr>
          <p:cNvSpPr/>
          <p:nvPr/>
        </p:nvSpPr>
        <p:spPr>
          <a:xfrm>
            <a:off x="1115568" y="253593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D585F88A-DDDB-4E9A-85DF-9BEAB1927FBF}"/>
              </a:ext>
            </a:extLst>
          </p:cNvPr>
          <p:cNvSpPr/>
          <p:nvPr/>
        </p:nvSpPr>
        <p:spPr>
          <a:xfrm>
            <a:off x="1487424" y="253593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3F7F5A31-8086-433C-A535-824E466845A7}"/>
              </a:ext>
            </a:extLst>
          </p:cNvPr>
          <p:cNvSpPr/>
          <p:nvPr/>
        </p:nvSpPr>
        <p:spPr>
          <a:xfrm>
            <a:off x="1859280" y="253593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1DC48980-A44A-4372-A2CF-6D92FEBA4714}"/>
              </a:ext>
            </a:extLst>
          </p:cNvPr>
          <p:cNvGrpSpPr/>
          <p:nvPr/>
        </p:nvGrpSpPr>
        <p:grpSpPr>
          <a:xfrm>
            <a:off x="3374326" y="1556004"/>
            <a:ext cx="1115568" cy="1115568"/>
            <a:chOff x="3626295" y="1606296"/>
            <a:chExt cx="1115568" cy="1115568"/>
          </a:xfrm>
        </p:grpSpPr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84165557-9E32-4E5E-A52C-A084F2C9F27A}"/>
                </a:ext>
              </a:extLst>
            </p:cNvPr>
            <p:cNvSpPr/>
            <p:nvPr/>
          </p:nvSpPr>
          <p:spPr>
            <a:xfrm>
              <a:off x="3626295" y="1606296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BB24D5E2-EDFD-4D32-8EF5-263D5D5CE57E}"/>
                </a:ext>
              </a:extLst>
            </p:cNvPr>
            <p:cNvSpPr/>
            <p:nvPr/>
          </p:nvSpPr>
          <p:spPr>
            <a:xfrm>
              <a:off x="3998151" y="1606296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817410C9-8421-4FA1-B3CD-3DA2CEFD6C6F}"/>
                </a:ext>
              </a:extLst>
            </p:cNvPr>
            <p:cNvSpPr/>
            <p:nvPr/>
          </p:nvSpPr>
          <p:spPr>
            <a:xfrm>
              <a:off x="4370007" y="1606296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ECCA069D-F51C-4E33-BFEB-8B8DA8D220AC}"/>
                </a:ext>
              </a:extLst>
            </p:cNvPr>
            <p:cNvSpPr/>
            <p:nvPr/>
          </p:nvSpPr>
          <p:spPr>
            <a:xfrm>
              <a:off x="3626295" y="1978152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2A1C6DDA-8FAF-4516-A055-48499B371F15}"/>
                </a:ext>
              </a:extLst>
            </p:cNvPr>
            <p:cNvSpPr/>
            <p:nvPr/>
          </p:nvSpPr>
          <p:spPr>
            <a:xfrm>
              <a:off x="3998151" y="1978152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80803837-9F3A-4F54-A46B-6372A78936AA}"/>
                </a:ext>
              </a:extLst>
            </p:cNvPr>
            <p:cNvSpPr/>
            <p:nvPr/>
          </p:nvSpPr>
          <p:spPr>
            <a:xfrm>
              <a:off x="4370007" y="1978152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8543E330-3EE8-4F35-A5B8-54178FFFA0A0}"/>
                </a:ext>
              </a:extLst>
            </p:cNvPr>
            <p:cNvSpPr/>
            <p:nvPr/>
          </p:nvSpPr>
          <p:spPr>
            <a:xfrm>
              <a:off x="3626295" y="235000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0BBB2192-A8F6-401E-8117-DAE67FCA5B6C}"/>
                </a:ext>
              </a:extLst>
            </p:cNvPr>
            <p:cNvSpPr/>
            <p:nvPr/>
          </p:nvSpPr>
          <p:spPr>
            <a:xfrm>
              <a:off x="3998151" y="235000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DE6F34FC-B775-4694-AB47-B9D796E09E90}"/>
                </a:ext>
              </a:extLst>
            </p:cNvPr>
            <p:cNvSpPr/>
            <p:nvPr/>
          </p:nvSpPr>
          <p:spPr>
            <a:xfrm>
              <a:off x="4370007" y="235000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68564BEE-4B9A-46C5-AC44-A56174133938}"/>
              </a:ext>
            </a:extLst>
          </p:cNvPr>
          <p:cNvSpPr/>
          <p:nvPr/>
        </p:nvSpPr>
        <p:spPr>
          <a:xfrm>
            <a:off x="6265863" y="179222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4EEA63D8-64AA-4125-92CE-5318C05E7EE2}"/>
              </a:ext>
            </a:extLst>
          </p:cNvPr>
          <p:cNvSpPr/>
          <p:nvPr/>
        </p:nvSpPr>
        <p:spPr>
          <a:xfrm>
            <a:off x="6637719" y="179222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4CFEEB01-AB3E-4635-9769-D16FBA5C15C8}"/>
              </a:ext>
            </a:extLst>
          </p:cNvPr>
          <p:cNvSpPr/>
          <p:nvPr/>
        </p:nvSpPr>
        <p:spPr>
          <a:xfrm>
            <a:off x="6265863" y="216408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8E1195CD-5A3B-4AB2-8995-61DD82A4DB2C}"/>
              </a:ext>
            </a:extLst>
          </p:cNvPr>
          <p:cNvSpPr/>
          <p:nvPr/>
        </p:nvSpPr>
        <p:spPr>
          <a:xfrm>
            <a:off x="6637719" y="216408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82B059BE-A767-4A5D-B894-F03CA19F0A54}"/>
              </a:ext>
            </a:extLst>
          </p:cNvPr>
          <p:cNvSpPr/>
          <p:nvPr/>
        </p:nvSpPr>
        <p:spPr>
          <a:xfrm>
            <a:off x="5220494" y="1978152"/>
            <a:ext cx="595090" cy="271272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7B784B0E-37EA-49E4-AC91-CB96AF6626F7}"/>
              </a:ext>
            </a:extLst>
          </p:cNvPr>
          <p:cNvSpPr/>
          <p:nvPr/>
        </p:nvSpPr>
        <p:spPr>
          <a:xfrm>
            <a:off x="2822448" y="1978152"/>
            <a:ext cx="325216" cy="325216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C39A0BA-674A-4CF3-A0B8-60F0FE5DE498}"/>
                  </a:ext>
                </a:extLst>
              </p:cNvPr>
              <p:cNvSpPr txBox="1"/>
              <p:nvPr/>
            </p:nvSpPr>
            <p:spPr>
              <a:xfrm>
                <a:off x="308511" y="3368223"/>
                <a:ext cx="947015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1∗2+2∗0+3∗1+0∗0+1∗1+2∗2+3∗1+0∗0+1∗2=15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C39A0BA-674A-4CF3-A0B8-60F0FE5DE4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511" y="3368223"/>
                <a:ext cx="9470157" cy="369332"/>
              </a:xfrm>
              <a:prstGeom prst="rect">
                <a:avLst/>
              </a:prstGeom>
              <a:blipFill>
                <a:blip r:embed="rId3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43517992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연산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8A8EA9-F8E1-44DD-9121-DE1A8AF4A948}"/>
              </a:ext>
            </a:extLst>
          </p:cNvPr>
          <p:cNvSpPr/>
          <p:nvPr/>
        </p:nvSpPr>
        <p:spPr>
          <a:xfrm>
            <a:off x="743712" y="142036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7C6ABA8A-F21A-4190-A439-4AE17B8D04ED}"/>
              </a:ext>
            </a:extLst>
          </p:cNvPr>
          <p:cNvSpPr/>
          <p:nvPr/>
        </p:nvSpPr>
        <p:spPr>
          <a:xfrm>
            <a:off x="1115568" y="142036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E523188D-3323-4AFE-AAB3-13696094F4E4}"/>
              </a:ext>
            </a:extLst>
          </p:cNvPr>
          <p:cNvSpPr/>
          <p:nvPr/>
        </p:nvSpPr>
        <p:spPr>
          <a:xfrm>
            <a:off x="1487424" y="142036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70B561AF-E624-4338-B636-D7417862E633}"/>
              </a:ext>
            </a:extLst>
          </p:cNvPr>
          <p:cNvSpPr/>
          <p:nvPr/>
        </p:nvSpPr>
        <p:spPr>
          <a:xfrm>
            <a:off x="1859280" y="142036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CCF737C1-AEEB-44AC-90F6-FF09CCE347CE}"/>
              </a:ext>
            </a:extLst>
          </p:cNvPr>
          <p:cNvSpPr/>
          <p:nvPr/>
        </p:nvSpPr>
        <p:spPr>
          <a:xfrm>
            <a:off x="743712" y="179222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A8550926-D145-4DA8-9F4E-418CD8260509}"/>
              </a:ext>
            </a:extLst>
          </p:cNvPr>
          <p:cNvSpPr/>
          <p:nvPr/>
        </p:nvSpPr>
        <p:spPr>
          <a:xfrm>
            <a:off x="1115568" y="179222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B52CE725-FE00-4183-BD9A-1651EE108542}"/>
              </a:ext>
            </a:extLst>
          </p:cNvPr>
          <p:cNvSpPr/>
          <p:nvPr/>
        </p:nvSpPr>
        <p:spPr>
          <a:xfrm>
            <a:off x="1487424" y="179222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79D28DD9-557C-4AF2-A1BF-08A1B755AF57}"/>
              </a:ext>
            </a:extLst>
          </p:cNvPr>
          <p:cNvSpPr/>
          <p:nvPr/>
        </p:nvSpPr>
        <p:spPr>
          <a:xfrm>
            <a:off x="1859280" y="179222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4675E407-5E49-4E4E-9B53-C6E0483139A6}"/>
              </a:ext>
            </a:extLst>
          </p:cNvPr>
          <p:cNvSpPr/>
          <p:nvPr/>
        </p:nvSpPr>
        <p:spPr>
          <a:xfrm>
            <a:off x="743712" y="216408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51CFB7A9-84F0-42EC-B46C-F47604ADD4D4}"/>
              </a:ext>
            </a:extLst>
          </p:cNvPr>
          <p:cNvSpPr/>
          <p:nvPr/>
        </p:nvSpPr>
        <p:spPr>
          <a:xfrm>
            <a:off x="1115568" y="216408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F36E42AB-EC35-4C7C-A4EA-1769EC67FF52}"/>
              </a:ext>
            </a:extLst>
          </p:cNvPr>
          <p:cNvSpPr/>
          <p:nvPr/>
        </p:nvSpPr>
        <p:spPr>
          <a:xfrm>
            <a:off x="1487424" y="216408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76305DFC-CAE4-48F7-A33B-6E1E34A7098E}"/>
              </a:ext>
            </a:extLst>
          </p:cNvPr>
          <p:cNvSpPr/>
          <p:nvPr/>
        </p:nvSpPr>
        <p:spPr>
          <a:xfrm>
            <a:off x="1859280" y="216408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A6A5D514-279B-4C1F-95CD-EEDFF8177870}"/>
              </a:ext>
            </a:extLst>
          </p:cNvPr>
          <p:cNvSpPr/>
          <p:nvPr/>
        </p:nvSpPr>
        <p:spPr>
          <a:xfrm>
            <a:off x="743712" y="253593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7D0818D7-7DE9-4F3D-9CCD-392EA6553488}"/>
              </a:ext>
            </a:extLst>
          </p:cNvPr>
          <p:cNvSpPr/>
          <p:nvPr/>
        </p:nvSpPr>
        <p:spPr>
          <a:xfrm>
            <a:off x="1115568" y="253593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D585F88A-DDDB-4E9A-85DF-9BEAB1927FBF}"/>
              </a:ext>
            </a:extLst>
          </p:cNvPr>
          <p:cNvSpPr/>
          <p:nvPr/>
        </p:nvSpPr>
        <p:spPr>
          <a:xfrm>
            <a:off x="1487424" y="253593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3F7F5A31-8086-433C-A535-824E466845A7}"/>
              </a:ext>
            </a:extLst>
          </p:cNvPr>
          <p:cNvSpPr/>
          <p:nvPr/>
        </p:nvSpPr>
        <p:spPr>
          <a:xfrm>
            <a:off x="1859280" y="253593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1DC48980-A44A-4372-A2CF-6D92FEBA4714}"/>
              </a:ext>
            </a:extLst>
          </p:cNvPr>
          <p:cNvGrpSpPr/>
          <p:nvPr/>
        </p:nvGrpSpPr>
        <p:grpSpPr>
          <a:xfrm>
            <a:off x="3617342" y="1560930"/>
            <a:ext cx="1115568" cy="1115568"/>
            <a:chOff x="3626295" y="1606296"/>
            <a:chExt cx="1115568" cy="1115568"/>
          </a:xfrm>
        </p:grpSpPr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84165557-9E32-4E5E-A52C-A084F2C9F27A}"/>
                </a:ext>
              </a:extLst>
            </p:cNvPr>
            <p:cNvSpPr/>
            <p:nvPr/>
          </p:nvSpPr>
          <p:spPr>
            <a:xfrm>
              <a:off x="3626295" y="1606296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BB24D5E2-EDFD-4D32-8EF5-263D5D5CE57E}"/>
                </a:ext>
              </a:extLst>
            </p:cNvPr>
            <p:cNvSpPr/>
            <p:nvPr/>
          </p:nvSpPr>
          <p:spPr>
            <a:xfrm>
              <a:off x="3998151" y="1606296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817410C9-8421-4FA1-B3CD-3DA2CEFD6C6F}"/>
                </a:ext>
              </a:extLst>
            </p:cNvPr>
            <p:cNvSpPr/>
            <p:nvPr/>
          </p:nvSpPr>
          <p:spPr>
            <a:xfrm>
              <a:off x="4370007" y="1606296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ECCA069D-F51C-4E33-BFEB-8B8DA8D220AC}"/>
                </a:ext>
              </a:extLst>
            </p:cNvPr>
            <p:cNvSpPr/>
            <p:nvPr/>
          </p:nvSpPr>
          <p:spPr>
            <a:xfrm>
              <a:off x="3626295" y="1978152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2A1C6DDA-8FAF-4516-A055-48499B371F15}"/>
                </a:ext>
              </a:extLst>
            </p:cNvPr>
            <p:cNvSpPr/>
            <p:nvPr/>
          </p:nvSpPr>
          <p:spPr>
            <a:xfrm>
              <a:off x="3998151" y="1978152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80803837-9F3A-4F54-A46B-6372A78936AA}"/>
                </a:ext>
              </a:extLst>
            </p:cNvPr>
            <p:cNvSpPr/>
            <p:nvPr/>
          </p:nvSpPr>
          <p:spPr>
            <a:xfrm>
              <a:off x="4370007" y="1978152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8543E330-3EE8-4F35-A5B8-54178FFFA0A0}"/>
                </a:ext>
              </a:extLst>
            </p:cNvPr>
            <p:cNvSpPr/>
            <p:nvPr/>
          </p:nvSpPr>
          <p:spPr>
            <a:xfrm>
              <a:off x="3626295" y="235000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0BBB2192-A8F6-401E-8117-DAE67FCA5B6C}"/>
                </a:ext>
              </a:extLst>
            </p:cNvPr>
            <p:cNvSpPr/>
            <p:nvPr/>
          </p:nvSpPr>
          <p:spPr>
            <a:xfrm>
              <a:off x="3998151" y="235000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DE6F34FC-B775-4694-AB47-B9D796E09E90}"/>
                </a:ext>
              </a:extLst>
            </p:cNvPr>
            <p:cNvSpPr/>
            <p:nvPr/>
          </p:nvSpPr>
          <p:spPr>
            <a:xfrm>
              <a:off x="4370007" y="235000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68564BEE-4B9A-46C5-AC44-A56174133938}"/>
              </a:ext>
            </a:extLst>
          </p:cNvPr>
          <p:cNvSpPr/>
          <p:nvPr/>
        </p:nvSpPr>
        <p:spPr>
          <a:xfrm>
            <a:off x="8496999" y="1821449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4EEA63D8-64AA-4125-92CE-5318C05E7EE2}"/>
              </a:ext>
            </a:extLst>
          </p:cNvPr>
          <p:cNvSpPr/>
          <p:nvPr/>
        </p:nvSpPr>
        <p:spPr>
          <a:xfrm>
            <a:off x="8868855" y="1821449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4CFEEB01-AB3E-4635-9769-D16FBA5C15C8}"/>
              </a:ext>
            </a:extLst>
          </p:cNvPr>
          <p:cNvSpPr/>
          <p:nvPr/>
        </p:nvSpPr>
        <p:spPr>
          <a:xfrm>
            <a:off x="8496999" y="2193305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8E1195CD-5A3B-4AB2-8995-61DD82A4DB2C}"/>
              </a:ext>
            </a:extLst>
          </p:cNvPr>
          <p:cNvSpPr/>
          <p:nvPr/>
        </p:nvSpPr>
        <p:spPr>
          <a:xfrm>
            <a:off x="8868855" y="2193305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82B059BE-A767-4A5D-B894-F03CA19F0A54}"/>
              </a:ext>
            </a:extLst>
          </p:cNvPr>
          <p:cNvSpPr/>
          <p:nvPr/>
        </p:nvSpPr>
        <p:spPr>
          <a:xfrm>
            <a:off x="7451630" y="2007377"/>
            <a:ext cx="595090" cy="271272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7B784B0E-37EA-49E4-AC91-CB96AF6626F7}"/>
              </a:ext>
            </a:extLst>
          </p:cNvPr>
          <p:cNvSpPr/>
          <p:nvPr/>
        </p:nvSpPr>
        <p:spPr>
          <a:xfrm>
            <a:off x="2822448" y="1978152"/>
            <a:ext cx="325216" cy="325216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55E9B1C-C5A7-45C4-8AFE-6408C698ECE8}"/>
              </a:ext>
            </a:extLst>
          </p:cNvPr>
          <p:cNvSpPr/>
          <p:nvPr/>
        </p:nvSpPr>
        <p:spPr>
          <a:xfrm>
            <a:off x="5897214" y="1978152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C61BE8-999B-415F-B2BC-42764E37AEBB}"/>
              </a:ext>
            </a:extLst>
          </p:cNvPr>
          <p:cNvSpPr txBox="1"/>
          <p:nvPr/>
        </p:nvSpPr>
        <p:spPr>
          <a:xfrm>
            <a:off x="5254370" y="187929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C65295-7677-4D36-8E9E-4CD09A62C979}"/>
              </a:ext>
            </a:extLst>
          </p:cNvPr>
          <p:cNvSpPr txBox="1"/>
          <p:nvPr/>
        </p:nvSpPr>
        <p:spPr>
          <a:xfrm>
            <a:off x="783545" y="3079593"/>
            <a:ext cx="14077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2DE0C1C-60F6-48DE-B238-4AC23403F11D}"/>
              </a:ext>
            </a:extLst>
          </p:cNvPr>
          <p:cNvSpPr txBox="1"/>
          <p:nvPr/>
        </p:nvSpPr>
        <p:spPr>
          <a:xfrm>
            <a:off x="3851960" y="3079593"/>
            <a:ext cx="646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91E63F9-5D95-4813-A2EC-5B0DDE29F97D}"/>
              </a:ext>
            </a:extLst>
          </p:cNvPr>
          <p:cNvSpPr txBox="1"/>
          <p:nvPr/>
        </p:nvSpPr>
        <p:spPr>
          <a:xfrm>
            <a:off x="5942699" y="3066288"/>
            <a:ext cx="6527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편향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2693AF0-0028-4EA8-802D-03FD4B6139CE}"/>
              </a:ext>
            </a:extLst>
          </p:cNvPr>
          <p:cNvSpPr txBox="1"/>
          <p:nvPr/>
        </p:nvSpPr>
        <p:spPr>
          <a:xfrm>
            <a:off x="8161770" y="3028890"/>
            <a:ext cx="14141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데이터</a:t>
            </a:r>
          </a:p>
        </p:txBody>
      </p:sp>
    </p:spTree>
    <p:extLst>
      <p:ext uri="{BB962C8B-B14F-4D97-AF65-F5344CB8AC3E}">
        <p14:creationId xmlns:p14="http://schemas.microsoft.com/office/powerpoint/2010/main" val="3286703331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연산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-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패딩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8A8EA9-F8E1-44DD-9121-DE1A8AF4A948}"/>
              </a:ext>
            </a:extLst>
          </p:cNvPr>
          <p:cNvSpPr/>
          <p:nvPr/>
        </p:nvSpPr>
        <p:spPr>
          <a:xfrm>
            <a:off x="1269556" y="2313432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7C6ABA8A-F21A-4190-A439-4AE17B8D04ED}"/>
              </a:ext>
            </a:extLst>
          </p:cNvPr>
          <p:cNvSpPr/>
          <p:nvPr/>
        </p:nvSpPr>
        <p:spPr>
          <a:xfrm>
            <a:off x="1641412" y="2313432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E523188D-3323-4AFE-AAB3-13696094F4E4}"/>
              </a:ext>
            </a:extLst>
          </p:cNvPr>
          <p:cNvSpPr/>
          <p:nvPr/>
        </p:nvSpPr>
        <p:spPr>
          <a:xfrm>
            <a:off x="2013268" y="2313432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70B561AF-E624-4338-B636-D7417862E633}"/>
              </a:ext>
            </a:extLst>
          </p:cNvPr>
          <p:cNvSpPr/>
          <p:nvPr/>
        </p:nvSpPr>
        <p:spPr>
          <a:xfrm>
            <a:off x="2385124" y="2313432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CCF737C1-AEEB-44AC-90F6-FF09CCE347CE}"/>
              </a:ext>
            </a:extLst>
          </p:cNvPr>
          <p:cNvSpPr/>
          <p:nvPr/>
        </p:nvSpPr>
        <p:spPr>
          <a:xfrm>
            <a:off x="1269556" y="2685288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A8550926-D145-4DA8-9F4E-418CD8260509}"/>
              </a:ext>
            </a:extLst>
          </p:cNvPr>
          <p:cNvSpPr/>
          <p:nvPr/>
        </p:nvSpPr>
        <p:spPr>
          <a:xfrm>
            <a:off x="1641412" y="2685288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B52CE725-FE00-4183-BD9A-1651EE108542}"/>
              </a:ext>
            </a:extLst>
          </p:cNvPr>
          <p:cNvSpPr/>
          <p:nvPr/>
        </p:nvSpPr>
        <p:spPr>
          <a:xfrm>
            <a:off x="2013268" y="2685288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79D28DD9-557C-4AF2-A1BF-08A1B755AF57}"/>
              </a:ext>
            </a:extLst>
          </p:cNvPr>
          <p:cNvSpPr/>
          <p:nvPr/>
        </p:nvSpPr>
        <p:spPr>
          <a:xfrm>
            <a:off x="2385124" y="2685288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4675E407-5E49-4E4E-9B53-C6E0483139A6}"/>
              </a:ext>
            </a:extLst>
          </p:cNvPr>
          <p:cNvSpPr/>
          <p:nvPr/>
        </p:nvSpPr>
        <p:spPr>
          <a:xfrm>
            <a:off x="1269556" y="3057144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51CFB7A9-84F0-42EC-B46C-F47604ADD4D4}"/>
              </a:ext>
            </a:extLst>
          </p:cNvPr>
          <p:cNvSpPr/>
          <p:nvPr/>
        </p:nvSpPr>
        <p:spPr>
          <a:xfrm>
            <a:off x="1641412" y="3057144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F36E42AB-EC35-4C7C-A4EA-1769EC67FF52}"/>
              </a:ext>
            </a:extLst>
          </p:cNvPr>
          <p:cNvSpPr/>
          <p:nvPr/>
        </p:nvSpPr>
        <p:spPr>
          <a:xfrm>
            <a:off x="2013268" y="3057144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76305DFC-CAE4-48F7-A33B-6E1E34A7098E}"/>
              </a:ext>
            </a:extLst>
          </p:cNvPr>
          <p:cNvSpPr/>
          <p:nvPr/>
        </p:nvSpPr>
        <p:spPr>
          <a:xfrm>
            <a:off x="2385124" y="3057144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A6A5D514-279B-4C1F-95CD-EEDFF8177870}"/>
              </a:ext>
            </a:extLst>
          </p:cNvPr>
          <p:cNvSpPr/>
          <p:nvPr/>
        </p:nvSpPr>
        <p:spPr>
          <a:xfrm>
            <a:off x="1269556" y="3429000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7D0818D7-7DE9-4F3D-9CCD-392EA6553488}"/>
              </a:ext>
            </a:extLst>
          </p:cNvPr>
          <p:cNvSpPr/>
          <p:nvPr/>
        </p:nvSpPr>
        <p:spPr>
          <a:xfrm>
            <a:off x="1641412" y="3429000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D585F88A-DDDB-4E9A-85DF-9BEAB1927FBF}"/>
              </a:ext>
            </a:extLst>
          </p:cNvPr>
          <p:cNvSpPr/>
          <p:nvPr/>
        </p:nvSpPr>
        <p:spPr>
          <a:xfrm>
            <a:off x="2013268" y="3429000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3F7F5A31-8086-433C-A535-824E466845A7}"/>
              </a:ext>
            </a:extLst>
          </p:cNvPr>
          <p:cNvSpPr/>
          <p:nvPr/>
        </p:nvSpPr>
        <p:spPr>
          <a:xfrm>
            <a:off x="2385124" y="3429000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1DC48980-A44A-4372-A2CF-6D92FEBA4714}"/>
              </a:ext>
            </a:extLst>
          </p:cNvPr>
          <p:cNvGrpSpPr/>
          <p:nvPr/>
        </p:nvGrpSpPr>
        <p:grpSpPr>
          <a:xfrm>
            <a:off x="4672893" y="2358360"/>
            <a:ext cx="1115568" cy="1115568"/>
            <a:chOff x="3626295" y="1606296"/>
            <a:chExt cx="1115568" cy="1115568"/>
          </a:xfrm>
        </p:grpSpPr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84165557-9E32-4E5E-A52C-A084F2C9F27A}"/>
                </a:ext>
              </a:extLst>
            </p:cNvPr>
            <p:cNvSpPr/>
            <p:nvPr/>
          </p:nvSpPr>
          <p:spPr>
            <a:xfrm>
              <a:off x="3626295" y="1606296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BB24D5E2-EDFD-4D32-8EF5-263D5D5CE57E}"/>
                </a:ext>
              </a:extLst>
            </p:cNvPr>
            <p:cNvSpPr/>
            <p:nvPr/>
          </p:nvSpPr>
          <p:spPr>
            <a:xfrm>
              <a:off x="3998151" y="1606296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817410C9-8421-4FA1-B3CD-3DA2CEFD6C6F}"/>
                </a:ext>
              </a:extLst>
            </p:cNvPr>
            <p:cNvSpPr/>
            <p:nvPr/>
          </p:nvSpPr>
          <p:spPr>
            <a:xfrm>
              <a:off x="4370007" y="1606296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ECCA069D-F51C-4E33-BFEB-8B8DA8D220AC}"/>
                </a:ext>
              </a:extLst>
            </p:cNvPr>
            <p:cNvSpPr/>
            <p:nvPr/>
          </p:nvSpPr>
          <p:spPr>
            <a:xfrm>
              <a:off x="3626295" y="1978152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2A1C6DDA-8FAF-4516-A055-48499B371F15}"/>
                </a:ext>
              </a:extLst>
            </p:cNvPr>
            <p:cNvSpPr/>
            <p:nvPr/>
          </p:nvSpPr>
          <p:spPr>
            <a:xfrm>
              <a:off x="3998151" y="1978152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80803837-9F3A-4F54-A46B-6372A78936AA}"/>
                </a:ext>
              </a:extLst>
            </p:cNvPr>
            <p:cNvSpPr/>
            <p:nvPr/>
          </p:nvSpPr>
          <p:spPr>
            <a:xfrm>
              <a:off x="4370007" y="1978152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8543E330-3EE8-4F35-A5B8-54178FFFA0A0}"/>
                </a:ext>
              </a:extLst>
            </p:cNvPr>
            <p:cNvSpPr/>
            <p:nvPr/>
          </p:nvSpPr>
          <p:spPr>
            <a:xfrm>
              <a:off x="3626295" y="235000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0BBB2192-A8F6-401E-8117-DAE67FCA5B6C}"/>
                </a:ext>
              </a:extLst>
            </p:cNvPr>
            <p:cNvSpPr/>
            <p:nvPr/>
          </p:nvSpPr>
          <p:spPr>
            <a:xfrm>
              <a:off x="3998151" y="235000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DE6F34FC-B775-4694-AB47-B9D796E09E90}"/>
                </a:ext>
              </a:extLst>
            </p:cNvPr>
            <p:cNvSpPr/>
            <p:nvPr/>
          </p:nvSpPr>
          <p:spPr>
            <a:xfrm>
              <a:off x="4370007" y="235000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82B059BE-A767-4A5D-B894-F03CA19F0A54}"/>
              </a:ext>
            </a:extLst>
          </p:cNvPr>
          <p:cNvSpPr/>
          <p:nvPr/>
        </p:nvSpPr>
        <p:spPr>
          <a:xfrm>
            <a:off x="6373067" y="2801797"/>
            <a:ext cx="595090" cy="271272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7B784B0E-37EA-49E4-AC91-CB96AF6626F7}"/>
              </a:ext>
            </a:extLst>
          </p:cNvPr>
          <p:cNvSpPr/>
          <p:nvPr/>
        </p:nvSpPr>
        <p:spPr>
          <a:xfrm>
            <a:off x="3877999" y="2775582"/>
            <a:ext cx="325216" cy="325216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C65295-7677-4D36-8E9E-4CD09A62C979}"/>
              </a:ext>
            </a:extLst>
          </p:cNvPr>
          <p:cNvSpPr txBox="1"/>
          <p:nvPr/>
        </p:nvSpPr>
        <p:spPr>
          <a:xfrm>
            <a:off x="1163294" y="4706423"/>
            <a:ext cx="14077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2DE0C1C-60F6-48DE-B238-4AC23403F11D}"/>
              </a:ext>
            </a:extLst>
          </p:cNvPr>
          <p:cNvSpPr txBox="1"/>
          <p:nvPr/>
        </p:nvSpPr>
        <p:spPr>
          <a:xfrm>
            <a:off x="4829375" y="4738066"/>
            <a:ext cx="646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2693AF0-0028-4EA8-802D-03FD4B6139CE}"/>
              </a:ext>
            </a:extLst>
          </p:cNvPr>
          <p:cNvSpPr txBox="1"/>
          <p:nvPr/>
        </p:nvSpPr>
        <p:spPr>
          <a:xfrm>
            <a:off x="8092491" y="4687363"/>
            <a:ext cx="14141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데이터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8644F80D-D5E5-447A-A792-FA8B34728222}"/>
              </a:ext>
            </a:extLst>
          </p:cNvPr>
          <p:cNvSpPr/>
          <p:nvPr/>
        </p:nvSpPr>
        <p:spPr>
          <a:xfrm>
            <a:off x="2754710" y="2313432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363D6453-5451-430E-AE24-9E1B6C8F6B56}"/>
              </a:ext>
            </a:extLst>
          </p:cNvPr>
          <p:cNvSpPr/>
          <p:nvPr/>
        </p:nvSpPr>
        <p:spPr>
          <a:xfrm>
            <a:off x="2754710" y="268528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E059B9BD-8B31-403A-8493-78B2E879D4D1}"/>
              </a:ext>
            </a:extLst>
          </p:cNvPr>
          <p:cNvSpPr/>
          <p:nvPr/>
        </p:nvSpPr>
        <p:spPr>
          <a:xfrm>
            <a:off x="2754710" y="305714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8441DDBF-7228-4405-8F5A-A524BAD940F0}"/>
              </a:ext>
            </a:extLst>
          </p:cNvPr>
          <p:cNvSpPr/>
          <p:nvPr/>
        </p:nvSpPr>
        <p:spPr>
          <a:xfrm>
            <a:off x="2754710" y="342900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7622184F-5960-4AFA-89A7-577F7C9FE7F6}"/>
              </a:ext>
            </a:extLst>
          </p:cNvPr>
          <p:cNvSpPr/>
          <p:nvPr/>
        </p:nvSpPr>
        <p:spPr>
          <a:xfrm>
            <a:off x="1269556" y="380085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AB141708-887B-4438-942B-0E4DEF92FE58}"/>
              </a:ext>
            </a:extLst>
          </p:cNvPr>
          <p:cNvSpPr/>
          <p:nvPr/>
        </p:nvSpPr>
        <p:spPr>
          <a:xfrm>
            <a:off x="1641412" y="380085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E87F74DE-EB90-4815-AFF5-8C2B5B0F4234}"/>
              </a:ext>
            </a:extLst>
          </p:cNvPr>
          <p:cNvSpPr/>
          <p:nvPr/>
        </p:nvSpPr>
        <p:spPr>
          <a:xfrm>
            <a:off x="2013268" y="380085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9EB974DD-7350-4691-8C19-D5A12C84AA03}"/>
              </a:ext>
            </a:extLst>
          </p:cNvPr>
          <p:cNvSpPr/>
          <p:nvPr/>
        </p:nvSpPr>
        <p:spPr>
          <a:xfrm>
            <a:off x="2385124" y="380085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2BE43583-9199-4E89-A438-B455FF578D65}"/>
              </a:ext>
            </a:extLst>
          </p:cNvPr>
          <p:cNvSpPr/>
          <p:nvPr/>
        </p:nvSpPr>
        <p:spPr>
          <a:xfrm>
            <a:off x="2754710" y="380085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77BCE9D-F775-4EBF-9BFB-ADC4B7C5A9FE}"/>
              </a:ext>
            </a:extLst>
          </p:cNvPr>
          <p:cNvSpPr txBox="1"/>
          <p:nvPr/>
        </p:nvSpPr>
        <p:spPr>
          <a:xfrm>
            <a:off x="4171774" y="1200066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6-3+1=4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0B9F8406-4024-4E14-84F8-481C44F2142A}"/>
              </a:ext>
            </a:extLst>
          </p:cNvPr>
          <p:cNvSpPr/>
          <p:nvPr/>
        </p:nvSpPr>
        <p:spPr>
          <a:xfrm>
            <a:off x="1269556" y="1951201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9DAF423-CEAF-4C92-A14E-0551C53E0601}"/>
              </a:ext>
            </a:extLst>
          </p:cNvPr>
          <p:cNvSpPr/>
          <p:nvPr/>
        </p:nvSpPr>
        <p:spPr>
          <a:xfrm>
            <a:off x="1641412" y="1951201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02337EA8-CD8A-4E57-9E0C-71957C9E9C95}"/>
              </a:ext>
            </a:extLst>
          </p:cNvPr>
          <p:cNvSpPr/>
          <p:nvPr/>
        </p:nvSpPr>
        <p:spPr>
          <a:xfrm>
            <a:off x="2013268" y="1951201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C5403C48-B16E-4367-B78E-A9C8CDC46396}"/>
              </a:ext>
            </a:extLst>
          </p:cNvPr>
          <p:cNvSpPr/>
          <p:nvPr/>
        </p:nvSpPr>
        <p:spPr>
          <a:xfrm>
            <a:off x="2385124" y="1951201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C4138100-DF2E-4435-BC38-2D6BF17F81D8}"/>
              </a:ext>
            </a:extLst>
          </p:cNvPr>
          <p:cNvSpPr/>
          <p:nvPr/>
        </p:nvSpPr>
        <p:spPr>
          <a:xfrm>
            <a:off x="2754710" y="1951201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7F0E2AC-E8C4-467D-AF96-3927477AB219}"/>
              </a:ext>
            </a:extLst>
          </p:cNvPr>
          <p:cNvSpPr/>
          <p:nvPr/>
        </p:nvSpPr>
        <p:spPr>
          <a:xfrm>
            <a:off x="897699" y="2313753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3F38320C-AAA8-4A49-9F28-5A589B2CFA53}"/>
              </a:ext>
            </a:extLst>
          </p:cNvPr>
          <p:cNvSpPr/>
          <p:nvPr/>
        </p:nvSpPr>
        <p:spPr>
          <a:xfrm>
            <a:off x="897699" y="2685609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11F09D1F-38BD-40FC-970D-75DEEFA0F5C8}"/>
              </a:ext>
            </a:extLst>
          </p:cNvPr>
          <p:cNvSpPr/>
          <p:nvPr/>
        </p:nvSpPr>
        <p:spPr>
          <a:xfrm>
            <a:off x="897699" y="3057465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037D90FF-A9BB-405D-A5B9-613CC02D6D73}"/>
              </a:ext>
            </a:extLst>
          </p:cNvPr>
          <p:cNvSpPr/>
          <p:nvPr/>
        </p:nvSpPr>
        <p:spPr>
          <a:xfrm>
            <a:off x="897699" y="3429321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A101F306-3435-40EC-8A44-9B9C8F202E37}"/>
              </a:ext>
            </a:extLst>
          </p:cNvPr>
          <p:cNvSpPr/>
          <p:nvPr/>
        </p:nvSpPr>
        <p:spPr>
          <a:xfrm>
            <a:off x="897699" y="3801177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6444C081-6697-40B6-AC8A-E2ABBCD375B8}"/>
              </a:ext>
            </a:extLst>
          </p:cNvPr>
          <p:cNvSpPr/>
          <p:nvPr/>
        </p:nvSpPr>
        <p:spPr>
          <a:xfrm>
            <a:off x="897699" y="1951522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138A3DE-563A-4DEB-9C31-5E1EE491E077}"/>
              </a:ext>
            </a:extLst>
          </p:cNvPr>
          <p:cNvSpPr/>
          <p:nvPr/>
        </p:nvSpPr>
        <p:spPr>
          <a:xfrm>
            <a:off x="7684008" y="2178100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2090940-9E38-43CF-90E1-E91375FFFFE5}"/>
              </a:ext>
            </a:extLst>
          </p:cNvPr>
          <p:cNvSpPr/>
          <p:nvPr/>
        </p:nvSpPr>
        <p:spPr>
          <a:xfrm>
            <a:off x="8055864" y="2178100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C9643FB-180E-4BC4-89F0-654A36C35508}"/>
              </a:ext>
            </a:extLst>
          </p:cNvPr>
          <p:cNvSpPr/>
          <p:nvPr/>
        </p:nvSpPr>
        <p:spPr>
          <a:xfrm>
            <a:off x="8427720" y="2178100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500BA9B-09F1-40D3-B2D2-632AE57BA4F2}"/>
              </a:ext>
            </a:extLst>
          </p:cNvPr>
          <p:cNvSpPr/>
          <p:nvPr/>
        </p:nvSpPr>
        <p:spPr>
          <a:xfrm>
            <a:off x="8799576" y="2178100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C1E2DDD-F38A-4C21-90E3-E54B85CCE06E}"/>
              </a:ext>
            </a:extLst>
          </p:cNvPr>
          <p:cNvSpPr/>
          <p:nvPr/>
        </p:nvSpPr>
        <p:spPr>
          <a:xfrm>
            <a:off x="7684008" y="2549956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1E6BCEB-E99C-4AFF-91BE-95112163D51E}"/>
              </a:ext>
            </a:extLst>
          </p:cNvPr>
          <p:cNvSpPr/>
          <p:nvPr/>
        </p:nvSpPr>
        <p:spPr>
          <a:xfrm>
            <a:off x="8055864" y="2549956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CABBF91-A278-4348-A86A-0F2426E69C3A}"/>
              </a:ext>
            </a:extLst>
          </p:cNvPr>
          <p:cNvSpPr/>
          <p:nvPr/>
        </p:nvSpPr>
        <p:spPr>
          <a:xfrm>
            <a:off x="8427720" y="2549956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A12A20C-D569-42A5-ABD5-65F3572CB846}"/>
              </a:ext>
            </a:extLst>
          </p:cNvPr>
          <p:cNvSpPr/>
          <p:nvPr/>
        </p:nvSpPr>
        <p:spPr>
          <a:xfrm>
            <a:off x="8799576" y="2549956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D50C079-47D9-435A-A2D6-9A7822104E3C}"/>
              </a:ext>
            </a:extLst>
          </p:cNvPr>
          <p:cNvSpPr/>
          <p:nvPr/>
        </p:nvSpPr>
        <p:spPr>
          <a:xfrm>
            <a:off x="7684008" y="2921812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271A596-031D-49D1-967A-AE4587EC9627}"/>
              </a:ext>
            </a:extLst>
          </p:cNvPr>
          <p:cNvSpPr/>
          <p:nvPr/>
        </p:nvSpPr>
        <p:spPr>
          <a:xfrm>
            <a:off x="8055864" y="2921812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DB14BB9-B2BF-4C74-8F07-DEABB3238C6A}"/>
              </a:ext>
            </a:extLst>
          </p:cNvPr>
          <p:cNvSpPr/>
          <p:nvPr/>
        </p:nvSpPr>
        <p:spPr>
          <a:xfrm>
            <a:off x="8427720" y="2921812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A4FACC8-4F2A-4327-8AA0-ED94C4423700}"/>
              </a:ext>
            </a:extLst>
          </p:cNvPr>
          <p:cNvSpPr/>
          <p:nvPr/>
        </p:nvSpPr>
        <p:spPr>
          <a:xfrm>
            <a:off x="8799576" y="2921812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422B6F4-1119-4029-8C5F-952398245CFB}"/>
              </a:ext>
            </a:extLst>
          </p:cNvPr>
          <p:cNvSpPr/>
          <p:nvPr/>
        </p:nvSpPr>
        <p:spPr>
          <a:xfrm>
            <a:off x="7684008" y="3293668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E633CAA-EEB3-457F-B5AC-A34F0756CB7E}"/>
              </a:ext>
            </a:extLst>
          </p:cNvPr>
          <p:cNvSpPr/>
          <p:nvPr/>
        </p:nvSpPr>
        <p:spPr>
          <a:xfrm>
            <a:off x="8055864" y="3293668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598C6C2-AFB6-44CD-B475-33376D516B21}"/>
              </a:ext>
            </a:extLst>
          </p:cNvPr>
          <p:cNvSpPr/>
          <p:nvPr/>
        </p:nvSpPr>
        <p:spPr>
          <a:xfrm>
            <a:off x="8427720" y="3293668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9EBF477-0AAB-4376-8A33-38CF9ECF0540}"/>
              </a:ext>
            </a:extLst>
          </p:cNvPr>
          <p:cNvSpPr/>
          <p:nvPr/>
        </p:nvSpPr>
        <p:spPr>
          <a:xfrm>
            <a:off x="8799576" y="3293668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9032942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연산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-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스트라이드 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8A8EA9-F8E1-44DD-9121-DE1A8AF4A948}"/>
              </a:ext>
            </a:extLst>
          </p:cNvPr>
          <p:cNvSpPr/>
          <p:nvPr/>
        </p:nvSpPr>
        <p:spPr>
          <a:xfrm>
            <a:off x="1387530" y="1236775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7C6ABA8A-F21A-4190-A439-4AE17B8D04ED}"/>
              </a:ext>
            </a:extLst>
          </p:cNvPr>
          <p:cNvSpPr/>
          <p:nvPr/>
        </p:nvSpPr>
        <p:spPr>
          <a:xfrm>
            <a:off x="1759386" y="1236775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E523188D-3323-4AFE-AAB3-13696094F4E4}"/>
              </a:ext>
            </a:extLst>
          </p:cNvPr>
          <p:cNvSpPr/>
          <p:nvPr/>
        </p:nvSpPr>
        <p:spPr>
          <a:xfrm>
            <a:off x="2131242" y="1236775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70B561AF-E624-4338-B636-D7417862E633}"/>
              </a:ext>
            </a:extLst>
          </p:cNvPr>
          <p:cNvSpPr/>
          <p:nvPr/>
        </p:nvSpPr>
        <p:spPr>
          <a:xfrm>
            <a:off x="2503098" y="1236775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CCF737C1-AEEB-44AC-90F6-FF09CCE347CE}"/>
              </a:ext>
            </a:extLst>
          </p:cNvPr>
          <p:cNvSpPr/>
          <p:nvPr/>
        </p:nvSpPr>
        <p:spPr>
          <a:xfrm>
            <a:off x="1387530" y="1608631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A8550926-D145-4DA8-9F4E-418CD8260509}"/>
              </a:ext>
            </a:extLst>
          </p:cNvPr>
          <p:cNvSpPr/>
          <p:nvPr/>
        </p:nvSpPr>
        <p:spPr>
          <a:xfrm>
            <a:off x="1759386" y="1608631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B52CE725-FE00-4183-BD9A-1651EE108542}"/>
              </a:ext>
            </a:extLst>
          </p:cNvPr>
          <p:cNvSpPr/>
          <p:nvPr/>
        </p:nvSpPr>
        <p:spPr>
          <a:xfrm>
            <a:off x="2131242" y="1608631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79D28DD9-557C-4AF2-A1BF-08A1B755AF57}"/>
              </a:ext>
            </a:extLst>
          </p:cNvPr>
          <p:cNvSpPr/>
          <p:nvPr/>
        </p:nvSpPr>
        <p:spPr>
          <a:xfrm>
            <a:off x="2503098" y="1608631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4675E407-5E49-4E4E-9B53-C6E0483139A6}"/>
              </a:ext>
            </a:extLst>
          </p:cNvPr>
          <p:cNvSpPr/>
          <p:nvPr/>
        </p:nvSpPr>
        <p:spPr>
          <a:xfrm>
            <a:off x="1387530" y="1980487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51CFB7A9-84F0-42EC-B46C-F47604ADD4D4}"/>
              </a:ext>
            </a:extLst>
          </p:cNvPr>
          <p:cNvSpPr/>
          <p:nvPr/>
        </p:nvSpPr>
        <p:spPr>
          <a:xfrm>
            <a:off x="1759386" y="1980487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F36E42AB-EC35-4C7C-A4EA-1769EC67FF52}"/>
              </a:ext>
            </a:extLst>
          </p:cNvPr>
          <p:cNvSpPr/>
          <p:nvPr/>
        </p:nvSpPr>
        <p:spPr>
          <a:xfrm>
            <a:off x="2131242" y="1980487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76305DFC-CAE4-48F7-A33B-6E1E34A7098E}"/>
              </a:ext>
            </a:extLst>
          </p:cNvPr>
          <p:cNvSpPr/>
          <p:nvPr/>
        </p:nvSpPr>
        <p:spPr>
          <a:xfrm>
            <a:off x="2503098" y="1980487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A6A5D514-279B-4C1F-95CD-EEDFF8177870}"/>
              </a:ext>
            </a:extLst>
          </p:cNvPr>
          <p:cNvSpPr/>
          <p:nvPr/>
        </p:nvSpPr>
        <p:spPr>
          <a:xfrm>
            <a:off x="1387530" y="235234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7D0818D7-7DE9-4F3D-9CCD-392EA6553488}"/>
              </a:ext>
            </a:extLst>
          </p:cNvPr>
          <p:cNvSpPr/>
          <p:nvPr/>
        </p:nvSpPr>
        <p:spPr>
          <a:xfrm>
            <a:off x="1759386" y="235234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D585F88A-DDDB-4E9A-85DF-9BEAB1927FBF}"/>
              </a:ext>
            </a:extLst>
          </p:cNvPr>
          <p:cNvSpPr/>
          <p:nvPr/>
        </p:nvSpPr>
        <p:spPr>
          <a:xfrm>
            <a:off x="2131242" y="235234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3F7F5A31-8086-433C-A535-824E466845A7}"/>
              </a:ext>
            </a:extLst>
          </p:cNvPr>
          <p:cNvSpPr/>
          <p:nvPr/>
        </p:nvSpPr>
        <p:spPr>
          <a:xfrm>
            <a:off x="2503098" y="235234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82B059BE-A767-4A5D-B894-F03CA19F0A54}"/>
              </a:ext>
            </a:extLst>
          </p:cNvPr>
          <p:cNvSpPr/>
          <p:nvPr/>
        </p:nvSpPr>
        <p:spPr>
          <a:xfrm>
            <a:off x="6491041" y="1725140"/>
            <a:ext cx="595090" cy="271272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7B784B0E-37EA-49E4-AC91-CB96AF6626F7}"/>
              </a:ext>
            </a:extLst>
          </p:cNvPr>
          <p:cNvSpPr/>
          <p:nvPr/>
        </p:nvSpPr>
        <p:spPr>
          <a:xfrm>
            <a:off x="3995973" y="1698925"/>
            <a:ext cx="325216" cy="325216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C65295-7677-4D36-8E9E-4CD09A62C979}"/>
              </a:ext>
            </a:extLst>
          </p:cNvPr>
          <p:cNvSpPr txBox="1"/>
          <p:nvPr/>
        </p:nvSpPr>
        <p:spPr>
          <a:xfrm>
            <a:off x="1387530" y="5117201"/>
            <a:ext cx="14077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2DE0C1C-60F6-48DE-B238-4AC23403F11D}"/>
              </a:ext>
            </a:extLst>
          </p:cNvPr>
          <p:cNvSpPr txBox="1"/>
          <p:nvPr/>
        </p:nvSpPr>
        <p:spPr>
          <a:xfrm>
            <a:off x="4878065" y="5117201"/>
            <a:ext cx="646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2693AF0-0028-4EA8-802D-03FD4B6139CE}"/>
              </a:ext>
            </a:extLst>
          </p:cNvPr>
          <p:cNvSpPr txBox="1"/>
          <p:nvPr/>
        </p:nvSpPr>
        <p:spPr>
          <a:xfrm>
            <a:off x="7528770" y="5117201"/>
            <a:ext cx="14141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데이터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77BCE9D-F775-4EBF-9BFB-ADC4B7C5A9FE}"/>
              </a:ext>
            </a:extLst>
          </p:cNvPr>
          <p:cNvSpPr txBox="1"/>
          <p:nvPr/>
        </p:nvSpPr>
        <p:spPr>
          <a:xfrm>
            <a:off x="4287570" y="875890"/>
            <a:ext cx="1544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stride=1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84165557-9E32-4E5E-A52C-A084F2C9F27A}"/>
              </a:ext>
            </a:extLst>
          </p:cNvPr>
          <p:cNvSpPr/>
          <p:nvPr/>
        </p:nvSpPr>
        <p:spPr>
          <a:xfrm>
            <a:off x="4662403" y="157527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BB24D5E2-EDFD-4D32-8EF5-263D5D5CE57E}"/>
              </a:ext>
            </a:extLst>
          </p:cNvPr>
          <p:cNvSpPr/>
          <p:nvPr/>
        </p:nvSpPr>
        <p:spPr>
          <a:xfrm>
            <a:off x="5034259" y="157527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ECCA069D-F51C-4E33-BFEB-8B8DA8D220AC}"/>
              </a:ext>
            </a:extLst>
          </p:cNvPr>
          <p:cNvSpPr/>
          <p:nvPr/>
        </p:nvSpPr>
        <p:spPr>
          <a:xfrm>
            <a:off x="4662403" y="194712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2A1C6DDA-8FAF-4516-A055-48499B371F15}"/>
              </a:ext>
            </a:extLst>
          </p:cNvPr>
          <p:cNvSpPr/>
          <p:nvPr/>
        </p:nvSpPr>
        <p:spPr>
          <a:xfrm>
            <a:off x="5034259" y="194712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13BB97A2-499C-4AAD-AC99-93276A8CFB42}"/>
              </a:ext>
            </a:extLst>
          </p:cNvPr>
          <p:cNvSpPr/>
          <p:nvPr/>
        </p:nvSpPr>
        <p:spPr>
          <a:xfrm>
            <a:off x="7616054" y="146842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45EEA3E6-B7E1-4506-939B-191AB5F53712}"/>
              </a:ext>
            </a:extLst>
          </p:cNvPr>
          <p:cNvSpPr/>
          <p:nvPr/>
        </p:nvSpPr>
        <p:spPr>
          <a:xfrm>
            <a:off x="7987910" y="146842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0830CDC6-AC2A-4AB2-B5FD-385B961F1C3D}"/>
              </a:ext>
            </a:extLst>
          </p:cNvPr>
          <p:cNvSpPr/>
          <p:nvPr/>
        </p:nvSpPr>
        <p:spPr>
          <a:xfrm>
            <a:off x="8359766" y="146842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1220D681-3808-458F-B3F6-ABDDD888EA8D}"/>
              </a:ext>
            </a:extLst>
          </p:cNvPr>
          <p:cNvSpPr/>
          <p:nvPr/>
        </p:nvSpPr>
        <p:spPr>
          <a:xfrm>
            <a:off x="7616054" y="1840279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2F95C742-9574-47BB-BA20-B92AE4DBFA88}"/>
              </a:ext>
            </a:extLst>
          </p:cNvPr>
          <p:cNvSpPr/>
          <p:nvPr/>
        </p:nvSpPr>
        <p:spPr>
          <a:xfrm>
            <a:off x="7987910" y="1840279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F6A3F454-62E1-40F9-BD3D-AEB9A32F0452}"/>
              </a:ext>
            </a:extLst>
          </p:cNvPr>
          <p:cNvSpPr/>
          <p:nvPr/>
        </p:nvSpPr>
        <p:spPr>
          <a:xfrm>
            <a:off x="8359766" y="1840279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5876682C-6626-41DD-B6AD-74E041792325}"/>
              </a:ext>
            </a:extLst>
          </p:cNvPr>
          <p:cNvSpPr/>
          <p:nvPr/>
        </p:nvSpPr>
        <p:spPr>
          <a:xfrm>
            <a:off x="7616054" y="2212135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A2216475-8B3A-4AF7-A9E7-B8C220CCB4A7}"/>
              </a:ext>
            </a:extLst>
          </p:cNvPr>
          <p:cNvSpPr/>
          <p:nvPr/>
        </p:nvSpPr>
        <p:spPr>
          <a:xfrm>
            <a:off x="7987910" y="2212135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B16B91F4-A8E8-4D6A-A8A3-16913B4BE01E}"/>
              </a:ext>
            </a:extLst>
          </p:cNvPr>
          <p:cNvSpPr/>
          <p:nvPr/>
        </p:nvSpPr>
        <p:spPr>
          <a:xfrm>
            <a:off x="8359766" y="2212135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582B2C31-B4A4-482B-A3BB-3FF26E84EB71}"/>
              </a:ext>
            </a:extLst>
          </p:cNvPr>
          <p:cNvSpPr/>
          <p:nvPr/>
        </p:nvSpPr>
        <p:spPr>
          <a:xfrm>
            <a:off x="1449547" y="3293816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35268EAE-CD34-48F8-A3A7-3445F0D0FD33}"/>
              </a:ext>
            </a:extLst>
          </p:cNvPr>
          <p:cNvSpPr/>
          <p:nvPr/>
        </p:nvSpPr>
        <p:spPr>
          <a:xfrm>
            <a:off x="1821403" y="3293816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BF30DA85-6E45-44CF-8199-BB8EBF9AED56}"/>
              </a:ext>
            </a:extLst>
          </p:cNvPr>
          <p:cNvSpPr/>
          <p:nvPr/>
        </p:nvSpPr>
        <p:spPr>
          <a:xfrm>
            <a:off x="2193259" y="3293816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1FCC5B89-4B0B-4340-B61A-5280B948D74F}"/>
              </a:ext>
            </a:extLst>
          </p:cNvPr>
          <p:cNvSpPr/>
          <p:nvPr/>
        </p:nvSpPr>
        <p:spPr>
          <a:xfrm>
            <a:off x="2565115" y="3293816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CC2F431C-2E09-482C-8822-F5FB281143AC}"/>
              </a:ext>
            </a:extLst>
          </p:cNvPr>
          <p:cNvSpPr/>
          <p:nvPr/>
        </p:nvSpPr>
        <p:spPr>
          <a:xfrm>
            <a:off x="1449547" y="3665672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73722717-1E92-4F02-B741-936F6A179AE1}"/>
              </a:ext>
            </a:extLst>
          </p:cNvPr>
          <p:cNvSpPr/>
          <p:nvPr/>
        </p:nvSpPr>
        <p:spPr>
          <a:xfrm>
            <a:off x="1821403" y="3665672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05B595BA-4784-477B-8C6E-2B6D92D9155D}"/>
              </a:ext>
            </a:extLst>
          </p:cNvPr>
          <p:cNvSpPr/>
          <p:nvPr/>
        </p:nvSpPr>
        <p:spPr>
          <a:xfrm>
            <a:off x="2193259" y="3665672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AD3B0088-7AD7-4159-8703-0F7D3BBB96EA}"/>
              </a:ext>
            </a:extLst>
          </p:cNvPr>
          <p:cNvSpPr/>
          <p:nvPr/>
        </p:nvSpPr>
        <p:spPr>
          <a:xfrm>
            <a:off x="2565115" y="3665672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3DF48BE9-91C0-4A4F-B726-7EA808D06942}"/>
              </a:ext>
            </a:extLst>
          </p:cNvPr>
          <p:cNvSpPr/>
          <p:nvPr/>
        </p:nvSpPr>
        <p:spPr>
          <a:xfrm>
            <a:off x="1449547" y="4037528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6468849B-3E03-4C1E-8903-7A4564CD96DD}"/>
              </a:ext>
            </a:extLst>
          </p:cNvPr>
          <p:cNvSpPr/>
          <p:nvPr/>
        </p:nvSpPr>
        <p:spPr>
          <a:xfrm>
            <a:off x="1821403" y="4037528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A6A9162B-25D9-4F7D-8442-66D0EE91183E}"/>
              </a:ext>
            </a:extLst>
          </p:cNvPr>
          <p:cNvSpPr/>
          <p:nvPr/>
        </p:nvSpPr>
        <p:spPr>
          <a:xfrm>
            <a:off x="2193259" y="4037528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D0CF41E1-11DC-4514-94C4-AAB660B69F59}"/>
              </a:ext>
            </a:extLst>
          </p:cNvPr>
          <p:cNvSpPr/>
          <p:nvPr/>
        </p:nvSpPr>
        <p:spPr>
          <a:xfrm>
            <a:off x="2565115" y="4037528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FDF42EE8-13EA-4885-A999-E12354E45338}"/>
              </a:ext>
            </a:extLst>
          </p:cNvPr>
          <p:cNvSpPr/>
          <p:nvPr/>
        </p:nvSpPr>
        <p:spPr>
          <a:xfrm>
            <a:off x="1449547" y="4409384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6D38A6CE-1618-4B8E-BBA7-30A6E3A67E0B}"/>
              </a:ext>
            </a:extLst>
          </p:cNvPr>
          <p:cNvSpPr/>
          <p:nvPr/>
        </p:nvSpPr>
        <p:spPr>
          <a:xfrm>
            <a:off x="1821403" y="4409384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E6851E38-6E0E-418A-A2B2-888CA744BE8B}"/>
              </a:ext>
            </a:extLst>
          </p:cNvPr>
          <p:cNvSpPr/>
          <p:nvPr/>
        </p:nvSpPr>
        <p:spPr>
          <a:xfrm>
            <a:off x="2193259" y="4409384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C7A89F43-2923-46D6-86EE-800D2B4A9087}"/>
              </a:ext>
            </a:extLst>
          </p:cNvPr>
          <p:cNvSpPr/>
          <p:nvPr/>
        </p:nvSpPr>
        <p:spPr>
          <a:xfrm>
            <a:off x="2565115" y="4409384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화살표: 오른쪽 128">
            <a:extLst>
              <a:ext uri="{FF2B5EF4-FFF2-40B4-BE49-F238E27FC236}">
                <a16:creationId xmlns:a16="http://schemas.microsoft.com/office/drawing/2014/main" id="{9A56C601-F87D-4F6A-9F09-AAEC326EB05D}"/>
              </a:ext>
            </a:extLst>
          </p:cNvPr>
          <p:cNvSpPr/>
          <p:nvPr/>
        </p:nvSpPr>
        <p:spPr>
          <a:xfrm>
            <a:off x="6553058" y="3782181"/>
            <a:ext cx="595090" cy="271272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타원 129">
            <a:extLst>
              <a:ext uri="{FF2B5EF4-FFF2-40B4-BE49-F238E27FC236}">
                <a16:creationId xmlns:a16="http://schemas.microsoft.com/office/drawing/2014/main" id="{0CD44DC1-13AB-4139-87B9-FA03CEBE62EE}"/>
              </a:ext>
            </a:extLst>
          </p:cNvPr>
          <p:cNvSpPr/>
          <p:nvPr/>
        </p:nvSpPr>
        <p:spPr>
          <a:xfrm>
            <a:off x="4057990" y="3755966"/>
            <a:ext cx="325216" cy="325216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94886427-44A9-467E-BD7B-21B44FA3AE35}"/>
              </a:ext>
            </a:extLst>
          </p:cNvPr>
          <p:cNvSpPr txBox="1"/>
          <p:nvPr/>
        </p:nvSpPr>
        <p:spPr>
          <a:xfrm>
            <a:off x="4265232" y="2785515"/>
            <a:ext cx="1544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stride=2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FE306007-00E4-4B91-A734-B7F7B4A9A65C}"/>
              </a:ext>
            </a:extLst>
          </p:cNvPr>
          <p:cNvSpPr/>
          <p:nvPr/>
        </p:nvSpPr>
        <p:spPr>
          <a:xfrm>
            <a:off x="4662403" y="363669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898A8CFE-1105-44C6-9FA7-46030249532D}"/>
              </a:ext>
            </a:extLst>
          </p:cNvPr>
          <p:cNvSpPr/>
          <p:nvPr/>
        </p:nvSpPr>
        <p:spPr>
          <a:xfrm>
            <a:off x="5034259" y="363669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86AEB188-77F9-4B60-B3CE-DE0C1C6A3062}"/>
              </a:ext>
            </a:extLst>
          </p:cNvPr>
          <p:cNvSpPr/>
          <p:nvPr/>
        </p:nvSpPr>
        <p:spPr>
          <a:xfrm>
            <a:off x="4662403" y="400855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7860E6F3-2C8A-4678-ABAE-B2F5EC6D98ED}"/>
              </a:ext>
            </a:extLst>
          </p:cNvPr>
          <p:cNvSpPr/>
          <p:nvPr/>
        </p:nvSpPr>
        <p:spPr>
          <a:xfrm>
            <a:off x="5034259" y="400855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21259F41-FE92-4082-8D73-C264CA35B300}"/>
              </a:ext>
            </a:extLst>
          </p:cNvPr>
          <p:cNvSpPr/>
          <p:nvPr/>
        </p:nvSpPr>
        <p:spPr>
          <a:xfrm>
            <a:off x="7678071" y="3525464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A5E06890-98AB-48EF-A4DC-3819053A191E}"/>
              </a:ext>
            </a:extLst>
          </p:cNvPr>
          <p:cNvSpPr/>
          <p:nvPr/>
        </p:nvSpPr>
        <p:spPr>
          <a:xfrm>
            <a:off x="8049927" y="3525464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5C653E31-A445-4F2C-AEA9-F85C63FE6ABF}"/>
              </a:ext>
            </a:extLst>
          </p:cNvPr>
          <p:cNvSpPr/>
          <p:nvPr/>
        </p:nvSpPr>
        <p:spPr>
          <a:xfrm>
            <a:off x="7678071" y="3897320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8FA1615B-8BA0-48D0-8953-7A63E11522F2}"/>
              </a:ext>
            </a:extLst>
          </p:cNvPr>
          <p:cNvSpPr/>
          <p:nvPr/>
        </p:nvSpPr>
        <p:spPr>
          <a:xfrm>
            <a:off x="8049927" y="3897320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50164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가중치와 편향을 도입하자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.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 구현하기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23D61A-6C22-407C-A0DD-ED4F8241825C}"/>
              </a:ext>
            </a:extLst>
          </p:cNvPr>
          <p:cNvSpPr txBox="1"/>
          <p:nvPr/>
        </p:nvSpPr>
        <p:spPr>
          <a:xfrm>
            <a:off x="526360" y="952639"/>
            <a:ext cx="7877144" cy="5016758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import numpy as np</a:t>
            </a:r>
          </a:p>
          <a:p>
            <a:pPr algn="l"/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OR(x1, x2):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x = np.array([x1, x2])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w = np.array([0.5, 0.5])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b = -0.2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tmp = np.sum(w*x) + b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if tmp &lt;= 0: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return 0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else: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return 1</a:t>
            </a:r>
          </a:p>
          <a:p>
            <a:pPr algn="l"/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if __name__ == '__main__':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for xs in [(0, 0), (1, 0), (0, 1), (1, 1)]: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y = OR(xs[0], xs[1])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print(str(xs) + " -&gt; " + str(y))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9145759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연산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-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스트라이드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4E261AF-F793-470F-80AD-BCFF9A4490DA}"/>
                  </a:ext>
                </a:extLst>
              </p:cNvPr>
              <p:cNvSpPr txBox="1"/>
              <p:nvPr/>
            </p:nvSpPr>
            <p:spPr>
              <a:xfrm>
                <a:off x="2709672" y="1149096"/>
                <a:ext cx="3302699" cy="6940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𝑂𝐻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𝐹𝐻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4E261AF-F793-470F-80AD-BCFF9A4490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9672" y="1149096"/>
                <a:ext cx="3302699" cy="69403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88648374-363A-4337-9697-2321D53305C2}"/>
                  </a:ext>
                </a:extLst>
              </p:cNvPr>
              <p:cNvSpPr txBox="1"/>
              <p:nvPr/>
            </p:nvSpPr>
            <p:spPr>
              <a:xfrm>
                <a:off x="2709672" y="2246830"/>
                <a:ext cx="3513719" cy="6940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𝐹𝑊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88648374-363A-4337-9697-2321D53305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9672" y="2246830"/>
                <a:ext cx="3513719" cy="69403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TextBox 68">
            <a:extLst>
              <a:ext uri="{FF2B5EF4-FFF2-40B4-BE49-F238E27FC236}">
                <a16:creationId xmlns:a16="http://schemas.microsoft.com/office/drawing/2014/main" id="{BD9C3BEB-2EC7-44DD-AFCB-A4D558827109}"/>
              </a:ext>
            </a:extLst>
          </p:cNvPr>
          <p:cNvSpPr txBox="1"/>
          <p:nvPr/>
        </p:nvSpPr>
        <p:spPr>
          <a:xfrm>
            <a:off x="7050024" y="1149096"/>
            <a:ext cx="1913985" cy="184665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OH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높이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  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높이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패딩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FH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 높이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 : Stride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82991478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연산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-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스트라이드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4E261AF-F793-470F-80AD-BCFF9A4490DA}"/>
                  </a:ext>
                </a:extLst>
              </p:cNvPr>
              <p:cNvSpPr txBox="1"/>
              <p:nvPr/>
            </p:nvSpPr>
            <p:spPr>
              <a:xfrm>
                <a:off x="2709672" y="1149096"/>
                <a:ext cx="3302699" cy="6940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𝑂𝐻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𝐹𝐻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4E261AF-F793-470F-80AD-BCFF9A4490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9672" y="1149096"/>
                <a:ext cx="3302699" cy="69403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88648374-363A-4337-9697-2321D53305C2}"/>
                  </a:ext>
                </a:extLst>
              </p:cNvPr>
              <p:cNvSpPr txBox="1"/>
              <p:nvPr/>
            </p:nvSpPr>
            <p:spPr>
              <a:xfrm>
                <a:off x="2709672" y="2246830"/>
                <a:ext cx="3513719" cy="6940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𝐹𝑊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88648374-363A-4337-9697-2321D53305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9672" y="2246830"/>
                <a:ext cx="3513719" cy="69403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TextBox 68">
            <a:extLst>
              <a:ext uri="{FF2B5EF4-FFF2-40B4-BE49-F238E27FC236}">
                <a16:creationId xmlns:a16="http://schemas.microsoft.com/office/drawing/2014/main" id="{BD9C3BEB-2EC7-44DD-AFCB-A4D558827109}"/>
              </a:ext>
            </a:extLst>
          </p:cNvPr>
          <p:cNvSpPr txBox="1"/>
          <p:nvPr/>
        </p:nvSpPr>
        <p:spPr>
          <a:xfrm>
            <a:off x="7050024" y="1149096"/>
            <a:ext cx="1913985" cy="184665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OH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높이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  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높이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패딩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FH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 높이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 : Stride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BCA4D5-D7C8-496D-A7B9-A8A985B03AA8}"/>
              </a:ext>
            </a:extLst>
          </p:cNvPr>
          <p:cNvSpPr txBox="1"/>
          <p:nvPr/>
        </p:nvSpPr>
        <p:spPr>
          <a:xfrm>
            <a:off x="1097280" y="3633216"/>
            <a:ext cx="51619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:(4,4),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패딩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:1, Stride:1,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:(3,3)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829634D-8DFE-4DF7-98C9-4D4A8998EA53}"/>
                  </a:ext>
                </a:extLst>
              </p:cNvPr>
              <p:cNvSpPr txBox="1"/>
              <p:nvPr/>
            </p:nvSpPr>
            <p:spPr>
              <a:xfrm>
                <a:off x="3459480" y="4383932"/>
                <a:ext cx="3245632" cy="6940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𝑂𝐻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4+2∗1−3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829634D-8DFE-4DF7-98C9-4D4A8998EA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9480" y="4383932"/>
                <a:ext cx="3245632" cy="69403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0FBD359-62B0-49EF-B31F-F942B581C801}"/>
                  </a:ext>
                </a:extLst>
              </p:cNvPr>
              <p:cNvSpPr txBox="1"/>
              <p:nvPr/>
            </p:nvSpPr>
            <p:spPr>
              <a:xfrm>
                <a:off x="3459480" y="5444636"/>
                <a:ext cx="3315972" cy="6914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4+2∗1−3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0FBD359-62B0-49EF-B31F-F942B581C8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9480" y="5444636"/>
                <a:ext cx="3315972" cy="69147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79391642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연산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-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스트라이드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4E261AF-F793-470F-80AD-BCFF9A4490DA}"/>
                  </a:ext>
                </a:extLst>
              </p:cNvPr>
              <p:cNvSpPr txBox="1"/>
              <p:nvPr/>
            </p:nvSpPr>
            <p:spPr>
              <a:xfrm>
                <a:off x="2709672" y="1149096"/>
                <a:ext cx="3302699" cy="6940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𝑂𝐻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𝐹𝐻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4E261AF-F793-470F-80AD-BCFF9A4490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9672" y="1149096"/>
                <a:ext cx="3302699" cy="69403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88648374-363A-4337-9697-2321D53305C2}"/>
                  </a:ext>
                </a:extLst>
              </p:cNvPr>
              <p:cNvSpPr txBox="1"/>
              <p:nvPr/>
            </p:nvSpPr>
            <p:spPr>
              <a:xfrm>
                <a:off x="2709672" y="2246830"/>
                <a:ext cx="3513719" cy="6940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𝐹𝑊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88648374-363A-4337-9697-2321D53305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9672" y="2246830"/>
                <a:ext cx="3513719" cy="69403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TextBox 68">
            <a:extLst>
              <a:ext uri="{FF2B5EF4-FFF2-40B4-BE49-F238E27FC236}">
                <a16:creationId xmlns:a16="http://schemas.microsoft.com/office/drawing/2014/main" id="{BD9C3BEB-2EC7-44DD-AFCB-A4D558827109}"/>
              </a:ext>
            </a:extLst>
          </p:cNvPr>
          <p:cNvSpPr txBox="1"/>
          <p:nvPr/>
        </p:nvSpPr>
        <p:spPr>
          <a:xfrm>
            <a:off x="7050024" y="1149096"/>
            <a:ext cx="1913985" cy="184665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OH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높이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  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높이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패딩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FH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 높이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 : Stride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BCA4D5-D7C8-496D-A7B9-A8A985B03AA8}"/>
              </a:ext>
            </a:extLst>
          </p:cNvPr>
          <p:cNvSpPr txBox="1"/>
          <p:nvPr/>
        </p:nvSpPr>
        <p:spPr>
          <a:xfrm>
            <a:off x="1097280" y="3633216"/>
            <a:ext cx="52453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:(7,7),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패딩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:0, Stride:2,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:(3,3)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829634D-8DFE-4DF7-98C9-4D4A8998EA53}"/>
                  </a:ext>
                </a:extLst>
              </p:cNvPr>
              <p:cNvSpPr txBox="1"/>
              <p:nvPr/>
            </p:nvSpPr>
            <p:spPr>
              <a:xfrm>
                <a:off x="3459480" y="4383932"/>
                <a:ext cx="3245632" cy="6940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𝑂𝐻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7+2∗0−3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829634D-8DFE-4DF7-98C9-4D4A8998EA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9480" y="4383932"/>
                <a:ext cx="3245632" cy="69403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0FBD359-62B0-49EF-B31F-F942B581C801}"/>
                  </a:ext>
                </a:extLst>
              </p:cNvPr>
              <p:cNvSpPr txBox="1"/>
              <p:nvPr/>
            </p:nvSpPr>
            <p:spPr>
              <a:xfrm>
                <a:off x="3459480" y="5444636"/>
                <a:ext cx="3315972" cy="6914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7+2∗0−3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0FBD359-62B0-49EF-B31F-F942B581C8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9480" y="5444636"/>
                <a:ext cx="3315972" cy="69147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27977778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연산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-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스트라이드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4E261AF-F793-470F-80AD-BCFF9A4490DA}"/>
                  </a:ext>
                </a:extLst>
              </p:cNvPr>
              <p:cNvSpPr txBox="1"/>
              <p:nvPr/>
            </p:nvSpPr>
            <p:spPr>
              <a:xfrm>
                <a:off x="2709672" y="1149096"/>
                <a:ext cx="3302699" cy="6940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𝑂𝐻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𝐹𝐻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4E261AF-F793-470F-80AD-BCFF9A4490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9672" y="1149096"/>
                <a:ext cx="3302699" cy="69403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88648374-363A-4337-9697-2321D53305C2}"/>
                  </a:ext>
                </a:extLst>
              </p:cNvPr>
              <p:cNvSpPr txBox="1"/>
              <p:nvPr/>
            </p:nvSpPr>
            <p:spPr>
              <a:xfrm>
                <a:off x="2709672" y="2246830"/>
                <a:ext cx="3513719" cy="6940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𝐹𝑊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88648374-363A-4337-9697-2321D53305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9672" y="2246830"/>
                <a:ext cx="3513719" cy="69403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TextBox 68">
            <a:extLst>
              <a:ext uri="{FF2B5EF4-FFF2-40B4-BE49-F238E27FC236}">
                <a16:creationId xmlns:a16="http://schemas.microsoft.com/office/drawing/2014/main" id="{BD9C3BEB-2EC7-44DD-AFCB-A4D558827109}"/>
              </a:ext>
            </a:extLst>
          </p:cNvPr>
          <p:cNvSpPr txBox="1"/>
          <p:nvPr/>
        </p:nvSpPr>
        <p:spPr>
          <a:xfrm>
            <a:off x="7050024" y="1149096"/>
            <a:ext cx="1913985" cy="184665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OH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높이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  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높이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패딩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FH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 높이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 : Stride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BCA4D5-D7C8-496D-A7B9-A8A985B03AA8}"/>
              </a:ext>
            </a:extLst>
          </p:cNvPr>
          <p:cNvSpPr txBox="1"/>
          <p:nvPr/>
        </p:nvSpPr>
        <p:spPr>
          <a:xfrm>
            <a:off x="1097280" y="3633216"/>
            <a:ext cx="55531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:(28,31),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패딩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:2, Stride:3,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:(5,5)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829634D-8DFE-4DF7-98C9-4D4A8998EA53}"/>
                  </a:ext>
                </a:extLst>
              </p:cNvPr>
              <p:cNvSpPr txBox="1"/>
              <p:nvPr/>
            </p:nvSpPr>
            <p:spPr>
              <a:xfrm>
                <a:off x="3459480" y="4383932"/>
                <a:ext cx="4155561" cy="7013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𝑂𝐻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=10=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28+2∗2−5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829634D-8DFE-4DF7-98C9-4D4A8998EA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9480" y="4383932"/>
                <a:ext cx="4155561" cy="70134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0FBD359-62B0-49EF-B31F-F942B581C801}"/>
                  </a:ext>
                </a:extLst>
              </p:cNvPr>
              <p:cNvSpPr txBox="1"/>
              <p:nvPr/>
            </p:nvSpPr>
            <p:spPr>
              <a:xfrm>
                <a:off x="3459480" y="5444636"/>
                <a:ext cx="4225900" cy="6989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=11=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31+2∗2−5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0FBD359-62B0-49EF-B31F-F942B581C8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9480" y="5444636"/>
                <a:ext cx="4225900" cy="69897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7968254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연산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- 3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차원 데이터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7BC1A8B-4D4D-4217-94E3-E325E4286DA0}"/>
              </a:ext>
            </a:extLst>
          </p:cNvPr>
          <p:cNvSpPr/>
          <p:nvPr/>
        </p:nvSpPr>
        <p:spPr>
          <a:xfrm>
            <a:off x="2344602" y="1511095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058006C-0E4A-43E6-B133-D26269CE03D4}"/>
              </a:ext>
            </a:extLst>
          </p:cNvPr>
          <p:cNvSpPr/>
          <p:nvPr/>
        </p:nvSpPr>
        <p:spPr>
          <a:xfrm>
            <a:off x="2716458" y="1511095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0D19C14-EFA5-4ADF-9697-FE12812A3291}"/>
              </a:ext>
            </a:extLst>
          </p:cNvPr>
          <p:cNvSpPr/>
          <p:nvPr/>
        </p:nvSpPr>
        <p:spPr>
          <a:xfrm>
            <a:off x="3088314" y="1511095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3D26142-6E49-4027-BB9A-7F438025E393}"/>
              </a:ext>
            </a:extLst>
          </p:cNvPr>
          <p:cNvSpPr/>
          <p:nvPr/>
        </p:nvSpPr>
        <p:spPr>
          <a:xfrm>
            <a:off x="3460170" y="1511095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D188C73-8400-421A-A23F-7912B19D0E36}"/>
              </a:ext>
            </a:extLst>
          </p:cNvPr>
          <p:cNvSpPr/>
          <p:nvPr/>
        </p:nvSpPr>
        <p:spPr>
          <a:xfrm>
            <a:off x="2344602" y="1882951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8A66453-7652-4A32-A896-532949426450}"/>
              </a:ext>
            </a:extLst>
          </p:cNvPr>
          <p:cNvSpPr/>
          <p:nvPr/>
        </p:nvSpPr>
        <p:spPr>
          <a:xfrm>
            <a:off x="2716458" y="1882951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8715530-773A-4F13-B6D3-2DB4A6B2450E}"/>
              </a:ext>
            </a:extLst>
          </p:cNvPr>
          <p:cNvSpPr/>
          <p:nvPr/>
        </p:nvSpPr>
        <p:spPr>
          <a:xfrm>
            <a:off x="3088314" y="1882951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A4FFCAB-559A-4EC9-AC62-0FE066EA235C}"/>
              </a:ext>
            </a:extLst>
          </p:cNvPr>
          <p:cNvSpPr/>
          <p:nvPr/>
        </p:nvSpPr>
        <p:spPr>
          <a:xfrm>
            <a:off x="3460170" y="1882951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76242D2-FF84-43D7-8A9A-5F1CB3EC396C}"/>
              </a:ext>
            </a:extLst>
          </p:cNvPr>
          <p:cNvSpPr/>
          <p:nvPr/>
        </p:nvSpPr>
        <p:spPr>
          <a:xfrm>
            <a:off x="2344602" y="2254807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9F7C9F0-E190-4D46-96C1-D9D7CE24B550}"/>
              </a:ext>
            </a:extLst>
          </p:cNvPr>
          <p:cNvSpPr/>
          <p:nvPr/>
        </p:nvSpPr>
        <p:spPr>
          <a:xfrm>
            <a:off x="2716458" y="2254807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1A450A8-0B10-4446-86DA-FD127B5FAEE4}"/>
              </a:ext>
            </a:extLst>
          </p:cNvPr>
          <p:cNvSpPr/>
          <p:nvPr/>
        </p:nvSpPr>
        <p:spPr>
          <a:xfrm>
            <a:off x="3088314" y="2254807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53F8FD5-2769-4A95-8CD6-C4708D9EE566}"/>
              </a:ext>
            </a:extLst>
          </p:cNvPr>
          <p:cNvSpPr/>
          <p:nvPr/>
        </p:nvSpPr>
        <p:spPr>
          <a:xfrm>
            <a:off x="3460170" y="2254807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87E9634C-6BBF-4DC9-A6A9-67E31E513698}"/>
              </a:ext>
            </a:extLst>
          </p:cNvPr>
          <p:cNvSpPr/>
          <p:nvPr/>
        </p:nvSpPr>
        <p:spPr>
          <a:xfrm>
            <a:off x="2344602" y="262666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6838676-B978-4E1A-BE80-7E3D962A4F84}"/>
              </a:ext>
            </a:extLst>
          </p:cNvPr>
          <p:cNvSpPr/>
          <p:nvPr/>
        </p:nvSpPr>
        <p:spPr>
          <a:xfrm>
            <a:off x="2716458" y="262666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9FBC222-9525-49FC-80FB-963EDF179C74}"/>
              </a:ext>
            </a:extLst>
          </p:cNvPr>
          <p:cNvSpPr/>
          <p:nvPr/>
        </p:nvSpPr>
        <p:spPr>
          <a:xfrm>
            <a:off x="3088314" y="262666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D05A3DA-13B6-4865-AF9D-0E6C978F5D3F}"/>
              </a:ext>
            </a:extLst>
          </p:cNvPr>
          <p:cNvSpPr/>
          <p:nvPr/>
        </p:nvSpPr>
        <p:spPr>
          <a:xfrm>
            <a:off x="3460170" y="262666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F5110135-7A5B-4EC3-AAE2-B25F484F273F}"/>
              </a:ext>
            </a:extLst>
          </p:cNvPr>
          <p:cNvSpPr/>
          <p:nvPr/>
        </p:nvSpPr>
        <p:spPr>
          <a:xfrm>
            <a:off x="2158674" y="169702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411E114F-9101-4811-B0AF-4B8091581FBC}"/>
              </a:ext>
            </a:extLst>
          </p:cNvPr>
          <p:cNvSpPr/>
          <p:nvPr/>
        </p:nvSpPr>
        <p:spPr>
          <a:xfrm>
            <a:off x="2530530" y="169702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9C84F232-F7E7-4D2E-AE3E-B0D99FB598F0}"/>
              </a:ext>
            </a:extLst>
          </p:cNvPr>
          <p:cNvSpPr/>
          <p:nvPr/>
        </p:nvSpPr>
        <p:spPr>
          <a:xfrm>
            <a:off x="2902386" y="169702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16CA75EC-89AF-4041-AD29-1FB819DE5D54}"/>
              </a:ext>
            </a:extLst>
          </p:cNvPr>
          <p:cNvSpPr/>
          <p:nvPr/>
        </p:nvSpPr>
        <p:spPr>
          <a:xfrm>
            <a:off x="3274242" y="169702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75683A72-3B95-4D56-BEB6-240571BF34D0}"/>
              </a:ext>
            </a:extLst>
          </p:cNvPr>
          <p:cNvSpPr/>
          <p:nvPr/>
        </p:nvSpPr>
        <p:spPr>
          <a:xfrm>
            <a:off x="2158674" y="2068879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E90CBD79-562D-46A6-BFDF-FA7372ADF5D0}"/>
              </a:ext>
            </a:extLst>
          </p:cNvPr>
          <p:cNvSpPr/>
          <p:nvPr/>
        </p:nvSpPr>
        <p:spPr>
          <a:xfrm>
            <a:off x="2530530" y="2068879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AC6E8933-2E90-4E3F-90ED-E71E138F3421}"/>
              </a:ext>
            </a:extLst>
          </p:cNvPr>
          <p:cNvSpPr/>
          <p:nvPr/>
        </p:nvSpPr>
        <p:spPr>
          <a:xfrm>
            <a:off x="2902386" y="2068879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53F507F8-A159-4FFE-9D84-D49CF93A7128}"/>
              </a:ext>
            </a:extLst>
          </p:cNvPr>
          <p:cNvSpPr/>
          <p:nvPr/>
        </p:nvSpPr>
        <p:spPr>
          <a:xfrm>
            <a:off x="3274242" y="2068879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CDFCB907-1BD0-41D4-800F-4D256F52D23D}"/>
              </a:ext>
            </a:extLst>
          </p:cNvPr>
          <p:cNvSpPr/>
          <p:nvPr/>
        </p:nvSpPr>
        <p:spPr>
          <a:xfrm>
            <a:off x="2158674" y="2440735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F229BB2A-B6CB-4190-A137-534322E0D480}"/>
              </a:ext>
            </a:extLst>
          </p:cNvPr>
          <p:cNvSpPr/>
          <p:nvPr/>
        </p:nvSpPr>
        <p:spPr>
          <a:xfrm>
            <a:off x="2530530" y="2440735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527A8A28-5BB0-44F2-96B4-DB4C3E40E115}"/>
              </a:ext>
            </a:extLst>
          </p:cNvPr>
          <p:cNvSpPr/>
          <p:nvPr/>
        </p:nvSpPr>
        <p:spPr>
          <a:xfrm>
            <a:off x="2902386" y="2440735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636FEFFE-6B81-4912-A199-65446C270760}"/>
              </a:ext>
            </a:extLst>
          </p:cNvPr>
          <p:cNvSpPr/>
          <p:nvPr/>
        </p:nvSpPr>
        <p:spPr>
          <a:xfrm>
            <a:off x="3274242" y="2440735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598AA297-408E-4239-AB64-E49B7866F5FD}"/>
              </a:ext>
            </a:extLst>
          </p:cNvPr>
          <p:cNvSpPr/>
          <p:nvPr/>
        </p:nvSpPr>
        <p:spPr>
          <a:xfrm>
            <a:off x="2158674" y="2812591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718D5D7D-17D9-450D-9019-AEB6E5D740CF}"/>
              </a:ext>
            </a:extLst>
          </p:cNvPr>
          <p:cNvSpPr/>
          <p:nvPr/>
        </p:nvSpPr>
        <p:spPr>
          <a:xfrm>
            <a:off x="2530530" y="2812591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CF2E5EA2-A221-4EE3-BA5E-8DDA18CC6B6E}"/>
              </a:ext>
            </a:extLst>
          </p:cNvPr>
          <p:cNvSpPr/>
          <p:nvPr/>
        </p:nvSpPr>
        <p:spPr>
          <a:xfrm>
            <a:off x="2902386" y="2812591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DE71D18-C42C-403E-93DC-4CDE61110192}"/>
              </a:ext>
            </a:extLst>
          </p:cNvPr>
          <p:cNvSpPr/>
          <p:nvPr/>
        </p:nvSpPr>
        <p:spPr>
          <a:xfrm>
            <a:off x="3274242" y="2812591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BA7690BB-FEC0-471D-8F83-1B827CFA31A0}"/>
              </a:ext>
            </a:extLst>
          </p:cNvPr>
          <p:cNvSpPr/>
          <p:nvPr/>
        </p:nvSpPr>
        <p:spPr>
          <a:xfrm>
            <a:off x="1972746" y="1882951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35D060C8-D5F3-4291-84D7-AE0C8C88D38E}"/>
              </a:ext>
            </a:extLst>
          </p:cNvPr>
          <p:cNvSpPr/>
          <p:nvPr/>
        </p:nvSpPr>
        <p:spPr>
          <a:xfrm>
            <a:off x="2344602" y="1882951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D0FFB6CB-A930-437D-8F1B-E7A3EBBEA3E1}"/>
              </a:ext>
            </a:extLst>
          </p:cNvPr>
          <p:cNvSpPr/>
          <p:nvPr/>
        </p:nvSpPr>
        <p:spPr>
          <a:xfrm>
            <a:off x="2716458" y="1882951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ABC8FFA4-1C07-4AE1-8C56-15CE4471A10F}"/>
              </a:ext>
            </a:extLst>
          </p:cNvPr>
          <p:cNvSpPr/>
          <p:nvPr/>
        </p:nvSpPr>
        <p:spPr>
          <a:xfrm>
            <a:off x="3088314" y="1882951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3DA3453D-2F68-4CDC-A498-C077C3EC2C19}"/>
              </a:ext>
            </a:extLst>
          </p:cNvPr>
          <p:cNvSpPr/>
          <p:nvPr/>
        </p:nvSpPr>
        <p:spPr>
          <a:xfrm>
            <a:off x="1972746" y="2254807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F60F397C-2198-4E65-8134-34E49BF79873}"/>
              </a:ext>
            </a:extLst>
          </p:cNvPr>
          <p:cNvSpPr/>
          <p:nvPr/>
        </p:nvSpPr>
        <p:spPr>
          <a:xfrm>
            <a:off x="2344602" y="2254807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CE4FAD03-0597-438C-B787-D114537619DD}"/>
              </a:ext>
            </a:extLst>
          </p:cNvPr>
          <p:cNvSpPr/>
          <p:nvPr/>
        </p:nvSpPr>
        <p:spPr>
          <a:xfrm>
            <a:off x="2716458" y="2254807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BA92B28D-C3EE-4063-8B07-1FBC57AF8291}"/>
              </a:ext>
            </a:extLst>
          </p:cNvPr>
          <p:cNvSpPr/>
          <p:nvPr/>
        </p:nvSpPr>
        <p:spPr>
          <a:xfrm>
            <a:off x="3088314" y="2254807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626739A1-56B2-4E56-9958-3A9CCF2A2093}"/>
              </a:ext>
            </a:extLst>
          </p:cNvPr>
          <p:cNvSpPr/>
          <p:nvPr/>
        </p:nvSpPr>
        <p:spPr>
          <a:xfrm>
            <a:off x="1972746" y="262666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3AE914C3-27A4-453E-8216-94FDFC345780}"/>
              </a:ext>
            </a:extLst>
          </p:cNvPr>
          <p:cNvSpPr/>
          <p:nvPr/>
        </p:nvSpPr>
        <p:spPr>
          <a:xfrm>
            <a:off x="2344602" y="262666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972E6D1E-A53A-4253-B684-F611DC2709EF}"/>
              </a:ext>
            </a:extLst>
          </p:cNvPr>
          <p:cNvSpPr/>
          <p:nvPr/>
        </p:nvSpPr>
        <p:spPr>
          <a:xfrm>
            <a:off x="2716458" y="262666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DB056893-7545-46D6-9DE3-FFB1C3363797}"/>
              </a:ext>
            </a:extLst>
          </p:cNvPr>
          <p:cNvSpPr/>
          <p:nvPr/>
        </p:nvSpPr>
        <p:spPr>
          <a:xfrm>
            <a:off x="3088314" y="262666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DE8BE8FD-4B35-4698-AA9B-807B72253930}"/>
              </a:ext>
            </a:extLst>
          </p:cNvPr>
          <p:cNvSpPr/>
          <p:nvPr/>
        </p:nvSpPr>
        <p:spPr>
          <a:xfrm>
            <a:off x="1972746" y="2998519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BBE60163-8240-4E52-8376-4E7C2789A287}"/>
              </a:ext>
            </a:extLst>
          </p:cNvPr>
          <p:cNvSpPr/>
          <p:nvPr/>
        </p:nvSpPr>
        <p:spPr>
          <a:xfrm>
            <a:off x="2344602" y="2998519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662DA894-C272-4066-BB38-8051D128DF4B}"/>
              </a:ext>
            </a:extLst>
          </p:cNvPr>
          <p:cNvSpPr/>
          <p:nvPr/>
        </p:nvSpPr>
        <p:spPr>
          <a:xfrm>
            <a:off x="2716458" y="2998519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FE856313-C689-47CE-A28F-CA3B04FEC77C}"/>
              </a:ext>
            </a:extLst>
          </p:cNvPr>
          <p:cNvSpPr/>
          <p:nvPr/>
        </p:nvSpPr>
        <p:spPr>
          <a:xfrm>
            <a:off x="3088314" y="2998519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A0992F55-02D7-4878-AB4C-803263F81B81}"/>
              </a:ext>
            </a:extLst>
          </p:cNvPr>
          <p:cNvGrpSpPr/>
          <p:nvPr/>
        </p:nvGrpSpPr>
        <p:grpSpPr>
          <a:xfrm>
            <a:off x="5320606" y="1771279"/>
            <a:ext cx="1115568" cy="1115568"/>
            <a:chOff x="3626295" y="1606296"/>
            <a:chExt cx="1115568" cy="1115568"/>
          </a:xfrm>
        </p:grpSpPr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7ECE9CDF-D0C6-4C1D-9C23-5FFEC2ED0E51}"/>
                </a:ext>
              </a:extLst>
            </p:cNvPr>
            <p:cNvSpPr/>
            <p:nvPr/>
          </p:nvSpPr>
          <p:spPr>
            <a:xfrm>
              <a:off x="3626295" y="1606296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CB5D31D6-B9DA-4A3C-99DF-80042A41378B}"/>
                </a:ext>
              </a:extLst>
            </p:cNvPr>
            <p:cNvSpPr/>
            <p:nvPr/>
          </p:nvSpPr>
          <p:spPr>
            <a:xfrm>
              <a:off x="3998151" y="1606296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96699C7-1636-48E9-95D2-1AF3A46D74BC}"/>
                </a:ext>
              </a:extLst>
            </p:cNvPr>
            <p:cNvSpPr/>
            <p:nvPr/>
          </p:nvSpPr>
          <p:spPr>
            <a:xfrm>
              <a:off x="4370007" y="1606296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13063181-8821-4C6C-8659-BFEE282917ED}"/>
                </a:ext>
              </a:extLst>
            </p:cNvPr>
            <p:cNvSpPr/>
            <p:nvPr/>
          </p:nvSpPr>
          <p:spPr>
            <a:xfrm>
              <a:off x="3626295" y="1978152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0CC06916-CAEB-4249-98DD-556BC74C997D}"/>
                </a:ext>
              </a:extLst>
            </p:cNvPr>
            <p:cNvSpPr/>
            <p:nvPr/>
          </p:nvSpPr>
          <p:spPr>
            <a:xfrm>
              <a:off x="3998151" y="1978152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50750CFC-EAC3-4FB4-B375-CEB6AC017110}"/>
                </a:ext>
              </a:extLst>
            </p:cNvPr>
            <p:cNvSpPr/>
            <p:nvPr/>
          </p:nvSpPr>
          <p:spPr>
            <a:xfrm>
              <a:off x="4370007" y="1978152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A378A205-CBCE-4895-B29C-52C786E9EF2A}"/>
                </a:ext>
              </a:extLst>
            </p:cNvPr>
            <p:cNvSpPr/>
            <p:nvPr/>
          </p:nvSpPr>
          <p:spPr>
            <a:xfrm>
              <a:off x="3626295" y="235000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80DE2A21-0063-419D-A961-5596BFCE8977}"/>
                </a:ext>
              </a:extLst>
            </p:cNvPr>
            <p:cNvSpPr/>
            <p:nvPr/>
          </p:nvSpPr>
          <p:spPr>
            <a:xfrm>
              <a:off x="3998151" y="235000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4AC5799B-2210-433C-8F6D-7655A849F79C}"/>
                </a:ext>
              </a:extLst>
            </p:cNvPr>
            <p:cNvSpPr/>
            <p:nvPr/>
          </p:nvSpPr>
          <p:spPr>
            <a:xfrm>
              <a:off x="4370007" y="235000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87" name="타원 86">
            <a:extLst>
              <a:ext uri="{FF2B5EF4-FFF2-40B4-BE49-F238E27FC236}">
                <a16:creationId xmlns:a16="http://schemas.microsoft.com/office/drawing/2014/main" id="{1CC57D80-2D11-47A6-A266-890A421694C1}"/>
              </a:ext>
            </a:extLst>
          </p:cNvPr>
          <p:cNvSpPr/>
          <p:nvPr/>
        </p:nvSpPr>
        <p:spPr>
          <a:xfrm>
            <a:off x="4233735" y="2252472"/>
            <a:ext cx="325216" cy="325216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722D2594-AAD6-4809-A0F1-82941498281F}"/>
              </a:ext>
            </a:extLst>
          </p:cNvPr>
          <p:cNvGrpSpPr/>
          <p:nvPr/>
        </p:nvGrpSpPr>
        <p:grpSpPr>
          <a:xfrm>
            <a:off x="5216845" y="1957207"/>
            <a:ext cx="1115568" cy="1115568"/>
            <a:chOff x="3626295" y="1606296"/>
            <a:chExt cx="1115568" cy="1115568"/>
          </a:xfrm>
        </p:grpSpPr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CD527506-1F72-4BC6-B3BC-55761FEE2835}"/>
                </a:ext>
              </a:extLst>
            </p:cNvPr>
            <p:cNvSpPr/>
            <p:nvPr/>
          </p:nvSpPr>
          <p:spPr>
            <a:xfrm>
              <a:off x="3626295" y="1606296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C54A8A5F-576B-4598-9158-1C887238D56B}"/>
                </a:ext>
              </a:extLst>
            </p:cNvPr>
            <p:cNvSpPr/>
            <p:nvPr/>
          </p:nvSpPr>
          <p:spPr>
            <a:xfrm>
              <a:off x="3998151" y="1606296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DE84FC83-A293-4FD5-93B1-7E295F033BEA}"/>
                </a:ext>
              </a:extLst>
            </p:cNvPr>
            <p:cNvSpPr/>
            <p:nvPr/>
          </p:nvSpPr>
          <p:spPr>
            <a:xfrm>
              <a:off x="4370007" y="1606296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BDDF8064-5770-4E70-AA23-0F1D50C8327D}"/>
                </a:ext>
              </a:extLst>
            </p:cNvPr>
            <p:cNvSpPr/>
            <p:nvPr/>
          </p:nvSpPr>
          <p:spPr>
            <a:xfrm>
              <a:off x="3626295" y="1978152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D7C8ADF3-208D-44B6-B399-7B52F5D91C03}"/>
                </a:ext>
              </a:extLst>
            </p:cNvPr>
            <p:cNvSpPr/>
            <p:nvPr/>
          </p:nvSpPr>
          <p:spPr>
            <a:xfrm>
              <a:off x="3998151" y="1978152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9D7455AE-7B5B-490B-9000-9F8B22741393}"/>
                </a:ext>
              </a:extLst>
            </p:cNvPr>
            <p:cNvSpPr/>
            <p:nvPr/>
          </p:nvSpPr>
          <p:spPr>
            <a:xfrm>
              <a:off x="4370007" y="1978152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74C50949-0ABB-4B6F-8B77-CBF0E7661F74}"/>
                </a:ext>
              </a:extLst>
            </p:cNvPr>
            <p:cNvSpPr/>
            <p:nvPr/>
          </p:nvSpPr>
          <p:spPr>
            <a:xfrm>
              <a:off x="3626295" y="235000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BCBBD9AE-A044-4536-9025-D2B6D7F968CC}"/>
                </a:ext>
              </a:extLst>
            </p:cNvPr>
            <p:cNvSpPr/>
            <p:nvPr/>
          </p:nvSpPr>
          <p:spPr>
            <a:xfrm>
              <a:off x="3998151" y="235000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A1CE3FA8-A037-4030-85F6-288B4E771ECD}"/>
                </a:ext>
              </a:extLst>
            </p:cNvPr>
            <p:cNvSpPr/>
            <p:nvPr/>
          </p:nvSpPr>
          <p:spPr>
            <a:xfrm>
              <a:off x="4370007" y="235000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6CCBF0CD-0163-442F-B34F-840F7527D294}"/>
              </a:ext>
            </a:extLst>
          </p:cNvPr>
          <p:cNvSpPr/>
          <p:nvPr/>
        </p:nvSpPr>
        <p:spPr>
          <a:xfrm>
            <a:off x="5113084" y="2143135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B83EA515-A25E-4614-890F-B1BFB62CF9AC}"/>
              </a:ext>
            </a:extLst>
          </p:cNvPr>
          <p:cNvSpPr/>
          <p:nvPr/>
        </p:nvSpPr>
        <p:spPr>
          <a:xfrm>
            <a:off x="5484940" y="2143135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F86B3313-922E-4133-B531-7784C2E13AA4}"/>
              </a:ext>
            </a:extLst>
          </p:cNvPr>
          <p:cNvSpPr/>
          <p:nvPr/>
        </p:nvSpPr>
        <p:spPr>
          <a:xfrm>
            <a:off x="5856796" y="2143135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101AB466-34BD-491C-BD30-AA42E494CD8E}"/>
              </a:ext>
            </a:extLst>
          </p:cNvPr>
          <p:cNvSpPr/>
          <p:nvPr/>
        </p:nvSpPr>
        <p:spPr>
          <a:xfrm>
            <a:off x="5113084" y="2514991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7B2A5A33-A1AF-4C84-BECB-7E0E49E3B6DA}"/>
              </a:ext>
            </a:extLst>
          </p:cNvPr>
          <p:cNvSpPr/>
          <p:nvPr/>
        </p:nvSpPr>
        <p:spPr>
          <a:xfrm>
            <a:off x="5484940" y="2514991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2D5079DE-BBEA-4EC2-9ADF-4085376DECC0}"/>
              </a:ext>
            </a:extLst>
          </p:cNvPr>
          <p:cNvSpPr/>
          <p:nvPr/>
        </p:nvSpPr>
        <p:spPr>
          <a:xfrm>
            <a:off x="5856796" y="2514991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A0E89BB1-D088-40A1-80A8-0EFCF638FEF2}"/>
              </a:ext>
            </a:extLst>
          </p:cNvPr>
          <p:cNvSpPr/>
          <p:nvPr/>
        </p:nvSpPr>
        <p:spPr>
          <a:xfrm>
            <a:off x="5113084" y="2886847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7050F182-D0E0-4351-9A4F-6A6E573AFEE2}"/>
              </a:ext>
            </a:extLst>
          </p:cNvPr>
          <p:cNvSpPr/>
          <p:nvPr/>
        </p:nvSpPr>
        <p:spPr>
          <a:xfrm>
            <a:off x="5484940" y="2886847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2C63D472-E0E6-491B-AC99-DB8A37CABE2E}"/>
              </a:ext>
            </a:extLst>
          </p:cNvPr>
          <p:cNvSpPr/>
          <p:nvPr/>
        </p:nvSpPr>
        <p:spPr>
          <a:xfrm>
            <a:off x="5856796" y="2886847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화살표: 오른쪽 35">
            <a:extLst>
              <a:ext uri="{FF2B5EF4-FFF2-40B4-BE49-F238E27FC236}">
                <a16:creationId xmlns:a16="http://schemas.microsoft.com/office/drawing/2014/main" id="{5ADCFD88-8C52-4671-9049-2E9BBD7F8430}"/>
              </a:ext>
            </a:extLst>
          </p:cNvPr>
          <p:cNvSpPr/>
          <p:nvPr/>
        </p:nvSpPr>
        <p:spPr>
          <a:xfrm>
            <a:off x="7077456" y="2252472"/>
            <a:ext cx="536448" cy="271272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91CCD9FD-13D6-4DFC-BCAA-A92713ECAAB7}"/>
              </a:ext>
            </a:extLst>
          </p:cNvPr>
          <p:cNvSpPr/>
          <p:nvPr/>
        </p:nvSpPr>
        <p:spPr>
          <a:xfrm>
            <a:off x="8110767" y="206511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26BBCAF3-FFDE-4943-8037-5EFC2902A21B}"/>
              </a:ext>
            </a:extLst>
          </p:cNvPr>
          <p:cNvSpPr/>
          <p:nvPr/>
        </p:nvSpPr>
        <p:spPr>
          <a:xfrm>
            <a:off x="8482623" y="206511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8B0C2A83-22A7-4310-B6F2-658E618D6B4C}"/>
              </a:ext>
            </a:extLst>
          </p:cNvPr>
          <p:cNvSpPr/>
          <p:nvPr/>
        </p:nvSpPr>
        <p:spPr>
          <a:xfrm>
            <a:off x="8110767" y="243697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A8AB809E-17E0-4325-8285-56C527CA4912}"/>
              </a:ext>
            </a:extLst>
          </p:cNvPr>
          <p:cNvSpPr/>
          <p:nvPr/>
        </p:nvSpPr>
        <p:spPr>
          <a:xfrm>
            <a:off x="8482623" y="243697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6206F1B-57EC-4602-A055-6C24BABF4D5E}"/>
              </a:ext>
            </a:extLst>
          </p:cNvPr>
          <p:cNvSpPr txBox="1"/>
          <p:nvPr/>
        </p:nvSpPr>
        <p:spPr>
          <a:xfrm>
            <a:off x="2158674" y="3971153"/>
            <a:ext cx="14077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5E48BE3-317E-4648-AE58-D780BA8B3171}"/>
              </a:ext>
            </a:extLst>
          </p:cNvPr>
          <p:cNvSpPr txBox="1"/>
          <p:nvPr/>
        </p:nvSpPr>
        <p:spPr>
          <a:xfrm>
            <a:off x="5484940" y="3971153"/>
            <a:ext cx="646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D735CD9-2166-4198-8B3D-B427C8F32E34}"/>
              </a:ext>
            </a:extLst>
          </p:cNvPr>
          <p:cNvSpPr txBox="1"/>
          <p:nvPr/>
        </p:nvSpPr>
        <p:spPr>
          <a:xfrm>
            <a:off x="7845762" y="3971153"/>
            <a:ext cx="14141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데이터</a:t>
            </a:r>
          </a:p>
        </p:txBody>
      </p:sp>
    </p:spTree>
    <p:extLst>
      <p:ext uri="{BB962C8B-B14F-4D97-AF65-F5344CB8AC3E}">
        <p14:creationId xmlns:p14="http://schemas.microsoft.com/office/powerpoint/2010/main" val="2377017024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연산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-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블록으로 표현</a:t>
            </a: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1CC57D80-2D11-47A6-A266-890A421694C1}"/>
              </a:ext>
            </a:extLst>
          </p:cNvPr>
          <p:cNvSpPr/>
          <p:nvPr/>
        </p:nvSpPr>
        <p:spPr>
          <a:xfrm>
            <a:off x="4233735" y="2252472"/>
            <a:ext cx="325216" cy="325216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화살표: 오른쪽 35">
            <a:extLst>
              <a:ext uri="{FF2B5EF4-FFF2-40B4-BE49-F238E27FC236}">
                <a16:creationId xmlns:a16="http://schemas.microsoft.com/office/drawing/2014/main" id="{5ADCFD88-8C52-4671-9049-2E9BBD7F8430}"/>
              </a:ext>
            </a:extLst>
          </p:cNvPr>
          <p:cNvSpPr/>
          <p:nvPr/>
        </p:nvSpPr>
        <p:spPr>
          <a:xfrm>
            <a:off x="7077456" y="2252472"/>
            <a:ext cx="536448" cy="271272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6206F1B-57EC-4602-A055-6C24BABF4D5E}"/>
              </a:ext>
            </a:extLst>
          </p:cNvPr>
          <p:cNvSpPr txBox="1"/>
          <p:nvPr/>
        </p:nvSpPr>
        <p:spPr>
          <a:xfrm>
            <a:off x="1630118" y="3971153"/>
            <a:ext cx="14077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5E48BE3-317E-4648-AE58-D780BA8B3171}"/>
              </a:ext>
            </a:extLst>
          </p:cNvPr>
          <p:cNvSpPr txBox="1"/>
          <p:nvPr/>
        </p:nvSpPr>
        <p:spPr>
          <a:xfrm>
            <a:off x="5484940" y="3971153"/>
            <a:ext cx="646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D735CD9-2166-4198-8B3D-B427C8F32E34}"/>
              </a:ext>
            </a:extLst>
          </p:cNvPr>
          <p:cNvSpPr txBox="1"/>
          <p:nvPr/>
        </p:nvSpPr>
        <p:spPr>
          <a:xfrm>
            <a:off x="8296758" y="3959392"/>
            <a:ext cx="14141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데이터</a:t>
            </a:r>
          </a:p>
        </p:txBody>
      </p:sp>
      <p:sp>
        <p:nvSpPr>
          <p:cNvPr id="2" name="정육면체 1">
            <a:extLst>
              <a:ext uri="{FF2B5EF4-FFF2-40B4-BE49-F238E27FC236}">
                <a16:creationId xmlns:a16="http://schemas.microsoft.com/office/drawing/2014/main" id="{5D4C5DA8-C036-490B-8870-8D27D2262D69}"/>
              </a:ext>
            </a:extLst>
          </p:cNvPr>
          <p:cNvSpPr/>
          <p:nvPr/>
        </p:nvSpPr>
        <p:spPr>
          <a:xfrm>
            <a:off x="1384064" y="1761744"/>
            <a:ext cx="2182368" cy="1667256"/>
          </a:xfrm>
          <a:prstGeom prst="cube">
            <a:avLst>
              <a:gd name="adj" fmla="val 18053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7A01C0-7AB4-48EF-A8F5-869E4FE07045}"/>
              </a:ext>
            </a:extLst>
          </p:cNvPr>
          <p:cNvSpPr txBox="1"/>
          <p:nvPr/>
        </p:nvSpPr>
        <p:spPr>
          <a:xfrm>
            <a:off x="2146754" y="3297936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39A5E1C5-CE98-428C-B925-0160C0E1473F}"/>
              </a:ext>
            </a:extLst>
          </p:cNvPr>
          <p:cNvSpPr txBox="1"/>
          <p:nvPr/>
        </p:nvSpPr>
        <p:spPr>
          <a:xfrm>
            <a:off x="1098242" y="2523744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H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173CE74A-BA7B-4338-9DEE-BAED7413A9DC}"/>
              </a:ext>
            </a:extLst>
          </p:cNvPr>
          <p:cNvSpPr txBox="1"/>
          <p:nvPr/>
        </p:nvSpPr>
        <p:spPr>
          <a:xfrm>
            <a:off x="1275534" y="1586289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정육면체 112">
            <a:extLst>
              <a:ext uri="{FF2B5EF4-FFF2-40B4-BE49-F238E27FC236}">
                <a16:creationId xmlns:a16="http://schemas.microsoft.com/office/drawing/2014/main" id="{4EE55544-76BA-475E-9604-FF074B5B10FE}"/>
              </a:ext>
            </a:extLst>
          </p:cNvPr>
          <p:cNvSpPr/>
          <p:nvPr/>
        </p:nvSpPr>
        <p:spPr>
          <a:xfrm>
            <a:off x="5173337" y="2080792"/>
            <a:ext cx="1289733" cy="1029160"/>
          </a:xfrm>
          <a:prstGeom prst="cube">
            <a:avLst>
              <a:gd name="adj" fmla="val 28716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7EA5000A-C81E-44D5-8687-003DA07C9CCC}"/>
              </a:ext>
            </a:extLst>
          </p:cNvPr>
          <p:cNvSpPr txBox="1"/>
          <p:nvPr/>
        </p:nvSpPr>
        <p:spPr>
          <a:xfrm>
            <a:off x="5043202" y="1926443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37D3E754-DDD8-4287-B40A-5138D1875E25}"/>
              </a:ext>
            </a:extLst>
          </p:cNvPr>
          <p:cNvSpPr txBox="1"/>
          <p:nvPr/>
        </p:nvSpPr>
        <p:spPr>
          <a:xfrm>
            <a:off x="5484940" y="3028890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FW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8282D163-4D9D-4EDA-8208-36010E3BC1A9}"/>
              </a:ext>
            </a:extLst>
          </p:cNvPr>
          <p:cNvSpPr txBox="1"/>
          <p:nvPr/>
        </p:nvSpPr>
        <p:spPr>
          <a:xfrm>
            <a:off x="4741863" y="2472361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FH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정육면체 116">
            <a:extLst>
              <a:ext uri="{FF2B5EF4-FFF2-40B4-BE49-F238E27FC236}">
                <a16:creationId xmlns:a16="http://schemas.microsoft.com/office/drawing/2014/main" id="{2A3C07AC-980F-4617-8594-CA628ACE1F9A}"/>
              </a:ext>
            </a:extLst>
          </p:cNvPr>
          <p:cNvSpPr/>
          <p:nvPr/>
        </p:nvSpPr>
        <p:spPr>
          <a:xfrm>
            <a:off x="8161415" y="2045169"/>
            <a:ext cx="1549513" cy="1183776"/>
          </a:xfrm>
          <a:prstGeom prst="cube">
            <a:avLst>
              <a:gd name="adj" fmla="val 1234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359444A5-A71A-48A6-A86D-B9DE103AA07E}"/>
              </a:ext>
            </a:extLst>
          </p:cNvPr>
          <p:cNvSpPr txBox="1"/>
          <p:nvPr/>
        </p:nvSpPr>
        <p:spPr>
          <a:xfrm>
            <a:off x="8746836" y="3194058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OW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B5C3859A-84D7-4741-916E-BA20D6D1C801}"/>
              </a:ext>
            </a:extLst>
          </p:cNvPr>
          <p:cNvSpPr txBox="1"/>
          <p:nvPr/>
        </p:nvSpPr>
        <p:spPr>
          <a:xfrm>
            <a:off x="7761496" y="2437002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OH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00BF964-5BA0-4EEE-A13E-B48AAF190729}"/>
              </a:ext>
            </a:extLst>
          </p:cNvPr>
          <p:cNvSpPr txBox="1"/>
          <p:nvPr/>
        </p:nvSpPr>
        <p:spPr>
          <a:xfrm>
            <a:off x="1747939" y="4352514"/>
            <a:ext cx="11721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C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,H,W)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F1086A5C-AF42-4974-8E06-24106E9DD3F7}"/>
              </a:ext>
            </a:extLst>
          </p:cNvPr>
          <p:cNvSpPr txBox="1"/>
          <p:nvPr/>
        </p:nvSpPr>
        <p:spPr>
          <a:xfrm>
            <a:off x="5213945" y="4290201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C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,FH,FW)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88802956-3AC8-49F2-9151-03C5BA69D1D8}"/>
              </a:ext>
            </a:extLst>
          </p:cNvPr>
          <p:cNvSpPr txBox="1"/>
          <p:nvPr/>
        </p:nvSpPr>
        <p:spPr>
          <a:xfrm>
            <a:off x="8276721" y="4290201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,OH,OW)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B84D99C-01BB-40F9-A94A-87B650932483}"/>
              </a:ext>
            </a:extLst>
          </p:cNvPr>
          <p:cNvSpPr txBox="1"/>
          <p:nvPr/>
        </p:nvSpPr>
        <p:spPr>
          <a:xfrm>
            <a:off x="5368932" y="1243195"/>
            <a:ext cx="10310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FN = </a:t>
            </a:r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rgbClr val="3399FF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4629011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연산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-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블록으로 표현</a:t>
            </a: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1CC57D80-2D11-47A6-A266-890A421694C1}"/>
              </a:ext>
            </a:extLst>
          </p:cNvPr>
          <p:cNvSpPr/>
          <p:nvPr/>
        </p:nvSpPr>
        <p:spPr>
          <a:xfrm>
            <a:off x="4233735" y="2252472"/>
            <a:ext cx="325216" cy="325216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화살표: 오른쪽 35">
            <a:extLst>
              <a:ext uri="{FF2B5EF4-FFF2-40B4-BE49-F238E27FC236}">
                <a16:creationId xmlns:a16="http://schemas.microsoft.com/office/drawing/2014/main" id="{5ADCFD88-8C52-4671-9049-2E9BBD7F8430}"/>
              </a:ext>
            </a:extLst>
          </p:cNvPr>
          <p:cNvSpPr/>
          <p:nvPr/>
        </p:nvSpPr>
        <p:spPr>
          <a:xfrm>
            <a:off x="7077456" y="2252472"/>
            <a:ext cx="536448" cy="271272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6206F1B-57EC-4602-A055-6C24BABF4D5E}"/>
              </a:ext>
            </a:extLst>
          </p:cNvPr>
          <p:cNvSpPr txBox="1"/>
          <p:nvPr/>
        </p:nvSpPr>
        <p:spPr>
          <a:xfrm>
            <a:off x="1630118" y="3971153"/>
            <a:ext cx="14077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5E48BE3-317E-4648-AE58-D780BA8B3171}"/>
              </a:ext>
            </a:extLst>
          </p:cNvPr>
          <p:cNvSpPr txBox="1"/>
          <p:nvPr/>
        </p:nvSpPr>
        <p:spPr>
          <a:xfrm>
            <a:off x="5484940" y="3971153"/>
            <a:ext cx="646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D735CD9-2166-4198-8B3D-B427C8F32E34}"/>
              </a:ext>
            </a:extLst>
          </p:cNvPr>
          <p:cNvSpPr txBox="1"/>
          <p:nvPr/>
        </p:nvSpPr>
        <p:spPr>
          <a:xfrm>
            <a:off x="8296758" y="3959392"/>
            <a:ext cx="14141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데이터</a:t>
            </a:r>
          </a:p>
        </p:txBody>
      </p:sp>
      <p:sp>
        <p:nvSpPr>
          <p:cNvPr id="2" name="정육면체 1">
            <a:extLst>
              <a:ext uri="{FF2B5EF4-FFF2-40B4-BE49-F238E27FC236}">
                <a16:creationId xmlns:a16="http://schemas.microsoft.com/office/drawing/2014/main" id="{5D4C5DA8-C036-490B-8870-8D27D2262D69}"/>
              </a:ext>
            </a:extLst>
          </p:cNvPr>
          <p:cNvSpPr/>
          <p:nvPr/>
        </p:nvSpPr>
        <p:spPr>
          <a:xfrm>
            <a:off x="1384064" y="1761744"/>
            <a:ext cx="2182368" cy="1667256"/>
          </a:xfrm>
          <a:prstGeom prst="cube">
            <a:avLst>
              <a:gd name="adj" fmla="val 18053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7A01C0-7AB4-48EF-A8F5-869E4FE07045}"/>
              </a:ext>
            </a:extLst>
          </p:cNvPr>
          <p:cNvSpPr txBox="1"/>
          <p:nvPr/>
        </p:nvSpPr>
        <p:spPr>
          <a:xfrm>
            <a:off x="2146754" y="3297936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39A5E1C5-CE98-428C-B925-0160C0E1473F}"/>
              </a:ext>
            </a:extLst>
          </p:cNvPr>
          <p:cNvSpPr txBox="1"/>
          <p:nvPr/>
        </p:nvSpPr>
        <p:spPr>
          <a:xfrm>
            <a:off x="1098242" y="2523744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H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173CE74A-BA7B-4338-9DEE-BAED7413A9DC}"/>
              </a:ext>
            </a:extLst>
          </p:cNvPr>
          <p:cNvSpPr txBox="1"/>
          <p:nvPr/>
        </p:nvSpPr>
        <p:spPr>
          <a:xfrm>
            <a:off x="1275534" y="1586289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83A6E86-9B95-4BAD-A97B-91CD49A04019}"/>
              </a:ext>
            </a:extLst>
          </p:cNvPr>
          <p:cNvGrpSpPr/>
          <p:nvPr/>
        </p:nvGrpSpPr>
        <p:grpSpPr>
          <a:xfrm>
            <a:off x="4971771" y="776573"/>
            <a:ext cx="1343074" cy="1137247"/>
            <a:chOff x="4741863" y="1926443"/>
            <a:chExt cx="1721207" cy="1457432"/>
          </a:xfrm>
        </p:grpSpPr>
        <p:sp>
          <p:nvSpPr>
            <p:cNvPr id="113" name="정육면체 112">
              <a:extLst>
                <a:ext uri="{FF2B5EF4-FFF2-40B4-BE49-F238E27FC236}">
                  <a16:creationId xmlns:a16="http://schemas.microsoft.com/office/drawing/2014/main" id="{4EE55544-76BA-475E-9604-FF074B5B10FE}"/>
                </a:ext>
              </a:extLst>
            </p:cNvPr>
            <p:cNvSpPr/>
            <p:nvPr/>
          </p:nvSpPr>
          <p:spPr>
            <a:xfrm>
              <a:off x="5173337" y="2080792"/>
              <a:ext cx="1289733" cy="1029160"/>
            </a:xfrm>
            <a:prstGeom prst="cube">
              <a:avLst>
                <a:gd name="adj" fmla="val 28716"/>
              </a:avLst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7EA5000A-C81E-44D5-8687-003DA07C9CCC}"/>
                </a:ext>
              </a:extLst>
            </p:cNvPr>
            <p:cNvSpPr txBox="1"/>
            <p:nvPr/>
          </p:nvSpPr>
          <p:spPr>
            <a:xfrm>
              <a:off x="5043202" y="1926443"/>
              <a:ext cx="345537" cy="3549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C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37D3E754-DDD8-4287-B40A-5138D1875E25}"/>
                </a:ext>
              </a:extLst>
            </p:cNvPr>
            <p:cNvSpPr txBox="1"/>
            <p:nvPr/>
          </p:nvSpPr>
          <p:spPr>
            <a:xfrm>
              <a:off x="5484940" y="3028889"/>
              <a:ext cx="454415" cy="3549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FW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8282D163-4D9D-4EDA-8208-36010E3BC1A9}"/>
                </a:ext>
              </a:extLst>
            </p:cNvPr>
            <p:cNvSpPr txBox="1"/>
            <p:nvPr/>
          </p:nvSpPr>
          <p:spPr>
            <a:xfrm>
              <a:off x="4741863" y="2472361"/>
              <a:ext cx="454415" cy="3549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FH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17" name="정육면체 116">
            <a:extLst>
              <a:ext uri="{FF2B5EF4-FFF2-40B4-BE49-F238E27FC236}">
                <a16:creationId xmlns:a16="http://schemas.microsoft.com/office/drawing/2014/main" id="{2A3C07AC-980F-4617-8594-CA628ACE1F9A}"/>
              </a:ext>
            </a:extLst>
          </p:cNvPr>
          <p:cNvSpPr/>
          <p:nvPr/>
        </p:nvSpPr>
        <p:spPr>
          <a:xfrm>
            <a:off x="8161415" y="2045169"/>
            <a:ext cx="1549513" cy="1183776"/>
          </a:xfrm>
          <a:prstGeom prst="cube">
            <a:avLst>
              <a:gd name="adj" fmla="val 20803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359444A5-A71A-48A6-A86D-B9DE103AA07E}"/>
              </a:ext>
            </a:extLst>
          </p:cNvPr>
          <p:cNvSpPr txBox="1"/>
          <p:nvPr/>
        </p:nvSpPr>
        <p:spPr>
          <a:xfrm>
            <a:off x="8746836" y="3194058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OW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B5C3859A-84D7-4741-916E-BA20D6D1C801}"/>
              </a:ext>
            </a:extLst>
          </p:cNvPr>
          <p:cNvSpPr txBox="1"/>
          <p:nvPr/>
        </p:nvSpPr>
        <p:spPr>
          <a:xfrm>
            <a:off x="7761496" y="2437002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OH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00BF964-5BA0-4EEE-A13E-B48AAF190729}"/>
              </a:ext>
            </a:extLst>
          </p:cNvPr>
          <p:cNvSpPr txBox="1"/>
          <p:nvPr/>
        </p:nvSpPr>
        <p:spPr>
          <a:xfrm>
            <a:off x="1747939" y="4352514"/>
            <a:ext cx="11721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C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,H,W)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F1086A5C-AF42-4974-8E06-24106E9DD3F7}"/>
              </a:ext>
            </a:extLst>
          </p:cNvPr>
          <p:cNvSpPr txBox="1"/>
          <p:nvPr/>
        </p:nvSpPr>
        <p:spPr>
          <a:xfrm>
            <a:off x="4945831" y="5355581"/>
            <a:ext cx="18774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FN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C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,FH,FW)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88802956-3AC8-49F2-9151-03C5BA69D1D8}"/>
              </a:ext>
            </a:extLst>
          </p:cNvPr>
          <p:cNvSpPr txBox="1"/>
          <p:nvPr/>
        </p:nvSpPr>
        <p:spPr>
          <a:xfrm>
            <a:off x="8276721" y="4290201"/>
            <a:ext cx="15953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FN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,OH,OW)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C25C0A4B-096F-4E78-98E6-9CD9B01BBF57}"/>
              </a:ext>
            </a:extLst>
          </p:cNvPr>
          <p:cNvGrpSpPr/>
          <p:nvPr/>
        </p:nvGrpSpPr>
        <p:grpSpPr>
          <a:xfrm>
            <a:off x="5017109" y="1955120"/>
            <a:ext cx="1343074" cy="1137247"/>
            <a:chOff x="4741863" y="1926443"/>
            <a:chExt cx="1721207" cy="1457432"/>
          </a:xfrm>
        </p:grpSpPr>
        <p:sp>
          <p:nvSpPr>
            <p:cNvPr id="26" name="정육면체 25">
              <a:extLst>
                <a:ext uri="{FF2B5EF4-FFF2-40B4-BE49-F238E27FC236}">
                  <a16:creationId xmlns:a16="http://schemas.microsoft.com/office/drawing/2014/main" id="{F4E7FCD9-0250-460F-A228-AE8C74714A47}"/>
                </a:ext>
              </a:extLst>
            </p:cNvPr>
            <p:cNvSpPr/>
            <p:nvPr/>
          </p:nvSpPr>
          <p:spPr>
            <a:xfrm>
              <a:off x="5173337" y="2080792"/>
              <a:ext cx="1289733" cy="1029160"/>
            </a:xfrm>
            <a:prstGeom prst="cube">
              <a:avLst>
                <a:gd name="adj" fmla="val 28716"/>
              </a:avLst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71240FD-2C52-438B-9857-21CF1126BEFA}"/>
                </a:ext>
              </a:extLst>
            </p:cNvPr>
            <p:cNvSpPr txBox="1"/>
            <p:nvPr/>
          </p:nvSpPr>
          <p:spPr>
            <a:xfrm>
              <a:off x="5043202" y="1926443"/>
              <a:ext cx="345537" cy="3549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C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B3BE889-FABB-4547-9452-70428A1CC774}"/>
                </a:ext>
              </a:extLst>
            </p:cNvPr>
            <p:cNvSpPr txBox="1"/>
            <p:nvPr/>
          </p:nvSpPr>
          <p:spPr>
            <a:xfrm>
              <a:off x="5484940" y="3028889"/>
              <a:ext cx="454415" cy="3549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FW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628A265-69CF-4CD9-AE80-71918C9A4A1B}"/>
                </a:ext>
              </a:extLst>
            </p:cNvPr>
            <p:cNvSpPr txBox="1"/>
            <p:nvPr/>
          </p:nvSpPr>
          <p:spPr>
            <a:xfrm>
              <a:off x="4741863" y="2472361"/>
              <a:ext cx="454415" cy="3549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FH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E29977B2-7DE8-40D7-8901-FE90FF90C026}"/>
              </a:ext>
            </a:extLst>
          </p:cNvPr>
          <p:cNvGrpSpPr/>
          <p:nvPr/>
        </p:nvGrpSpPr>
        <p:grpSpPr>
          <a:xfrm>
            <a:off x="5044672" y="3813030"/>
            <a:ext cx="1343074" cy="1137247"/>
            <a:chOff x="4741863" y="1926443"/>
            <a:chExt cx="1721207" cy="1457432"/>
          </a:xfrm>
        </p:grpSpPr>
        <p:sp>
          <p:nvSpPr>
            <p:cNvPr id="31" name="정육면체 30">
              <a:extLst>
                <a:ext uri="{FF2B5EF4-FFF2-40B4-BE49-F238E27FC236}">
                  <a16:creationId xmlns:a16="http://schemas.microsoft.com/office/drawing/2014/main" id="{A714993C-48CD-4E01-9607-77D01F147CE7}"/>
                </a:ext>
              </a:extLst>
            </p:cNvPr>
            <p:cNvSpPr/>
            <p:nvPr/>
          </p:nvSpPr>
          <p:spPr>
            <a:xfrm>
              <a:off x="5173337" y="2080792"/>
              <a:ext cx="1289733" cy="1029160"/>
            </a:xfrm>
            <a:prstGeom prst="cube">
              <a:avLst>
                <a:gd name="adj" fmla="val 28716"/>
              </a:avLst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A847C2A-5248-4443-BC45-4B456F8B6D37}"/>
                </a:ext>
              </a:extLst>
            </p:cNvPr>
            <p:cNvSpPr txBox="1"/>
            <p:nvPr/>
          </p:nvSpPr>
          <p:spPr>
            <a:xfrm>
              <a:off x="5043202" y="1926443"/>
              <a:ext cx="345537" cy="3549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C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C365DA5-E0A2-4FA8-B8AF-69C46F457FDA}"/>
                </a:ext>
              </a:extLst>
            </p:cNvPr>
            <p:cNvSpPr txBox="1"/>
            <p:nvPr/>
          </p:nvSpPr>
          <p:spPr>
            <a:xfrm>
              <a:off x="5484940" y="3028889"/>
              <a:ext cx="454415" cy="3549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FW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1098E09-5451-49B2-A83C-8256F63B435D}"/>
                </a:ext>
              </a:extLst>
            </p:cNvPr>
            <p:cNvSpPr txBox="1"/>
            <p:nvPr/>
          </p:nvSpPr>
          <p:spPr>
            <a:xfrm>
              <a:off x="4741863" y="2472361"/>
              <a:ext cx="454415" cy="3549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FH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DFC9DDBC-1273-4CC0-8986-E7EE79478386}"/>
              </a:ext>
            </a:extLst>
          </p:cNvPr>
          <p:cNvSpPr txBox="1"/>
          <p:nvPr/>
        </p:nvSpPr>
        <p:spPr>
          <a:xfrm>
            <a:off x="5367664" y="3219193"/>
            <a:ext cx="748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....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1C158B2-E38D-449D-A297-412D517700B4}"/>
              </a:ext>
            </a:extLst>
          </p:cNvPr>
          <p:cNvSpPr txBox="1"/>
          <p:nvPr/>
        </p:nvSpPr>
        <p:spPr>
          <a:xfrm>
            <a:off x="6481336" y="1098489"/>
            <a:ext cx="20569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FN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: 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필터의 수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9EF78F0-C685-45C3-A976-776BAAFBE794}"/>
              </a:ext>
            </a:extLst>
          </p:cNvPr>
          <p:cNvSpPr txBox="1"/>
          <p:nvPr/>
        </p:nvSpPr>
        <p:spPr>
          <a:xfrm>
            <a:off x="7891354" y="1893564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FN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7226011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연산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-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블록으로 표현</a:t>
            </a:r>
          </a:p>
        </p:txBody>
      </p:sp>
      <p:sp>
        <p:nvSpPr>
          <p:cNvPr id="36" name="화살표: 오른쪽 35">
            <a:extLst>
              <a:ext uri="{FF2B5EF4-FFF2-40B4-BE49-F238E27FC236}">
                <a16:creationId xmlns:a16="http://schemas.microsoft.com/office/drawing/2014/main" id="{5ADCFD88-8C52-4671-9049-2E9BBD7F8430}"/>
              </a:ext>
            </a:extLst>
          </p:cNvPr>
          <p:cNvSpPr/>
          <p:nvPr/>
        </p:nvSpPr>
        <p:spPr>
          <a:xfrm>
            <a:off x="7077456" y="2252472"/>
            <a:ext cx="536448" cy="271272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D735CD9-2166-4198-8B3D-B427C8F32E34}"/>
              </a:ext>
            </a:extLst>
          </p:cNvPr>
          <p:cNvSpPr txBox="1"/>
          <p:nvPr/>
        </p:nvSpPr>
        <p:spPr>
          <a:xfrm>
            <a:off x="8296758" y="3959392"/>
            <a:ext cx="14141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데이터</a:t>
            </a:r>
          </a:p>
        </p:txBody>
      </p:sp>
      <p:sp>
        <p:nvSpPr>
          <p:cNvPr id="117" name="정육면체 116">
            <a:extLst>
              <a:ext uri="{FF2B5EF4-FFF2-40B4-BE49-F238E27FC236}">
                <a16:creationId xmlns:a16="http://schemas.microsoft.com/office/drawing/2014/main" id="{2A3C07AC-980F-4617-8594-CA628ACE1F9A}"/>
              </a:ext>
            </a:extLst>
          </p:cNvPr>
          <p:cNvSpPr/>
          <p:nvPr/>
        </p:nvSpPr>
        <p:spPr>
          <a:xfrm>
            <a:off x="8161415" y="2045169"/>
            <a:ext cx="1549513" cy="1183776"/>
          </a:xfrm>
          <a:prstGeom prst="cube">
            <a:avLst>
              <a:gd name="adj" fmla="val 20803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359444A5-A71A-48A6-A86D-B9DE103AA07E}"/>
              </a:ext>
            </a:extLst>
          </p:cNvPr>
          <p:cNvSpPr txBox="1"/>
          <p:nvPr/>
        </p:nvSpPr>
        <p:spPr>
          <a:xfrm>
            <a:off x="8746836" y="3194058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OW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B5C3859A-84D7-4741-916E-BA20D6D1C801}"/>
              </a:ext>
            </a:extLst>
          </p:cNvPr>
          <p:cNvSpPr txBox="1"/>
          <p:nvPr/>
        </p:nvSpPr>
        <p:spPr>
          <a:xfrm>
            <a:off x="7761496" y="2437002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OH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88802956-3AC8-49F2-9151-03C5BA69D1D8}"/>
              </a:ext>
            </a:extLst>
          </p:cNvPr>
          <p:cNvSpPr txBox="1"/>
          <p:nvPr/>
        </p:nvSpPr>
        <p:spPr>
          <a:xfrm>
            <a:off x="8276721" y="4290201"/>
            <a:ext cx="15953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(FN,OH,OW)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1CC57D80-2D11-47A6-A266-890A421694C1}"/>
              </a:ext>
            </a:extLst>
          </p:cNvPr>
          <p:cNvSpPr/>
          <p:nvPr/>
        </p:nvSpPr>
        <p:spPr>
          <a:xfrm>
            <a:off x="2358076" y="2339911"/>
            <a:ext cx="228816" cy="228816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6206F1B-57EC-4602-A055-6C24BABF4D5E}"/>
              </a:ext>
            </a:extLst>
          </p:cNvPr>
          <p:cNvSpPr txBox="1"/>
          <p:nvPr/>
        </p:nvSpPr>
        <p:spPr>
          <a:xfrm>
            <a:off x="526218" y="3549145"/>
            <a:ext cx="11641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5E48BE3-317E-4648-AE58-D780BA8B3171}"/>
              </a:ext>
            </a:extLst>
          </p:cNvPr>
          <p:cNvSpPr txBox="1"/>
          <p:nvPr/>
        </p:nvSpPr>
        <p:spPr>
          <a:xfrm>
            <a:off x="3238402" y="3549145"/>
            <a:ext cx="5533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</a:p>
        </p:txBody>
      </p:sp>
      <p:sp>
        <p:nvSpPr>
          <p:cNvPr id="2" name="정육면체 1">
            <a:extLst>
              <a:ext uri="{FF2B5EF4-FFF2-40B4-BE49-F238E27FC236}">
                <a16:creationId xmlns:a16="http://schemas.microsoft.com/office/drawing/2014/main" id="{5D4C5DA8-C036-490B-8870-8D27D2262D69}"/>
              </a:ext>
            </a:extLst>
          </p:cNvPr>
          <p:cNvSpPr/>
          <p:nvPr/>
        </p:nvSpPr>
        <p:spPr>
          <a:xfrm>
            <a:off x="353098" y="1994644"/>
            <a:ext cx="1535475" cy="1173052"/>
          </a:xfrm>
          <a:prstGeom prst="cube">
            <a:avLst>
              <a:gd name="adj" fmla="val 18053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7A01C0-7AB4-48EF-A8F5-869E4FE07045}"/>
              </a:ext>
            </a:extLst>
          </p:cNvPr>
          <p:cNvSpPr txBox="1"/>
          <p:nvPr/>
        </p:nvSpPr>
        <p:spPr>
          <a:xfrm>
            <a:off x="889713" y="3075481"/>
            <a:ext cx="29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39A5E1C5-CE98-428C-B925-0160C0E1473F}"/>
              </a:ext>
            </a:extLst>
          </p:cNvPr>
          <p:cNvSpPr txBox="1"/>
          <p:nvPr/>
        </p:nvSpPr>
        <p:spPr>
          <a:xfrm>
            <a:off x="151999" y="2530773"/>
            <a:ext cx="29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H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173CE74A-BA7B-4338-9DEE-BAED7413A9DC}"/>
              </a:ext>
            </a:extLst>
          </p:cNvPr>
          <p:cNvSpPr txBox="1"/>
          <p:nvPr/>
        </p:nvSpPr>
        <p:spPr>
          <a:xfrm>
            <a:off x="276739" y="1871197"/>
            <a:ext cx="29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83A6E86-9B95-4BAD-A97B-91CD49A04019}"/>
              </a:ext>
            </a:extLst>
          </p:cNvPr>
          <p:cNvGrpSpPr/>
          <p:nvPr/>
        </p:nvGrpSpPr>
        <p:grpSpPr>
          <a:xfrm>
            <a:off x="2877345" y="1301495"/>
            <a:ext cx="944963" cy="866866"/>
            <a:chOff x="4741863" y="1926443"/>
            <a:chExt cx="1721207" cy="1578958"/>
          </a:xfrm>
        </p:grpSpPr>
        <p:sp>
          <p:nvSpPr>
            <p:cNvPr id="113" name="정육면체 112">
              <a:extLst>
                <a:ext uri="{FF2B5EF4-FFF2-40B4-BE49-F238E27FC236}">
                  <a16:creationId xmlns:a16="http://schemas.microsoft.com/office/drawing/2014/main" id="{4EE55544-76BA-475E-9604-FF074B5B10FE}"/>
                </a:ext>
              </a:extLst>
            </p:cNvPr>
            <p:cNvSpPr/>
            <p:nvPr/>
          </p:nvSpPr>
          <p:spPr>
            <a:xfrm>
              <a:off x="5173337" y="2080792"/>
              <a:ext cx="1289733" cy="1029160"/>
            </a:xfrm>
            <a:prstGeom prst="cube">
              <a:avLst>
                <a:gd name="adj" fmla="val 28716"/>
              </a:avLst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7EA5000A-C81E-44D5-8687-003DA07C9CCC}"/>
                </a:ext>
              </a:extLst>
            </p:cNvPr>
            <p:cNvSpPr txBox="1"/>
            <p:nvPr/>
          </p:nvSpPr>
          <p:spPr>
            <a:xfrm>
              <a:off x="5043203" y="1926443"/>
              <a:ext cx="47651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C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37D3E754-DDD8-4287-B40A-5138D1875E25}"/>
                </a:ext>
              </a:extLst>
            </p:cNvPr>
            <p:cNvSpPr txBox="1"/>
            <p:nvPr/>
          </p:nvSpPr>
          <p:spPr>
            <a:xfrm>
              <a:off x="5484940" y="3028890"/>
              <a:ext cx="61666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FW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8282D163-4D9D-4EDA-8208-36010E3BC1A9}"/>
                </a:ext>
              </a:extLst>
            </p:cNvPr>
            <p:cNvSpPr txBox="1"/>
            <p:nvPr/>
          </p:nvSpPr>
          <p:spPr>
            <a:xfrm>
              <a:off x="4741863" y="2472361"/>
              <a:ext cx="61666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FH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20" name="TextBox 119">
            <a:extLst>
              <a:ext uri="{FF2B5EF4-FFF2-40B4-BE49-F238E27FC236}">
                <a16:creationId xmlns:a16="http://schemas.microsoft.com/office/drawing/2014/main" id="{000BF964-5BA0-4EEE-A13E-B48AAF190729}"/>
              </a:ext>
            </a:extLst>
          </p:cNvPr>
          <p:cNvSpPr txBox="1"/>
          <p:nvPr/>
        </p:nvSpPr>
        <p:spPr>
          <a:xfrm>
            <a:off x="609114" y="3817464"/>
            <a:ext cx="9701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(C,H,W)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F1086A5C-AF42-4974-8E06-24106E9DD3F7}"/>
              </a:ext>
            </a:extLst>
          </p:cNvPr>
          <p:cNvSpPr txBox="1"/>
          <p:nvPr/>
        </p:nvSpPr>
        <p:spPr>
          <a:xfrm>
            <a:off x="2621151" y="4822181"/>
            <a:ext cx="15311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(FN,C,FH,FW)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C25C0A4B-096F-4E78-98E6-9CD9B01BBF57}"/>
              </a:ext>
            </a:extLst>
          </p:cNvPr>
          <p:cNvGrpSpPr/>
          <p:nvPr/>
        </p:nvGrpSpPr>
        <p:grpSpPr>
          <a:xfrm>
            <a:off x="2909244" y="2130700"/>
            <a:ext cx="944963" cy="866866"/>
            <a:chOff x="4741863" y="1926443"/>
            <a:chExt cx="1721207" cy="1578958"/>
          </a:xfrm>
        </p:grpSpPr>
        <p:sp>
          <p:nvSpPr>
            <p:cNvPr id="26" name="정육면체 25">
              <a:extLst>
                <a:ext uri="{FF2B5EF4-FFF2-40B4-BE49-F238E27FC236}">
                  <a16:creationId xmlns:a16="http://schemas.microsoft.com/office/drawing/2014/main" id="{F4E7FCD9-0250-460F-A228-AE8C74714A47}"/>
                </a:ext>
              </a:extLst>
            </p:cNvPr>
            <p:cNvSpPr/>
            <p:nvPr/>
          </p:nvSpPr>
          <p:spPr>
            <a:xfrm>
              <a:off x="5173337" y="2080792"/>
              <a:ext cx="1289733" cy="1029160"/>
            </a:xfrm>
            <a:prstGeom prst="cube">
              <a:avLst>
                <a:gd name="adj" fmla="val 28716"/>
              </a:avLst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71240FD-2C52-438B-9857-21CF1126BEFA}"/>
                </a:ext>
              </a:extLst>
            </p:cNvPr>
            <p:cNvSpPr txBox="1"/>
            <p:nvPr/>
          </p:nvSpPr>
          <p:spPr>
            <a:xfrm>
              <a:off x="5043203" y="1926443"/>
              <a:ext cx="47651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C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B3BE889-FABB-4547-9452-70428A1CC774}"/>
                </a:ext>
              </a:extLst>
            </p:cNvPr>
            <p:cNvSpPr txBox="1"/>
            <p:nvPr/>
          </p:nvSpPr>
          <p:spPr>
            <a:xfrm>
              <a:off x="5484940" y="3028890"/>
              <a:ext cx="61666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FW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628A265-69CF-4CD9-AE80-71918C9A4A1B}"/>
                </a:ext>
              </a:extLst>
            </p:cNvPr>
            <p:cNvSpPr txBox="1"/>
            <p:nvPr/>
          </p:nvSpPr>
          <p:spPr>
            <a:xfrm>
              <a:off x="4741863" y="2472361"/>
              <a:ext cx="61666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FH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E29977B2-7DE8-40D7-8901-FE90FF90C026}"/>
              </a:ext>
            </a:extLst>
          </p:cNvPr>
          <p:cNvGrpSpPr/>
          <p:nvPr/>
        </p:nvGrpSpPr>
        <p:grpSpPr>
          <a:xfrm>
            <a:off x="2928637" y="3437892"/>
            <a:ext cx="944963" cy="866866"/>
            <a:chOff x="4741863" y="1926443"/>
            <a:chExt cx="1721207" cy="1578958"/>
          </a:xfrm>
        </p:grpSpPr>
        <p:sp>
          <p:nvSpPr>
            <p:cNvPr id="31" name="정육면체 30">
              <a:extLst>
                <a:ext uri="{FF2B5EF4-FFF2-40B4-BE49-F238E27FC236}">
                  <a16:creationId xmlns:a16="http://schemas.microsoft.com/office/drawing/2014/main" id="{A714993C-48CD-4E01-9607-77D01F147CE7}"/>
                </a:ext>
              </a:extLst>
            </p:cNvPr>
            <p:cNvSpPr/>
            <p:nvPr/>
          </p:nvSpPr>
          <p:spPr>
            <a:xfrm>
              <a:off x="5173337" y="2080792"/>
              <a:ext cx="1289733" cy="1029160"/>
            </a:xfrm>
            <a:prstGeom prst="cube">
              <a:avLst>
                <a:gd name="adj" fmla="val 28716"/>
              </a:avLst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A847C2A-5248-4443-BC45-4B456F8B6D37}"/>
                </a:ext>
              </a:extLst>
            </p:cNvPr>
            <p:cNvSpPr txBox="1"/>
            <p:nvPr/>
          </p:nvSpPr>
          <p:spPr>
            <a:xfrm>
              <a:off x="5043203" y="1926443"/>
              <a:ext cx="47651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C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C365DA5-E0A2-4FA8-B8AF-69C46F457FDA}"/>
                </a:ext>
              </a:extLst>
            </p:cNvPr>
            <p:cNvSpPr txBox="1"/>
            <p:nvPr/>
          </p:nvSpPr>
          <p:spPr>
            <a:xfrm>
              <a:off x="5484940" y="3028890"/>
              <a:ext cx="61666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FW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1098E09-5451-49B2-A83C-8256F63B435D}"/>
                </a:ext>
              </a:extLst>
            </p:cNvPr>
            <p:cNvSpPr txBox="1"/>
            <p:nvPr/>
          </p:nvSpPr>
          <p:spPr>
            <a:xfrm>
              <a:off x="4741863" y="2472361"/>
              <a:ext cx="61666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FH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DFC9DDBC-1273-4CC0-8986-E7EE79478386}"/>
              </a:ext>
            </a:extLst>
          </p:cNvPr>
          <p:cNvSpPr txBox="1"/>
          <p:nvPr/>
        </p:nvSpPr>
        <p:spPr>
          <a:xfrm>
            <a:off x="3155888" y="3020079"/>
            <a:ext cx="6335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....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1C158B2-E38D-449D-A297-412D517700B4}"/>
              </a:ext>
            </a:extLst>
          </p:cNvPr>
          <p:cNvSpPr txBox="1"/>
          <p:nvPr/>
        </p:nvSpPr>
        <p:spPr>
          <a:xfrm>
            <a:off x="3939448" y="1527989"/>
            <a:ext cx="16786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FN :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필터의 수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9EF78F0-C685-45C3-A976-776BAAFBE794}"/>
              </a:ext>
            </a:extLst>
          </p:cNvPr>
          <p:cNvSpPr txBox="1"/>
          <p:nvPr/>
        </p:nvSpPr>
        <p:spPr>
          <a:xfrm>
            <a:off x="7891354" y="1893564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FN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정육면체 40">
            <a:extLst>
              <a:ext uri="{FF2B5EF4-FFF2-40B4-BE49-F238E27FC236}">
                <a16:creationId xmlns:a16="http://schemas.microsoft.com/office/drawing/2014/main" id="{E68301B7-7D6D-4E55-878A-D710A3A584CC}"/>
              </a:ext>
            </a:extLst>
          </p:cNvPr>
          <p:cNvSpPr/>
          <p:nvPr/>
        </p:nvSpPr>
        <p:spPr>
          <a:xfrm>
            <a:off x="5789858" y="1956733"/>
            <a:ext cx="1045284" cy="995172"/>
          </a:xfrm>
          <a:prstGeom prst="cube">
            <a:avLst>
              <a:gd name="adj" fmla="val 80221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D263042-1562-42B7-988F-6EBB27915809}"/>
              </a:ext>
            </a:extLst>
          </p:cNvPr>
          <p:cNvSpPr txBox="1"/>
          <p:nvPr/>
        </p:nvSpPr>
        <p:spPr>
          <a:xfrm>
            <a:off x="5798314" y="290049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BB6B107-FBB2-46F0-B1DB-3147326EBCAA}"/>
              </a:ext>
            </a:extLst>
          </p:cNvPr>
          <p:cNvSpPr txBox="1"/>
          <p:nvPr/>
        </p:nvSpPr>
        <p:spPr>
          <a:xfrm>
            <a:off x="5559154" y="269177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EE99644-2F45-4A9B-A679-01340469779C}"/>
              </a:ext>
            </a:extLst>
          </p:cNvPr>
          <p:cNvSpPr txBox="1"/>
          <p:nvPr/>
        </p:nvSpPr>
        <p:spPr>
          <a:xfrm>
            <a:off x="5825436" y="2007374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FN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8B7F5A7-FAA6-46E3-9F63-F2EA54D4C789}"/>
              </a:ext>
            </a:extLst>
          </p:cNvPr>
          <p:cNvSpPr txBox="1"/>
          <p:nvPr/>
        </p:nvSpPr>
        <p:spPr>
          <a:xfrm>
            <a:off x="4675537" y="2402640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2F300AC-5C56-4ED6-8E93-7F7634AA2273}"/>
              </a:ext>
            </a:extLst>
          </p:cNvPr>
          <p:cNvSpPr txBox="1"/>
          <p:nvPr/>
        </p:nvSpPr>
        <p:spPr>
          <a:xfrm>
            <a:off x="5348802" y="4090146"/>
            <a:ext cx="13131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(1,1,FN)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EBE25C4-DE34-4116-AEC4-6FFC66F5ECC7}"/>
              </a:ext>
            </a:extLst>
          </p:cNvPr>
          <p:cNvSpPr txBox="1"/>
          <p:nvPr/>
        </p:nvSpPr>
        <p:spPr>
          <a:xfrm>
            <a:off x="5588306" y="3718422"/>
            <a:ext cx="6527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편향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950499E-4A16-4F3C-B2AF-D28BBC723454}"/>
              </a:ext>
            </a:extLst>
          </p:cNvPr>
          <p:cNvSpPr txBox="1"/>
          <p:nvPr/>
        </p:nvSpPr>
        <p:spPr>
          <a:xfrm>
            <a:off x="3178043" y="4482032"/>
            <a:ext cx="646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</a:p>
        </p:txBody>
      </p:sp>
    </p:spTree>
    <p:extLst>
      <p:ext uri="{BB962C8B-B14F-4D97-AF65-F5344CB8AC3E}">
        <p14:creationId xmlns:p14="http://schemas.microsoft.com/office/powerpoint/2010/main" val="3398401315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연산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-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블록으로 표현</a:t>
            </a:r>
          </a:p>
        </p:txBody>
      </p:sp>
      <p:sp>
        <p:nvSpPr>
          <p:cNvPr id="36" name="화살표: 오른쪽 35">
            <a:extLst>
              <a:ext uri="{FF2B5EF4-FFF2-40B4-BE49-F238E27FC236}">
                <a16:creationId xmlns:a16="http://schemas.microsoft.com/office/drawing/2014/main" id="{5ADCFD88-8C52-4671-9049-2E9BBD7F8430}"/>
              </a:ext>
            </a:extLst>
          </p:cNvPr>
          <p:cNvSpPr/>
          <p:nvPr/>
        </p:nvSpPr>
        <p:spPr>
          <a:xfrm>
            <a:off x="7077456" y="2252472"/>
            <a:ext cx="536448" cy="271272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D735CD9-2166-4198-8B3D-B427C8F32E34}"/>
              </a:ext>
            </a:extLst>
          </p:cNvPr>
          <p:cNvSpPr txBox="1"/>
          <p:nvPr/>
        </p:nvSpPr>
        <p:spPr>
          <a:xfrm>
            <a:off x="8331425" y="5204757"/>
            <a:ext cx="14141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데이터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88802956-3AC8-49F2-9151-03C5BA69D1D8}"/>
              </a:ext>
            </a:extLst>
          </p:cNvPr>
          <p:cNvSpPr txBox="1"/>
          <p:nvPr/>
        </p:nvSpPr>
        <p:spPr>
          <a:xfrm>
            <a:off x="8099791" y="5535566"/>
            <a:ext cx="18774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N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,FN,OH,OW)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1CC57D80-2D11-47A6-A266-890A421694C1}"/>
              </a:ext>
            </a:extLst>
          </p:cNvPr>
          <p:cNvSpPr/>
          <p:nvPr/>
        </p:nvSpPr>
        <p:spPr>
          <a:xfrm>
            <a:off x="2358076" y="2339911"/>
            <a:ext cx="228816" cy="228816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6206F1B-57EC-4602-A055-6C24BABF4D5E}"/>
              </a:ext>
            </a:extLst>
          </p:cNvPr>
          <p:cNvSpPr txBox="1"/>
          <p:nvPr/>
        </p:nvSpPr>
        <p:spPr>
          <a:xfrm>
            <a:off x="299095" y="5293343"/>
            <a:ext cx="17331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입력 데이터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5E48BE3-317E-4648-AE58-D780BA8B3171}"/>
              </a:ext>
            </a:extLst>
          </p:cNvPr>
          <p:cNvSpPr txBox="1"/>
          <p:nvPr/>
        </p:nvSpPr>
        <p:spPr>
          <a:xfrm>
            <a:off x="3238402" y="3549145"/>
            <a:ext cx="5533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</a:p>
        </p:txBody>
      </p:sp>
      <p:sp>
        <p:nvSpPr>
          <p:cNvPr id="2" name="정육면체 1">
            <a:extLst>
              <a:ext uri="{FF2B5EF4-FFF2-40B4-BE49-F238E27FC236}">
                <a16:creationId xmlns:a16="http://schemas.microsoft.com/office/drawing/2014/main" id="{5D4C5DA8-C036-490B-8870-8D27D2262D69}"/>
              </a:ext>
            </a:extLst>
          </p:cNvPr>
          <p:cNvSpPr/>
          <p:nvPr/>
        </p:nvSpPr>
        <p:spPr>
          <a:xfrm>
            <a:off x="616371" y="1605506"/>
            <a:ext cx="961305" cy="734405"/>
          </a:xfrm>
          <a:prstGeom prst="cube">
            <a:avLst>
              <a:gd name="adj" fmla="val 18053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7A01C0-7AB4-48EF-A8F5-869E4FE07045}"/>
              </a:ext>
            </a:extLst>
          </p:cNvPr>
          <p:cNvSpPr txBox="1"/>
          <p:nvPr/>
        </p:nvSpPr>
        <p:spPr>
          <a:xfrm>
            <a:off x="952326" y="2282179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1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39A5E1C5-CE98-428C-B925-0160C0E1473F}"/>
              </a:ext>
            </a:extLst>
          </p:cNvPr>
          <p:cNvSpPr txBox="1"/>
          <p:nvPr/>
        </p:nvSpPr>
        <p:spPr>
          <a:xfrm>
            <a:off x="408321" y="1941158"/>
            <a:ext cx="33734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000">
                <a:solidFill>
                  <a:schemeClr val="tx1"/>
                </a:solidFill>
                <a:latin typeface="Consolas" panose="020B0609020204030204" pitchFamily="49" charset="0"/>
              </a:rPr>
              <a:t>H</a:t>
            </a:r>
            <a:endParaRPr lang="ko-KR" altLang="en-US" sz="1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173CE74A-BA7B-4338-9DEE-BAED7413A9DC}"/>
              </a:ext>
            </a:extLst>
          </p:cNvPr>
          <p:cNvSpPr txBox="1"/>
          <p:nvPr/>
        </p:nvSpPr>
        <p:spPr>
          <a:xfrm>
            <a:off x="488772" y="1482395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00">
                <a:solidFill>
                  <a:schemeClr val="tx1"/>
                </a:solidFill>
                <a:latin typeface="Consolas" panose="020B0609020204030204" pitchFamily="49" charset="0"/>
              </a:rPr>
              <a:t>C</a:t>
            </a:r>
            <a:endParaRPr lang="ko-KR" altLang="en-US" sz="1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83A6E86-9B95-4BAD-A97B-91CD49A04019}"/>
              </a:ext>
            </a:extLst>
          </p:cNvPr>
          <p:cNvGrpSpPr/>
          <p:nvPr/>
        </p:nvGrpSpPr>
        <p:grpSpPr>
          <a:xfrm>
            <a:off x="2877345" y="1301495"/>
            <a:ext cx="944963" cy="866866"/>
            <a:chOff x="4741863" y="1926443"/>
            <a:chExt cx="1721207" cy="1578958"/>
          </a:xfrm>
        </p:grpSpPr>
        <p:sp>
          <p:nvSpPr>
            <p:cNvPr id="113" name="정육면체 112">
              <a:extLst>
                <a:ext uri="{FF2B5EF4-FFF2-40B4-BE49-F238E27FC236}">
                  <a16:creationId xmlns:a16="http://schemas.microsoft.com/office/drawing/2014/main" id="{4EE55544-76BA-475E-9604-FF074B5B10FE}"/>
                </a:ext>
              </a:extLst>
            </p:cNvPr>
            <p:cNvSpPr/>
            <p:nvPr/>
          </p:nvSpPr>
          <p:spPr>
            <a:xfrm>
              <a:off x="5173337" y="2080792"/>
              <a:ext cx="1289733" cy="1029160"/>
            </a:xfrm>
            <a:prstGeom prst="cube">
              <a:avLst>
                <a:gd name="adj" fmla="val 28716"/>
              </a:avLst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7EA5000A-C81E-44D5-8687-003DA07C9CCC}"/>
                </a:ext>
              </a:extLst>
            </p:cNvPr>
            <p:cNvSpPr txBox="1"/>
            <p:nvPr/>
          </p:nvSpPr>
          <p:spPr>
            <a:xfrm>
              <a:off x="5043203" y="1926443"/>
              <a:ext cx="47651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C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37D3E754-DDD8-4287-B40A-5138D1875E25}"/>
                </a:ext>
              </a:extLst>
            </p:cNvPr>
            <p:cNvSpPr txBox="1"/>
            <p:nvPr/>
          </p:nvSpPr>
          <p:spPr>
            <a:xfrm>
              <a:off x="5484940" y="3028890"/>
              <a:ext cx="61666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FW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8282D163-4D9D-4EDA-8208-36010E3BC1A9}"/>
                </a:ext>
              </a:extLst>
            </p:cNvPr>
            <p:cNvSpPr txBox="1"/>
            <p:nvPr/>
          </p:nvSpPr>
          <p:spPr>
            <a:xfrm>
              <a:off x="4741863" y="2472361"/>
              <a:ext cx="61666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FH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20" name="TextBox 119">
            <a:extLst>
              <a:ext uri="{FF2B5EF4-FFF2-40B4-BE49-F238E27FC236}">
                <a16:creationId xmlns:a16="http://schemas.microsoft.com/office/drawing/2014/main" id="{000BF964-5BA0-4EEE-A13E-B48AAF190729}"/>
              </a:ext>
            </a:extLst>
          </p:cNvPr>
          <p:cNvSpPr txBox="1"/>
          <p:nvPr/>
        </p:nvSpPr>
        <p:spPr>
          <a:xfrm>
            <a:off x="568400" y="5658608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N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,C,H,W)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F1086A5C-AF42-4974-8E06-24106E9DD3F7}"/>
              </a:ext>
            </a:extLst>
          </p:cNvPr>
          <p:cNvSpPr txBox="1"/>
          <p:nvPr/>
        </p:nvSpPr>
        <p:spPr>
          <a:xfrm>
            <a:off x="2785111" y="5576481"/>
            <a:ext cx="15311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(FN,C,FH,FW)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C25C0A4B-096F-4E78-98E6-9CD9B01BBF57}"/>
              </a:ext>
            </a:extLst>
          </p:cNvPr>
          <p:cNvGrpSpPr/>
          <p:nvPr/>
        </p:nvGrpSpPr>
        <p:grpSpPr>
          <a:xfrm>
            <a:off x="2909244" y="2130700"/>
            <a:ext cx="944963" cy="866866"/>
            <a:chOff x="4741863" y="1926443"/>
            <a:chExt cx="1721207" cy="1578958"/>
          </a:xfrm>
        </p:grpSpPr>
        <p:sp>
          <p:nvSpPr>
            <p:cNvPr id="26" name="정육면체 25">
              <a:extLst>
                <a:ext uri="{FF2B5EF4-FFF2-40B4-BE49-F238E27FC236}">
                  <a16:creationId xmlns:a16="http://schemas.microsoft.com/office/drawing/2014/main" id="{F4E7FCD9-0250-460F-A228-AE8C74714A47}"/>
                </a:ext>
              </a:extLst>
            </p:cNvPr>
            <p:cNvSpPr/>
            <p:nvPr/>
          </p:nvSpPr>
          <p:spPr>
            <a:xfrm>
              <a:off x="5173337" y="2080792"/>
              <a:ext cx="1289733" cy="1029160"/>
            </a:xfrm>
            <a:prstGeom prst="cube">
              <a:avLst>
                <a:gd name="adj" fmla="val 28716"/>
              </a:avLst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71240FD-2C52-438B-9857-21CF1126BEFA}"/>
                </a:ext>
              </a:extLst>
            </p:cNvPr>
            <p:cNvSpPr txBox="1"/>
            <p:nvPr/>
          </p:nvSpPr>
          <p:spPr>
            <a:xfrm>
              <a:off x="5043203" y="1926443"/>
              <a:ext cx="47651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C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B3BE889-FABB-4547-9452-70428A1CC774}"/>
                </a:ext>
              </a:extLst>
            </p:cNvPr>
            <p:cNvSpPr txBox="1"/>
            <p:nvPr/>
          </p:nvSpPr>
          <p:spPr>
            <a:xfrm>
              <a:off x="5484940" y="3028890"/>
              <a:ext cx="61666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FW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628A265-69CF-4CD9-AE80-71918C9A4A1B}"/>
                </a:ext>
              </a:extLst>
            </p:cNvPr>
            <p:cNvSpPr txBox="1"/>
            <p:nvPr/>
          </p:nvSpPr>
          <p:spPr>
            <a:xfrm>
              <a:off x="4741863" y="2472361"/>
              <a:ext cx="61666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FH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E29977B2-7DE8-40D7-8901-FE90FF90C026}"/>
              </a:ext>
            </a:extLst>
          </p:cNvPr>
          <p:cNvGrpSpPr/>
          <p:nvPr/>
        </p:nvGrpSpPr>
        <p:grpSpPr>
          <a:xfrm>
            <a:off x="2928637" y="3437892"/>
            <a:ext cx="944963" cy="866866"/>
            <a:chOff x="4741863" y="1926443"/>
            <a:chExt cx="1721207" cy="1578958"/>
          </a:xfrm>
        </p:grpSpPr>
        <p:sp>
          <p:nvSpPr>
            <p:cNvPr id="31" name="정육면체 30">
              <a:extLst>
                <a:ext uri="{FF2B5EF4-FFF2-40B4-BE49-F238E27FC236}">
                  <a16:creationId xmlns:a16="http://schemas.microsoft.com/office/drawing/2014/main" id="{A714993C-48CD-4E01-9607-77D01F147CE7}"/>
                </a:ext>
              </a:extLst>
            </p:cNvPr>
            <p:cNvSpPr/>
            <p:nvPr/>
          </p:nvSpPr>
          <p:spPr>
            <a:xfrm>
              <a:off x="5173337" y="2080792"/>
              <a:ext cx="1289733" cy="1029160"/>
            </a:xfrm>
            <a:prstGeom prst="cube">
              <a:avLst>
                <a:gd name="adj" fmla="val 28716"/>
              </a:avLst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A847C2A-5248-4443-BC45-4B456F8B6D37}"/>
                </a:ext>
              </a:extLst>
            </p:cNvPr>
            <p:cNvSpPr txBox="1"/>
            <p:nvPr/>
          </p:nvSpPr>
          <p:spPr>
            <a:xfrm>
              <a:off x="5043203" y="1926443"/>
              <a:ext cx="47651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C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C365DA5-E0A2-4FA8-B8AF-69C46F457FDA}"/>
                </a:ext>
              </a:extLst>
            </p:cNvPr>
            <p:cNvSpPr txBox="1"/>
            <p:nvPr/>
          </p:nvSpPr>
          <p:spPr>
            <a:xfrm>
              <a:off x="5484940" y="3028890"/>
              <a:ext cx="61666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FW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1098E09-5451-49B2-A83C-8256F63B435D}"/>
                </a:ext>
              </a:extLst>
            </p:cNvPr>
            <p:cNvSpPr txBox="1"/>
            <p:nvPr/>
          </p:nvSpPr>
          <p:spPr>
            <a:xfrm>
              <a:off x="4741863" y="2472361"/>
              <a:ext cx="61666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FH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DFC9DDBC-1273-4CC0-8986-E7EE79478386}"/>
              </a:ext>
            </a:extLst>
          </p:cNvPr>
          <p:cNvSpPr txBox="1"/>
          <p:nvPr/>
        </p:nvSpPr>
        <p:spPr>
          <a:xfrm>
            <a:off x="3155888" y="3020079"/>
            <a:ext cx="6335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....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1C158B2-E38D-449D-A297-412D517700B4}"/>
              </a:ext>
            </a:extLst>
          </p:cNvPr>
          <p:cNvSpPr txBox="1"/>
          <p:nvPr/>
        </p:nvSpPr>
        <p:spPr>
          <a:xfrm>
            <a:off x="3939448" y="1527989"/>
            <a:ext cx="16786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FN :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필터의 수</a:t>
            </a:r>
          </a:p>
        </p:txBody>
      </p:sp>
      <p:sp>
        <p:nvSpPr>
          <p:cNvPr id="41" name="정육면체 40">
            <a:extLst>
              <a:ext uri="{FF2B5EF4-FFF2-40B4-BE49-F238E27FC236}">
                <a16:creationId xmlns:a16="http://schemas.microsoft.com/office/drawing/2014/main" id="{E68301B7-7D6D-4E55-878A-D710A3A584CC}"/>
              </a:ext>
            </a:extLst>
          </p:cNvPr>
          <p:cNvSpPr/>
          <p:nvPr/>
        </p:nvSpPr>
        <p:spPr>
          <a:xfrm>
            <a:off x="5789858" y="1956733"/>
            <a:ext cx="1045284" cy="995172"/>
          </a:xfrm>
          <a:prstGeom prst="cube">
            <a:avLst>
              <a:gd name="adj" fmla="val 80221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D263042-1562-42B7-988F-6EBB27915809}"/>
              </a:ext>
            </a:extLst>
          </p:cNvPr>
          <p:cNvSpPr txBox="1"/>
          <p:nvPr/>
        </p:nvSpPr>
        <p:spPr>
          <a:xfrm>
            <a:off x="5798314" y="290049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BB6B107-FBB2-46F0-B1DB-3147326EBCAA}"/>
              </a:ext>
            </a:extLst>
          </p:cNvPr>
          <p:cNvSpPr txBox="1"/>
          <p:nvPr/>
        </p:nvSpPr>
        <p:spPr>
          <a:xfrm>
            <a:off x="5559154" y="269177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EE99644-2F45-4A9B-A679-01340469779C}"/>
              </a:ext>
            </a:extLst>
          </p:cNvPr>
          <p:cNvSpPr txBox="1"/>
          <p:nvPr/>
        </p:nvSpPr>
        <p:spPr>
          <a:xfrm>
            <a:off x="5825436" y="2007374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FN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8B7F5A7-FAA6-46E3-9F63-F2EA54D4C789}"/>
              </a:ext>
            </a:extLst>
          </p:cNvPr>
          <p:cNvSpPr txBox="1"/>
          <p:nvPr/>
        </p:nvSpPr>
        <p:spPr>
          <a:xfrm>
            <a:off x="4675537" y="2402640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2F300AC-5C56-4ED6-8E93-7F7634AA2273}"/>
              </a:ext>
            </a:extLst>
          </p:cNvPr>
          <p:cNvSpPr txBox="1"/>
          <p:nvPr/>
        </p:nvSpPr>
        <p:spPr>
          <a:xfrm>
            <a:off x="5376588" y="5576481"/>
            <a:ext cx="13131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(1,1,FN)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EBE25C4-DE34-4116-AEC4-6FFC66F5ECC7}"/>
              </a:ext>
            </a:extLst>
          </p:cNvPr>
          <p:cNvSpPr txBox="1"/>
          <p:nvPr/>
        </p:nvSpPr>
        <p:spPr>
          <a:xfrm>
            <a:off x="5616092" y="5204757"/>
            <a:ext cx="6527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편향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950499E-4A16-4F3C-B2AF-D28BBC723454}"/>
              </a:ext>
            </a:extLst>
          </p:cNvPr>
          <p:cNvSpPr txBox="1"/>
          <p:nvPr/>
        </p:nvSpPr>
        <p:spPr>
          <a:xfrm>
            <a:off x="3104891" y="5313429"/>
            <a:ext cx="646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</a:p>
        </p:txBody>
      </p:sp>
      <p:sp>
        <p:nvSpPr>
          <p:cNvPr id="50" name="정육면체 49">
            <a:extLst>
              <a:ext uri="{FF2B5EF4-FFF2-40B4-BE49-F238E27FC236}">
                <a16:creationId xmlns:a16="http://schemas.microsoft.com/office/drawing/2014/main" id="{7AED6180-2ED1-4992-8332-048A2A3DCDD4}"/>
              </a:ext>
            </a:extLst>
          </p:cNvPr>
          <p:cNvSpPr/>
          <p:nvPr/>
        </p:nvSpPr>
        <p:spPr>
          <a:xfrm>
            <a:off x="612074" y="2558243"/>
            <a:ext cx="961305" cy="734405"/>
          </a:xfrm>
          <a:prstGeom prst="cube">
            <a:avLst>
              <a:gd name="adj" fmla="val 18053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정육면체 53">
            <a:extLst>
              <a:ext uri="{FF2B5EF4-FFF2-40B4-BE49-F238E27FC236}">
                <a16:creationId xmlns:a16="http://schemas.microsoft.com/office/drawing/2014/main" id="{991572E2-5C72-4078-8C5A-394052DBF3C4}"/>
              </a:ext>
            </a:extLst>
          </p:cNvPr>
          <p:cNvSpPr/>
          <p:nvPr/>
        </p:nvSpPr>
        <p:spPr>
          <a:xfrm>
            <a:off x="607777" y="3510980"/>
            <a:ext cx="961305" cy="734405"/>
          </a:xfrm>
          <a:prstGeom prst="cube">
            <a:avLst>
              <a:gd name="adj" fmla="val 18053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정육면체 57">
            <a:extLst>
              <a:ext uri="{FF2B5EF4-FFF2-40B4-BE49-F238E27FC236}">
                <a16:creationId xmlns:a16="http://schemas.microsoft.com/office/drawing/2014/main" id="{8A468983-3D53-4826-BFD4-6D3E37152E64}"/>
              </a:ext>
            </a:extLst>
          </p:cNvPr>
          <p:cNvSpPr/>
          <p:nvPr/>
        </p:nvSpPr>
        <p:spPr>
          <a:xfrm>
            <a:off x="352387" y="1311395"/>
            <a:ext cx="1447802" cy="3178861"/>
          </a:xfrm>
          <a:prstGeom prst="cube">
            <a:avLst>
              <a:gd name="adj" fmla="val 18053"/>
            </a:avLst>
          </a:prstGeom>
          <a:solidFill>
            <a:srgbClr val="FFFFCC">
              <a:alpha val="33000"/>
            </a:srgbClr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정육면체 58">
            <a:extLst>
              <a:ext uri="{FF2B5EF4-FFF2-40B4-BE49-F238E27FC236}">
                <a16:creationId xmlns:a16="http://schemas.microsoft.com/office/drawing/2014/main" id="{DB5AD306-F562-4558-8616-E4B789F7A23E}"/>
              </a:ext>
            </a:extLst>
          </p:cNvPr>
          <p:cNvSpPr/>
          <p:nvPr/>
        </p:nvSpPr>
        <p:spPr>
          <a:xfrm>
            <a:off x="8539475" y="1485140"/>
            <a:ext cx="961305" cy="734405"/>
          </a:xfrm>
          <a:prstGeom prst="cube">
            <a:avLst>
              <a:gd name="adj" fmla="val 18053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69BAB0A8-F439-40D9-BB20-143DFBAA7123}"/>
              </a:ext>
            </a:extLst>
          </p:cNvPr>
          <p:cNvSpPr txBox="1"/>
          <p:nvPr/>
        </p:nvSpPr>
        <p:spPr>
          <a:xfrm>
            <a:off x="8875430" y="2161813"/>
            <a:ext cx="3257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00">
                <a:solidFill>
                  <a:schemeClr val="tx1"/>
                </a:solidFill>
                <a:latin typeface="Consolas" panose="020B0609020204030204" pitchFamily="49" charset="0"/>
              </a:rPr>
              <a:t>OW</a:t>
            </a:r>
            <a:endParaRPr lang="ko-KR" altLang="en-US" sz="1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3F7EE27-4C11-487D-B0C1-4AE7EF99DF21}"/>
              </a:ext>
            </a:extLst>
          </p:cNvPr>
          <p:cNvSpPr txBox="1"/>
          <p:nvPr/>
        </p:nvSpPr>
        <p:spPr>
          <a:xfrm>
            <a:off x="8331425" y="1820792"/>
            <a:ext cx="33734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000">
                <a:solidFill>
                  <a:schemeClr val="tx1"/>
                </a:solidFill>
                <a:latin typeface="Consolas" panose="020B0609020204030204" pitchFamily="49" charset="0"/>
              </a:rPr>
              <a:t>OH</a:t>
            </a:r>
            <a:endParaRPr lang="ko-KR" altLang="en-US" sz="1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F5408F4-420F-447D-BDBB-86BEB0CBEBCD}"/>
              </a:ext>
            </a:extLst>
          </p:cNvPr>
          <p:cNvSpPr txBox="1"/>
          <p:nvPr/>
        </p:nvSpPr>
        <p:spPr>
          <a:xfrm>
            <a:off x="8411876" y="1362029"/>
            <a:ext cx="3257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00">
                <a:solidFill>
                  <a:schemeClr val="tx1"/>
                </a:solidFill>
                <a:latin typeface="Consolas" panose="020B0609020204030204" pitchFamily="49" charset="0"/>
              </a:rPr>
              <a:t>FN</a:t>
            </a:r>
            <a:endParaRPr lang="ko-KR" altLang="en-US" sz="1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정육면체 62">
            <a:extLst>
              <a:ext uri="{FF2B5EF4-FFF2-40B4-BE49-F238E27FC236}">
                <a16:creationId xmlns:a16="http://schemas.microsoft.com/office/drawing/2014/main" id="{288FCB5F-AE06-47F8-9A31-9EAE62068D47}"/>
              </a:ext>
            </a:extLst>
          </p:cNvPr>
          <p:cNvSpPr/>
          <p:nvPr/>
        </p:nvSpPr>
        <p:spPr>
          <a:xfrm>
            <a:off x="8535178" y="2437877"/>
            <a:ext cx="961305" cy="734405"/>
          </a:xfrm>
          <a:prstGeom prst="cube">
            <a:avLst>
              <a:gd name="adj" fmla="val 18053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정육면체 66">
            <a:extLst>
              <a:ext uri="{FF2B5EF4-FFF2-40B4-BE49-F238E27FC236}">
                <a16:creationId xmlns:a16="http://schemas.microsoft.com/office/drawing/2014/main" id="{4BEA055F-28FA-41E1-A006-D8C5C3B30F3E}"/>
              </a:ext>
            </a:extLst>
          </p:cNvPr>
          <p:cNvSpPr/>
          <p:nvPr/>
        </p:nvSpPr>
        <p:spPr>
          <a:xfrm>
            <a:off x="8530881" y="3390614"/>
            <a:ext cx="961305" cy="734405"/>
          </a:xfrm>
          <a:prstGeom prst="cube">
            <a:avLst>
              <a:gd name="adj" fmla="val 18053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정육면체 70">
            <a:extLst>
              <a:ext uri="{FF2B5EF4-FFF2-40B4-BE49-F238E27FC236}">
                <a16:creationId xmlns:a16="http://schemas.microsoft.com/office/drawing/2014/main" id="{8DE657DC-F12B-4DAE-A7F3-B784053A9115}"/>
              </a:ext>
            </a:extLst>
          </p:cNvPr>
          <p:cNvSpPr/>
          <p:nvPr/>
        </p:nvSpPr>
        <p:spPr>
          <a:xfrm>
            <a:off x="8275491" y="1191029"/>
            <a:ext cx="1447802" cy="3178861"/>
          </a:xfrm>
          <a:prstGeom prst="cube">
            <a:avLst>
              <a:gd name="adj" fmla="val 18053"/>
            </a:avLst>
          </a:prstGeom>
          <a:solidFill>
            <a:srgbClr val="FFFFCC">
              <a:alpha val="33000"/>
            </a:srgbClr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8926899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218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7.2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계층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7.4 CNN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구현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신경망 시각화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7.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 신경망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12065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퍼셉트론이란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?</a:t>
            </a:r>
            <a:endParaRPr kumimoji="0" lang="ko-KR" altLang="en-US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논리 회로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 구현하기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2.4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퍼셉트론의 한계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다층 퍼셉트론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2.6 NAND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에서 컴퓨터 까지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2.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퍼셉트론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345764373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계층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풀링 계층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0490BD3-EAE0-492D-8CF8-79F7C176B1C6}"/>
              </a:ext>
            </a:extLst>
          </p:cNvPr>
          <p:cNvSpPr/>
          <p:nvPr/>
        </p:nvSpPr>
        <p:spPr>
          <a:xfrm>
            <a:off x="1083787" y="134309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5B1AB0F-D1E9-4485-83A8-4298781935FE}"/>
              </a:ext>
            </a:extLst>
          </p:cNvPr>
          <p:cNvSpPr/>
          <p:nvPr/>
        </p:nvSpPr>
        <p:spPr>
          <a:xfrm>
            <a:off x="1455643" y="134309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8BED4B9-B211-43A0-86EC-4F8E7CB7B34F}"/>
              </a:ext>
            </a:extLst>
          </p:cNvPr>
          <p:cNvSpPr/>
          <p:nvPr/>
        </p:nvSpPr>
        <p:spPr>
          <a:xfrm>
            <a:off x="1827499" y="134309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87DD662-9451-4D47-BF4E-3FB8FC5A1C9A}"/>
              </a:ext>
            </a:extLst>
          </p:cNvPr>
          <p:cNvSpPr/>
          <p:nvPr/>
        </p:nvSpPr>
        <p:spPr>
          <a:xfrm>
            <a:off x="2199355" y="134309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641361B-8283-458E-9507-67BDD4FE1557}"/>
              </a:ext>
            </a:extLst>
          </p:cNvPr>
          <p:cNvSpPr/>
          <p:nvPr/>
        </p:nvSpPr>
        <p:spPr>
          <a:xfrm>
            <a:off x="1083787" y="1714952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2891624-063C-4B89-AA63-E36EF5AF80C2}"/>
              </a:ext>
            </a:extLst>
          </p:cNvPr>
          <p:cNvSpPr/>
          <p:nvPr/>
        </p:nvSpPr>
        <p:spPr>
          <a:xfrm>
            <a:off x="1455643" y="1714952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411D4B5-14B2-45E6-A595-7FDE7350DC94}"/>
              </a:ext>
            </a:extLst>
          </p:cNvPr>
          <p:cNvSpPr/>
          <p:nvPr/>
        </p:nvSpPr>
        <p:spPr>
          <a:xfrm>
            <a:off x="1827499" y="1714952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EA3E9D6-84EC-4DDB-BFC1-09A5B011117A}"/>
              </a:ext>
            </a:extLst>
          </p:cNvPr>
          <p:cNvSpPr/>
          <p:nvPr/>
        </p:nvSpPr>
        <p:spPr>
          <a:xfrm>
            <a:off x="2199355" y="1714952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9DD9DBC-E6E6-4AE4-8422-B38EF1B354B6}"/>
              </a:ext>
            </a:extLst>
          </p:cNvPr>
          <p:cNvSpPr/>
          <p:nvPr/>
        </p:nvSpPr>
        <p:spPr>
          <a:xfrm>
            <a:off x="1083787" y="20868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B6B6787-F0E9-40C5-8AAC-EC73C816818C}"/>
              </a:ext>
            </a:extLst>
          </p:cNvPr>
          <p:cNvSpPr/>
          <p:nvPr/>
        </p:nvSpPr>
        <p:spPr>
          <a:xfrm>
            <a:off x="1455643" y="20868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97EFEE0-1C4A-46C7-A58B-07C28AB31857}"/>
              </a:ext>
            </a:extLst>
          </p:cNvPr>
          <p:cNvSpPr/>
          <p:nvPr/>
        </p:nvSpPr>
        <p:spPr>
          <a:xfrm>
            <a:off x="1827499" y="20868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011B789-42FB-469F-AAB8-774AB7392E76}"/>
              </a:ext>
            </a:extLst>
          </p:cNvPr>
          <p:cNvSpPr/>
          <p:nvPr/>
        </p:nvSpPr>
        <p:spPr>
          <a:xfrm>
            <a:off x="2199355" y="20868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B43A504-C6CB-4E97-AF08-91A8DBF6DE92}"/>
              </a:ext>
            </a:extLst>
          </p:cNvPr>
          <p:cNvSpPr/>
          <p:nvPr/>
        </p:nvSpPr>
        <p:spPr>
          <a:xfrm>
            <a:off x="1083787" y="24586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2717F2F-2A48-42E6-B86C-168EC676E7B0}"/>
              </a:ext>
            </a:extLst>
          </p:cNvPr>
          <p:cNvSpPr/>
          <p:nvPr/>
        </p:nvSpPr>
        <p:spPr>
          <a:xfrm>
            <a:off x="1455643" y="24586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68D4233-DD37-4168-AC19-2051900EF9D8}"/>
              </a:ext>
            </a:extLst>
          </p:cNvPr>
          <p:cNvSpPr/>
          <p:nvPr/>
        </p:nvSpPr>
        <p:spPr>
          <a:xfrm>
            <a:off x="1827499" y="24586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4D423D6-DC08-4FA8-87DE-BA0370EA30FF}"/>
              </a:ext>
            </a:extLst>
          </p:cNvPr>
          <p:cNvSpPr/>
          <p:nvPr/>
        </p:nvSpPr>
        <p:spPr>
          <a:xfrm>
            <a:off x="2199355" y="24586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460EA49A-6F95-49EE-8C17-3D0C14B986E9}"/>
              </a:ext>
            </a:extLst>
          </p:cNvPr>
          <p:cNvSpPr/>
          <p:nvPr/>
        </p:nvSpPr>
        <p:spPr>
          <a:xfrm>
            <a:off x="3943303" y="1674375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79519444-0D75-424B-B6C1-BAFDE742A354}"/>
              </a:ext>
            </a:extLst>
          </p:cNvPr>
          <p:cNvSpPr/>
          <p:nvPr/>
        </p:nvSpPr>
        <p:spPr>
          <a:xfrm>
            <a:off x="4315159" y="1674375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D618D6C4-8EAF-4DD4-B89D-DEBFDAA340B2}"/>
              </a:ext>
            </a:extLst>
          </p:cNvPr>
          <p:cNvSpPr/>
          <p:nvPr/>
        </p:nvSpPr>
        <p:spPr>
          <a:xfrm>
            <a:off x="3943303" y="2046231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030009BF-F1B2-4A72-9196-57F961AFBC23}"/>
              </a:ext>
            </a:extLst>
          </p:cNvPr>
          <p:cNvSpPr/>
          <p:nvPr/>
        </p:nvSpPr>
        <p:spPr>
          <a:xfrm>
            <a:off x="4315159" y="2046231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F0308255-D373-45A3-9319-290303CAA39C}"/>
              </a:ext>
            </a:extLst>
          </p:cNvPr>
          <p:cNvGrpSpPr/>
          <p:nvPr/>
        </p:nvGrpSpPr>
        <p:grpSpPr>
          <a:xfrm>
            <a:off x="1083787" y="1343096"/>
            <a:ext cx="743712" cy="743712"/>
            <a:chOff x="2833815" y="838235"/>
            <a:chExt cx="743712" cy="743712"/>
          </a:xfrm>
          <a:noFill/>
        </p:grpSpPr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6EBF0E6E-EB96-4395-8B6C-BC77177C55A0}"/>
                </a:ext>
              </a:extLst>
            </p:cNvPr>
            <p:cNvSpPr/>
            <p:nvPr/>
          </p:nvSpPr>
          <p:spPr>
            <a:xfrm>
              <a:off x="2833815" y="838235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EEEEA6AD-2FE5-47B8-A432-1AE13E7C2FF8}"/>
                </a:ext>
              </a:extLst>
            </p:cNvPr>
            <p:cNvSpPr/>
            <p:nvPr/>
          </p:nvSpPr>
          <p:spPr>
            <a:xfrm>
              <a:off x="3205671" y="838235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20922CCA-ED7F-4B46-85D5-27BA4EB12AE5}"/>
                </a:ext>
              </a:extLst>
            </p:cNvPr>
            <p:cNvSpPr/>
            <p:nvPr/>
          </p:nvSpPr>
          <p:spPr>
            <a:xfrm>
              <a:off x="2833815" y="1210091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C3C1B563-DB4F-459C-99AC-DDCBC4EFFA37}"/>
                </a:ext>
              </a:extLst>
            </p:cNvPr>
            <p:cNvSpPr/>
            <p:nvPr/>
          </p:nvSpPr>
          <p:spPr>
            <a:xfrm>
              <a:off x="3205671" y="1210091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02B12B92-87F0-4032-A073-FAF5841255FA}"/>
              </a:ext>
            </a:extLst>
          </p:cNvPr>
          <p:cNvSpPr/>
          <p:nvPr/>
        </p:nvSpPr>
        <p:spPr>
          <a:xfrm>
            <a:off x="3090672" y="1900880"/>
            <a:ext cx="591312" cy="371856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F4295701-13DE-4F6A-91CB-4189FE60AA77}"/>
              </a:ext>
            </a:extLst>
          </p:cNvPr>
          <p:cNvSpPr/>
          <p:nvPr/>
        </p:nvSpPr>
        <p:spPr>
          <a:xfrm>
            <a:off x="5586413" y="134309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35C66157-EB50-4411-9704-D5B7E2A4C7DF}"/>
              </a:ext>
            </a:extLst>
          </p:cNvPr>
          <p:cNvSpPr/>
          <p:nvPr/>
        </p:nvSpPr>
        <p:spPr>
          <a:xfrm>
            <a:off x="5958269" y="134309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6BCC304F-2BE2-4D3F-8DFE-DC2B8D4F681A}"/>
              </a:ext>
            </a:extLst>
          </p:cNvPr>
          <p:cNvSpPr/>
          <p:nvPr/>
        </p:nvSpPr>
        <p:spPr>
          <a:xfrm>
            <a:off x="6330125" y="134309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113C4BF3-EEA2-49CD-BB45-3390E5649EC3}"/>
              </a:ext>
            </a:extLst>
          </p:cNvPr>
          <p:cNvSpPr/>
          <p:nvPr/>
        </p:nvSpPr>
        <p:spPr>
          <a:xfrm>
            <a:off x="6701981" y="134309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70565860-7058-4C1D-91CA-FE00A8C410F0}"/>
              </a:ext>
            </a:extLst>
          </p:cNvPr>
          <p:cNvSpPr/>
          <p:nvPr/>
        </p:nvSpPr>
        <p:spPr>
          <a:xfrm>
            <a:off x="5586413" y="1714952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4FEB4ABA-6AC1-4783-AABE-79A3E6CE364E}"/>
              </a:ext>
            </a:extLst>
          </p:cNvPr>
          <p:cNvSpPr/>
          <p:nvPr/>
        </p:nvSpPr>
        <p:spPr>
          <a:xfrm>
            <a:off x="5958269" y="1714952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5F164F45-A51A-4BC9-9071-A1FDFA1D2859}"/>
              </a:ext>
            </a:extLst>
          </p:cNvPr>
          <p:cNvSpPr/>
          <p:nvPr/>
        </p:nvSpPr>
        <p:spPr>
          <a:xfrm>
            <a:off x="6330125" y="1714952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39E109B2-D619-4F47-831D-41AE4820784E}"/>
              </a:ext>
            </a:extLst>
          </p:cNvPr>
          <p:cNvSpPr/>
          <p:nvPr/>
        </p:nvSpPr>
        <p:spPr>
          <a:xfrm>
            <a:off x="6701981" y="1714952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6C7786E1-BD76-4855-9230-6A1F44D64CAA}"/>
              </a:ext>
            </a:extLst>
          </p:cNvPr>
          <p:cNvSpPr/>
          <p:nvPr/>
        </p:nvSpPr>
        <p:spPr>
          <a:xfrm>
            <a:off x="5586413" y="20868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591D5C4D-5BB5-4E7F-9A2F-A14A3DFC94C5}"/>
              </a:ext>
            </a:extLst>
          </p:cNvPr>
          <p:cNvSpPr/>
          <p:nvPr/>
        </p:nvSpPr>
        <p:spPr>
          <a:xfrm>
            <a:off x="5958269" y="20868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A7C24181-99A1-4162-8EC4-91419EA68B5E}"/>
              </a:ext>
            </a:extLst>
          </p:cNvPr>
          <p:cNvSpPr/>
          <p:nvPr/>
        </p:nvSpPr>
        <p:spPr>
          <a:xfrm>
            <a:off x="6330125" y="20868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4347D8FF-B071-47F5-9BC7-2081E042062F}"/>
              </a:ext>
            </a:extLst>
          </p:cNvPr>
          <p:cNvSpPr/>
          <p:nvPr/>
        </p:nvSpPr>
        <p:spPr>
          <a:xfrm>
            <a:off x="6701981" y="20868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AFBE5C6A-3B72-416E-9539-76C9CB1B162F}"/>
              </a:ext>
            </a:extLst>
          </p:cNvPr>
          <p:cNvSpPr/>
          <p:nvPr/>
        </p:nvSpPr>
        <p:spPr>
          <a:xfrm>
            <a:off x="5586413" y="24586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FF760948-F8AE-4E7E-A39C-2DC64E8FB7A1}"/>
              </a:ext>
            </a:extLst>
          </p:cNvPr>
          <p:cNvSpPr/>
          <p:nvPr/>
        </p:nvSpPr>
        <p:spPr>
          <a:xfrm>
            <a:off x="5958269" y="24586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918C1B07-73B0-4E53-9D46-00BB0703FBA8}"/>
              </a:ext>
            </a:extLst>
          </p:cNvPr>
          <p:cNvSpPr/>
          <p:nvPr/>
        </p:nvSpPr>
        <p:spPr>
          <a:xfrm>
            <a:off x="6330125" y="24586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C79941B0-E830-4926-AD03-A05518296439}"/>
              </a:ext>
            </a:extLst>
          </p:cNvPr>
          <p:cNvSpPr/>
          <p:nvPr/>
        </p:nvSpPr>
        <p:spPr>
          <a:xfrm>
            <a:off x="6701981" y="24586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F31B0C04-A704-4F7F-81F6-789D5226055F}"/>
              </a:ext>
            </a:extLst>
          </p:cNvPr>
          <p:cNvSpPr/>
          <p:nvPr/>
        </p:nvSpPr>
        <p:spPr>
          <a:xfrm>
            <a:off x="8500777" y="1714952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167A87F3-5253-4451-80CB-709B18B5B646}"/>
              </a:ext>
            </a:extLst>
          </p:cNvPr>
          <p:cNvSpPr/>
          <p:nvPr/>
        </p:nvSpPr>
        <p:spPr>
          <a:xfrm>
            <a:off x="8872633" y="1714952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A6C2D711-F0B1-4DCF-9347-8EACF87EC4B0}"/>
              </a:ext>
            </a:extLst>
          </p:cNvPr>
          <p:cNvSpPr/>
          <p:nvPr/>
        </p:nvSpPr>
        <p:spPr>
          <a:xfrm>
            <a:off x="8500777" y="20868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9CEB9FCF-B4A9-499C-884C-53381566ABFD}"/>
              </a:ext>
            </a:extLst>
          </p:cNvPr>
          <p:cNvSpPr/>
          <p:nvPr/>
        </p:nvSpPr>
        <p:spPr>
          <a:xfrm>
            <a:off x="8872633" y="20868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7CA6AF7B-BFBC-4D2F-AAE8-36C070F7E34A}"/>
              </a:ext>
            </a:extLst>
          </p:cNvPr>
          <p:cNvGrpSpPr/>
          <p:nvPr/>
        </p:nvGrpSpPr>
        <p:grpSpPr>
          <a:xfrm>
            <a:off x="6332602" y="1343096"/>
            <a:ext cx="743712" cy="743712"/>
            <a:chOff x="2833815" y="838235"/>
            <a:chExt cx="743712" cy="743712"/>
          </a:xfrm>
          <a:noFill/>
        </p:grpSpPr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53685A31-0A4B-4E1E-959D-D492F0E751BC}"/>
                </a:ext>
              </a:extLst>
            </p:cNvPr>
            <p:cNvSpPr/>
            <p:nvPr/>
          </p:nvSpPr>
          <p:spPr>
            <a:xfrm>
              <a:off x="2833815" y="838235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9C785FE9-9339-482C-9715-C7001B7B4C12}"/>
                </a:ext>
              </a:extLst>
            </p:cNvPr>
            <p:cNvSpPr/>
            <p:nvPr/>
          </p:nvSpPr>
          <p:spPr>
            <a:xfrm>
              <a:off x="3205671" y="838235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CDE9DBB-2068-4193-B7FF-55122BAB21D2}"/>
                </a:ext>
              </a:extLst>
            </p:cNvPr>
            <p:cNvSpPr/>
            <p:nvPr/>
          </p:nvSpPr>
          <p:spPr>
            <a:xfrm>
              <a:off x="2833815" y="1210091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000FD7D5-ED4C-46DC-A711-9CBE7DCB61F2}"/>
                </a:ext>
              </a:extLst>
            </p:cNvPr>
            <p:cNvSpPr/>
            <p:nvPr/>
          </p:nvSpPr>
          <p:spPr>
            <a:xfrm>
              <a:off x="3205671" y="1210091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28" name="화살표: 오른쪽 127">
            <a:extLst>
              <a:ext uri="{FF2B5EF4-FFF2-40B4-BE49-F238E27FC236}">
                <a16:creationId xmlns:a16="http://schemas.microsoft.com/office/drawing/2014/main" id="{4C5F8113-63F3-4545-B9D1-6CD27CB4CC68}"/>
              </a:ext>
            </a:extLst>
          </p:cNvPr>
          <p:cNvSpPr/>
          <p:nvPr/>
        </p:nvSpPr>
        <p:spPr>
          <a:xfrm>
            <a:off x="7593298" y="1900880"/>
            <a:ext cx="591312" cy="371856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B8307116-8825-44E1-8FCA-D6CA9193E2B2}"/>
              </a:ext>
            </a:extLst>
          </p:cNvPr>
          <p:cNvSpPr/>
          <p:nvPr/>
        </p:nvSpPr>
        <p:spPr>
          <a:xfrm>
            <a:off x="1083787" y="37632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3388C48D-A5F9-4D67-9DCD-8FBC7ACC337A}"/>
              </a:ext>
            </a:extLst>
          </p:cNvPr>
          <p:cNvSpPr/>
          <p:nvPr/>
        </p:nvSpPr>
        <p:spPr>
          <a:xfrm>
            <a:off x="1455643" y="37632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2EC86D2E-DF84-4738-B7B8-5FE0CC61D1EF}"/>
              </a:ext>
            </a:extLst>
          </p:cNvPr>
          <p:cNvSpPr/>
          <p:nvPr/>
        </p:nvSpPr>
        <p:spPr>
          <a:xfrm>
            <a:off x="1827499" y="37632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A9F085B6-129E-4EF7-AC64-CC8CE0D8BC3C}"/>
              </a:ext>
            </a:extLst>
          </p:cNvPr>
          <p:cNvSpPr/>
          <p:nvPr/>
        </p:nvSpPr>
        <p:spPr>
          <a:xfrm>
            <a:off x="2199355" y="37632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0342D01F-7B9B-45E7-9283-2C6BD255C1C3}"/>
              </a:ext>
            </a:extLst>
          </p:cNvPr>
          <p:cNvSpPr/>
          <p:nvPr/>
        </p:nvSpPr>
        <p:spPr>
          <a:xfrm>
            <a:off x="1083787" y="41350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054DF967-DB79-49EF-A46C-1EB78BFF7450}"/>
              </a:ext>
            </a:extLst>
          </p:cNvPr>
          <p:cNvSpPr/>
          <p:nvPr/>
        </p:nvSpPr>
        <p:spPr>
          <a:xfrm>
            <a:off x="1455643" y="41350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40BF7E2A-3D93-43B7-8583-F983159D1CDA}"/>
              </a:ext>
            </a:extLst>
          </p:cNvPr>
          <p:cNvSpPr/>
          <p:nvPr/>
        </p:nvSpPr>
        <p:spPr>
          <a:xfrm>
            <a:off x="1827499" y="41350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8F84BA1F-68DC-4CEE-8EEB-9F5EF420D7A1}"/>
              </a:ext>
            </a:extLst>
          </p:cNvPr>
          <p:cNvSpPr/>
          <p:nvPr/>
        </p:nvSpPr>
        <p:spPr>
          <a:xfrm>
            <a:off x="2199355" y="41350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C8132A0C-6651-4375-AA33-6453DB197D25}"/>
              </a:ext>
            </a:extLst>
          </p:cNvPr>
          <p:cNvSpPr/>
          <p:nvPr/>
        </p:nvSpPr>
        <p:spPr>
          <a:xfrm>
            <a:off x="1083787" y="450692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CB6E5260-D382-454A-8303-9136EAD07154}"/>
              </a:ext>
            </a:extLst>
          </p:cNvPr>
          <p:cNvSpPr/>
          <p:nvPr/>
        </p:nvSpPr>
        <p:spPr>
          <a:xfrm>
            <a:off x="1455643" y="450692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4A70848A-17A0-4E19-853D-E1F2FAD95044}"/>
              </a:ext>
            </a:extLst>
          </p:cNvPr>
          <p:cNvSpPr/>
          <p:nvPr/>
        </p:nvSpPr>
        <p:spPr>
          <a:xfrm>
            <a:off x="1827499" y="450692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8AFAF2C5-39AF-45DC-93E0-E1486D245BCD}"/>
              </a:ext>
            </a:extLst>
          </p:cNvPr>
          <p:cNvSpPr/>
          <p:nvPr/>
        </p:nvSpPr>
        <p:spPr>
          <a:xfrm>
            <a:off x="2199355" y="450692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44284437-3115-406A-BBD9-CDAEED69821B}"/>
              </a:ext>
            </a:extLst>
          </p:cNvPr>
          <p:cNvSpPr/>
          <p:nvPr/>
        </p:nvSpPr>
        <p:spPr>
          <a:xfrm>
            <a:off x="1083787" y="487877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D2D79A66-E4F2-44C5-B996-709EE6B08971}"/>
              </a:ext>
            </a:extLst>
          </p:cNvPr>
          <p:cNvSpPr/>
          <p:nvPr/>
        </p:nvSpPr>
        <p:spPr>
          <a:xfrm>
            <a:off x="1455643" y="487877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29C430E8-E8E2-4157-AABE-8BDD1B531A7E}"/>
              </a:ext>
            </a:extLst>
          </p:cNvPr>
          <p:cNvSpPr/>
          <p:nvPr/>
        </p:nvSpPr>
        <p:spPr>
          <a:xfrm>
            <a:off x="1827499" y="487877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9A2A636F-11A6-4252-A686-619CA662212C}"/>
              </a:ext>
            </a:extLst>
          </p:cNvPr>
          <p:cNvSpPr/>
          <p:nvPr/>
        </p:nvSpPr>
        <p:spPr>
          <a:xfrm>
            <a:off x="2199355" y="487877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5ED1FF83-B2E2-4A55-B883-3D4A41720699}"/>
              </a:ext>
            </a:extLst>
          </p:cNvPr>
          <p:cNvSpPr/>
          <p:nvPr/>
        </p:nvSpPr>
        <p:spPr>
          <a:xfrm>
            <a:off x="3998151" y="41350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C08B0798-EA3D-4FAA-A3BB-B7F39F12B6E9}"/>
              </a:ext>
            </a:extLst>
          </p:cNvPr>
          <p:cNvSpPr/>
          <p:nvPr/>
        </p:nvSpPr>
        <p:spPr>
          <a:xfrm>
            <a:off x="4370007" y="41350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B4FE8938-AF84-4B88-B6AA-C2EA1A3632F8}"/>
              </a:ext>
            </a:extLst>
          </p:cNvPr>
          <p:cNvSpPr/>
          <p:nvPr/>
        </p:nvSpPr>
        <p:spPr>
          <a:xfrm>
            <a:off x="3998151" y="450692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9B4C67A0-20FA-4B31-93E9-D810ECF62630}"/>
              </a:ext>
            </a:extLst>
          </p:cNvPr>
          <p:cNvSpPr/>
          <p:nvPr/>
        </p:nvSpPr>
        <p:spPr>
          <a:xfrm>
            <a:off x="4370007" y="450692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49" name="그룹 148">
            <a:extLst>
              <a:ext uri="{FF2B5EF4-FFF2-40B4-BE49-F238E27FC236}">
                <a16:creationId xmlns:a16="http://schemas.microsoft.com/office/drawing/2014/main" id="{B812FF61-B35D-4969-9916-AEC119D6D920}"/>
              </a:ext>
            </a:extLst>
          </p:cNvPr>
          <p:cNvGrpSpPr/>
          <p:nvPr/>
        </p:nvGrpSpPr>
        <p:grpSpPr>
          <a:xfrm>
            <a:off x="1083787" y="4502800"/>
            <a:ext cx="743712" cy="743712"/>
            <a:chOff x="2833815" y="838235"/>
            <a:chExt cx="743712" cy="743712"/>
          </a:xfrm>
          <a:noFill/>
        </p:grpSpPr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93B31991-9D82-4D13-9942-6F7D542D2517}"/>
                </a:ext>
              </a:extLst>
            </p:cNvPr>
            <p:cNvSpPr/>
            <p:nvPr/>
          </p:nvSpPr>
          <p:spPr>
            <a:xfrm>
              <a:off x="2833815" y="838235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69BAD0EC-8C4C-47E5-9DCD-454266A8D317}"/>
                </a:ext>
              </a:extLst>
            </p:cNvPr>
            <p:cNvSpPr/>
            <p:nvPr/>
          </p:nvSpPr>
          <p:spPr>
            <a:xfrm>
              <a:off x="3205671" y="838235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C73CA66E-9D8F-4272-B376-4C1AFE01227B}"/>
                </a:ext>
              </a:extLst>
            </p:cNvPr>
            <p:cNvSpPr/>
            <p:nvPr/>
          </p:nvSpPr>
          <p:spPr>
            <a:xfrm>
              <a:off x="2833815" y="1210091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6539EB96-1A5B-450F-A0EA-1B0A58EAD25D}"/>
                </a:ext>
              </a:extLst>
            </p:cNvPr>
            <p:cNvSpPr/>
            <p:nvPr/>
          </p:nvSpPr>
          <p:spPr>
            <a:xfrm>
              <a:off x="3205671" y="1210091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54" name="화살표: 오른쪽 153">
            <a:extLst>
              <a:ext uri="{FF2B5EF4-FFF2-40B4-BE49-F238E27FC236}">
                <a16:creationId xmlns:a16="http://schemas.microsoft.com/office/drawing/2014/main" id="{A7683380-5B7B-4FBD-9FF1-35E6222DC3F2}"/>
              </a:ext>
            </a:extLst>
          </p:cNvPr>
          <p:cNvSpPr/>
          <p:nvPr/>
        </p:nvSpPr>
        <p:spPr>
          <a:xfrm>
            <a:off x="3090672" y="4320992"/>
            <a:ext cx="591312" cy="371856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5D472B2F-E5E4-4E9B-BD66-45A26D9F9CFC}"/>
              </a:ext>
            </a:extLst>
          </p:cNvPr>
          <p:cNvSpPr/>
          <p:nvPr/>
        </p:nvSpPr>
        <p:spPr>
          <a:xfrm>
            <a:off x="5586413" y="37632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75957D6A-A74D-49B9-A2B2-B809BFD31380}"/>
              </a:ext>
            </a:extLst>
          </p:cNvPr>
          <p:cNvSpPr/>
          <p:nvPr/>
        </p:nvSpPr>
        <p:spPr>
          <a:xfrm>
            <a:off x="5958269" y="37632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604697AC-8181-45E6-BE37-4D860A646914}"/>
              </a:ext>
            </a:extLst>
          </p:cNvPr>
          <p:cNvSpPr/>
          <p:nvPr/>
        </p:nvSpPr>
        <p:spPr>
          <a:xfrm>
            <a:off x="6330125" y="37632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82AA037E-16F1-41BE-A9D7-DF86A3FB348F}"/>
              </a:ext>
            </a:extLst>
          </p:cNvPr>
          <p:cNvSpPr/>
          <p:nvPr/>
        </p:nvSpPr>
        <p:spPr>
          <a:xfrm>
            <a:off x="6701981" y="37632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7086E677-B77E-4336-94A5-C64B7393C5E2}"/>
              </a:ext>
            </a:extLst>
          </p:cNvPr>
          <p:cNvSpPr/>
          <p:nvPr/>
        </p:nvSpPr>
        <p:spPr>
          <a:xfrm>
            <a:off x="5586413" y="41350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705B76D3-85A5-4B5C-95F1-FC65CBCDC5E5}"/>
              </a:ext>
            </a:extLst>
          </p:cNvPr>
          <p:cNvSpPr/>
          <p:nvPr/>
        </p:nvSpPr>
        <p:spPr>
          <a:xfrm>
            <a:off x="5958269" y="41350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38601D43-E164-4F8F-8F15-9FBB52289268}"/>
              </a:ext>
            </a:extLst>
          </p:cNvPr>
          <p:cNvSpPr/>
          <p:nvPr/>
        </p:nvSpPr>
        <p:spPr>
          <a:xfrm>
            <a:off x="6330125" y="41350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8FE914D9-349E-41F5-A49E-9A709E55B796}"/>
              </a:ext>
            </a:extLst>
          </p:cNvPr>
          <p:cNvSpPr/>
          <p:nvPr/>
        </p:nvSpPr>
        <p:spPr>
          <a:xfrm>
            <a:off x="6701981" y="41350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128C74B0-C413-40B5-89B4-4145A3CF4222}"/>
              </a:ext>
            </a:extLst>
          </p:cNvPr>
          <p:cNvSpPr/>
          <p:nvPr/>
        </p:nvSpPr>
        <p:spPr>
          <a:xfrm>
            <a:off x="5586413" y="450692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CA26D47A-078F-46C5-A5FE-EBFAF62F5CCF}"/>
              </a:ext>
            </a:extLst>
          </p:cNvPr>
          <p:cNvSpPr/>
          <p:nvPr/>
        </p:nvSpPr>
        <p:spPr>
          <a:xfrm>
            <a:off x="5958269" y="450692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297E4419-A23B-4EB9-9F61-DE379467E035}"/>
              </a:ext>
            </a:extLst>
          </p:cNvPr>
          <p:cNvSpPr/>
          <p:nvPr/>
        </p:nvSpPr>
        <p:spPr>
          <a:xfrm>
            <a:off x="6330125" y="450692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DFB3381F-2CF8-4BB6-8AAA-08028440CC26}"/>
              </a:ext>
            </a:extLst>
          </p:cNvPr>
          <p:cNvSpPr/>
          <p:nvPr/>
        </p:nvSpPr>
        <p:spPr>
          <a:xfrm>
            <a:off x="6701981" y="450692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59E3F228-627C-4E22-8D72-9F5FA4CF24A4}"/>
              </a:ext>
            </a:extLst>
          </p:cNvPr>
          <p:cNvSpPr/>
          <p:nvPr/>
        </p:nvSpPr>
        <p:spPr>
          <a:xfrm>
            <a:off x="5586413" y="487877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C9F7D31B-D7D9-4F5A-B2D9-9DF8BEAD8AA6}"/>
              </a:ext>
            </a:extLst>
          </p:cNvPr>
          <p:cNvSpPr/>
          <p:nvPr/>
        </p:nvSpPr>
        <p:spPr>
          <a:xfrm>
            <a:off x="5958269" y="487877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3690CBA7-4607-45E2-8E19-D1F9BFBD31DF}"/>
              </a:ext>
            </a:extLst>
          </p:cNvPr>
          <p:cNvSpPr/>
          <p:nvPr/>
        </p:nvSpPr>
        <p:spPr>
          <a:xfrm>
            <a:off x="6330125" y="487877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8682BADA-D9AB-4C9B-840C-78D5D3E7AB69}"/>
              </a:ext>
            </a:extLst>
          </p:cNvPr>
          <p:cNvSpPr/>
          <p:nvPr/>
        </p:nvSpPr>
        <p:spPr>
          <a:xfrm>
            <a:off x="6701981" y="487877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9C469873-F564-455B-BBD0-B0C394B513E5}"/>
              </a:ext>
            </a:extLst>
          </p:cNvPr>
          <p:cNvSpPr/>
          <p:nvPr/>
        </p:nvSpPr>
        <p:spPr>
          <a:xfrm>
            <a:off x="8500777" y="41350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7917F072-21CE-4625-A150-B6A1336D8B58}"/>
              </a:ext>
            </a:extLst>
          </p:cNvPr>
          <p:cNvSpPr/>
          <p:nvPr/>
        </p:nvSpPr>
        <p:spPr>
          <a:xfrm>
            <a:off x="8872633" y="41350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7CA77BFF-6B29-4306-A55C-51715A884B71}"/>
              </a:ext>
            </a:extLst>
          </p:cNvPr>
          <p:cNvSpPr/>
          <p:nvPr/>
        </p:nvSpPr>
        <p:spPr>
          <a:xfrm>
            <a:off x="8500777" y="450692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6ECBEBD4-C723-443D-A57C-94BE90F961D5}"/>
              </a:ext>
            </a:extLst>
          </p:cNvPr>
          <p:cNvSpPr/>
          <p:nvPr/>
        </p:nvSpPr>
        <p:spPr>
          <a:xfrm>
            <a:off x="8872633" y="450692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75" name="그룹 174">
            <a:extLst>
              <a:ext uri="{FF2B5EF4-FFF2-40B4-BE49-F238E27FC236}">
                <a16:creationId xmlns:a16="http://schemas.microsoft.com/office/drawing/2014/main" id="{3FD590FF-C24F-4F8F-94BB-611295F303B4}"/>
              </a:ext>
            </a:extLst>
          </p:cNvPr>
          <p:cNvGrpSpPr/>
          <p:nvPr/>
        </p:nvGrpSpPr>
        <p:grpSpPr>
          <a:xfrm>
            <a:off x="6338698" y="4502800"/>
            <a:ext cx="743712" cy="743712"/>
            <a:chOff x="2833815" y="838235"/>
            <a:chExt cx="743712" cy="743712"/>
          </a:xfrm>
          <a:noFill/>
        </p:grpSpPr>
        <p:sp>
          <p:nvSpPr>
            <p:cNvPr id="176" name="직사각형 175">
              <a:extLst>
                <a:ext uri="{FF2B5EF4-FFF2-40B4-BE49-F238E27FC236}">
                  <a16:creationId xmlns:a16="http://schemas.microsoft.com/office/drawing/2014/main" id="{26BF1613-3C56-417C-B906-11613ACB08AA}"/>
                </a:ext>
              </a:extLst>
            </p:cNvPr>
            <p:cNvSpPr/>
            <p:nvPr/>
          </p:nvSpPr>
          <p:spPr>
            <a:xfrm>
              <a:off x="2833815" y="838235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85844AEE-3997-450C-9D8C-E8DDD5DBA84A}"/>
                </a:ext>
              </a:extLst>
            </p:cNvPr>
            <p:cNvSpPr/>
            <p:nvPr/>
          </p:nvSpPr>
          <p:spPr>
            <a:xfrm>
              <a:off x="3205671" y="838235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B5369236-37E4-4499-B6D1-005F296F1E21}"/>
                </a:ext>
              </a:extLst>
            </p:cNvPr>
            <p:cNvSpPr/>
            <p:nvPr/>
          </p:nvSpPr>
          <p:spPr>
            <a:xfrm>
              <a:off x="2833815" y="1210091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9" name="직사각형 178">
              <a:extLst>
                <a:ext uri="{FF2B5EF4-FFF2-40B4-BE49-F238E27FC236}">
                  <a16:creationId xmlns:a16="http://schemas.microsoft.com/office/drawing/2014/main" id="{BCB24DBC-4412-47A9-8964-8A7768D54966}"/>
                </a:ext>
              </a:extLst>
            </p:cNvPr>
            <p:cNvSpPr/>
            <p:nvPr/>
          </p:nvSpPr>
          <p:spPr>
            <a:xfrm>
              <a:off x="3205671" y="1210091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80" name="화살표: 오른쪽 179">
            <a:extLst>
              <a:ext uri="{FF2B5EF4-FFF2-40B4-BE49-F238E27FC236}">
                <a16:creationId xmlns:a16="http://schemas.microsoft.com/office/drawing/2014/main" id="{672D1A99-7F6E-4F6A-BBB4-DC8E313AD18F}"/>
              </a:ext>
            </a:extLst>
          </p:cNvPr>
          <p:cNvSpPr/>
          <p:nvPr/>
        </p:nvSpPr>
        <p:spPr>
          <a:xfrm>
            <a:off x="7593298" y="4320992"/>
            <a:ext cx="591312" cy="371856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16712F7-B82B-4CEE-BF35-68A29A7E9033}"/>
              </a:ext>
            </a:extLst>
          </p:cNvPr>
          <p:cNvSpPr txBox="1"/>
          <p:nvPr/>
        </p:nvSpPr>
        <p:spPr>
          <a:xfrm>
            <a:off x="2197153" y="803183"/>
            <a:ext cx="40892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필터의 크기가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이면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stride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도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57043698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계층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풀링 계층의 특성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284740-1DBF-413D-B28D-615795073709}"/>
              </a:ext>
            </a:extLst>
          </p:cNvPr>
          <p:cNvSpPr txBox="1"/>
          <p:nvPr/>
        </p:nvSpPr>
        <p:spPr>
          <a:xfrm>
            <a:off x="688918" y="1060704"/>
            <a:ext cx="40863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학습해야 할 매개 변수가 없다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C031CAD3-8B40-4A6C-8DD1-73A82EEDE94C}"/>
              </a:ext>
            </a:extLst>
          </p:cNvPr>
          <p:cNvSpPr txBox="1"/>
          <p:nvPr/>
        </p:nvSpPr>
        <p:spPr>
          <a:xfrm>
            <a:off x="688918" y="1835170"/>
            <a:ext cx="33297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채널 수가 변하지 않는다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7178" name="그룹 7177">
            <a:extLst>
              <a:ext uri="{FF2B5EF4-FFF2-40B4-BE49-F238E27FC236}">
                <a16:creationId xmlns:a16="http://schemas.microsoft.com/office/drawing/2014/main" id="{546E3A29-ED89-424D-84A8-C2AA24F1846E}"/>
              </a:ext>
            </a:extLst>
          </p:cNvPr>
          <p:cNvGrpSpPr/>
          <p:nvPr/>
        </p:nvGrpSpPr>
        <p:grpSpPr>
          <a:xfrm>
            <a:off x="2704266" y="2345136"/>
            <a:ext cx="3765689" cy="1591840"/>
            <a:chOff x="1972746" y="2712007"/>
            <a:chExt cx="5956422" cy="2517911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FBEDBCD6-0215-4B7D-BCAB-064608DF15AA}"/>
                </a:ext>
              </a:extLst>
            </p:cNvPr>
            <p:cNvSpPr/>
            <p:nvPr/>
          </p:nvSpPr>
          <p:spPr>
            <a:xfrm>
              <a:off x="2344602" y="2712007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E95744E8-79BB-45E2-9384-CC113F77E95D}"/>
                </a:ext>
              </a:extLst>
            </p:cNvPr>
            <p:cNvSpPr/>
            <p:nvPr/>
          </p:nvSpPr>
          <p:spPr>
            <a:xfrm>
              <a:off x="2716458" y="2712007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9C5698AC-26BA-45AC-8077-E211E5460248}"/>
                </a:ext>
              </a:extLst>
            </p:cNvPr>
            <p:cNvSpPr/>
            <p:nvPr/>
          </p:nvSpPr>
          <p:spPr>
            <a:xfrm>
              <a:off x="3088314" y="2712007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A8A4D2AA-76CF-468F-A282-679B9B288E14}"/>
                </a:ext>
              </a:extLst>
            </p:cNvPr>
            <p:cNvSpPr/>
            <p:nvPr/>
          </p:nvSpPr>
          <p:spPr>
            <a:xfrm>
              <a:off x="3460170" y="2712007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7F6B49AC-2DCC-49D0-BFBE-CB555A08BA3F}"/>
                </a:ext>
              </a:extLst>
            </p:cNvPr>
            <p:cNvSpPr/>
            <p:nvPr/>
          </p:nvSpPr>
          <p:spPr>
            <a:xfrm>
              <a:off x="2344602" y="3083863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329F47ED-A514-4E16-B439-C5D385376381}"/>
                </a:ext>
              </a:extLst>
            </p:cNvPr>
            <p:cNvSpPr/>
            <p:nvPr/>
          </p:nvSpPr>
          <p:spPr>
            <a:xfrm>
              <a:off x="2716458" y="3083863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8782B130-6CEF-4C39-9091-208E7CF55FC7}"/>
                </a:ext>
              </a:extLst>
            </p:cNvPr>
            <p:cNvSpPr/>
            <p:nvPr/>
          </p:nvSpPr>
          <p:spPr>
            <a:xfrm>
              <a:off x="3088314" y="3083863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186304B9-3F01-432C-88B1-BEB759CDB663}"/>
                </a:ext>
              </a:extLst>
            </p:cNvPr>
            <p:cNvSpPr/>
            <p:nvPr/>
          </p:nvSpPr>
          <p:spPr>
            <a:xfrm>
              <a:off x="3460170" y="3083863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AF5FAC38-D633-4BE9-86F2-8A95620F4EDB}"/>
                </a:ext>
              </a:extLst>
            </p:cNvPr>
            <p:cNvSpPr/>
            <p:nvPr/>
          </p:nvSpPr>
          <p:spPr>
            <a:xfrm>
              <a:off x="2344602" y="3455719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2EEC8F1F-FFEC-448A-9DB9-3EA0C3BAFAC8}"/>
                </a:ext>
              </a:extLst>
            </p:cNvPr>
            <p:cNvSpPr/>
            <p:nvPr/>
          </p:nvSpPr>
          <p:spPr>
            <a:xfrm>
              <a:off x="2716458" y="3455719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FE9C1759-7EB8-43E6-A3BD-5A0AC4880B03}"/>
                </a:ext>
              </a:extLst>
            </p:cNvPr>
            <p:cNvSpPr/>
            <p:nvPr/>
          </p:nvSpPr>
          <p:spPr>
            <a:xfrm>
              <a:off x="3088314" y="3455719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B28547B6-3CC1-4E33-8C69-5A57DF560118}"/>
                </a:ext>
              </a:extLst>
            </p:cNvPr>
            <p:cNvSpPr/>
            <p:nvPr/>
          </p:nvSpPr>
          <p:spPr>
            <a:xfrm>
              <a:off x="3460170" y="3455719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DA0EA9A3-7396-4634-B073-47905DFAE318}"/>
                </a:ext>
              </a:extLst>
            </p:cNvPr>
            <p:cNvSpPr/>
            <p:nvPr/>
          </p:nvSpPr>
          <p:spPr>
            <a:xfrm>
              <a:off x="2344602" y="3827575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334732D1-56B0-45F2-BA10-5481E41DFCA1}"/>
                </a:ext>
              </a:extLst>
            </p:cNvPr>
            <p:cNvSpPr/>
            <p:nvPr/>
          </p:nvSpPr>
          <p:spPr>
            <a:xfrm>
              <a:off x="2716458" y="3827575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521BAAD3-B2DA-447F-8A70-65E41B164B3F}"/>
                </a:ext>
              </a:extLst>
            </p:cNvPr>
            <p:cNvSpPr/>
            <p:nvPr/>
          </p:nvSpPr>
          <p:spPr>
            <a:xfrm>
              <a:off x="3088314" y="3827575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46C989D9-4F7D-4C3A-A8CE-26173DF1D557}"/>
                </a:ext>
              </a:extLst>
            </p:cNvPr>
            <p:cNvSpPr/>
            <p:nvPr/>
          </p:nvSpPr>
          <p:spPr>
            <a:xfrm>
              <a:off x="3460170" y="3827575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E29322E8-29FC-47AD-A91F-2113F31CC62D}"/>
                </a:ext>
              </a:extLst>
            </p:cNvPr>
            <p:cNvSpPr/>
            <p:nvPr/>
          </p:nvSpPr>
          <p:spPr>
            <a:xfrm>
              <a:off x="2158674" y="2897935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04EAB23C-D722-49E8-9777-D1F92B09BB64}"/>
                </a:ext>
              </a:extLst>
            </p:cNvPr>
            <p:cNvSpPr/>
            <p:nvPr/>
          </p:nvSpPr>
          <p:spPr>
            <a:xfrm>
              <a:off x="2530530" y="2897935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5D728097-1F1D-4A69-BC54-09E241ADA65C}"/>
                </a:ext>
              </a:extLst>
            </p:cNvPr>
            <p:cNvSpPr/>
            <p:nvPr/>
          </p:nvSpPr>
          <p:spPr>
            <a:xfrm>
              <a:off x="2902386" y="2897935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72CF5D1F-ACEF-4809-8F06-2A0F95781B2C}"/>
                </a:ext>
              </a:extLst>
            </p:cNvPr>
            <p:cNvSpPr/>
            <p:nvPr/>
          </p:nvSpPr>
          <p:spPr>
            <a:xfrm>
              <a:off x="3274242" y="2897935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E91B16D6-27DD-4134-A5A5-41BCD94B8168}"/>
                </a:ext>
              </a:extLst>
            </p:cNvPr>
            <p:cNvSpPr/>
            <p:nvPr/>
          </p:nvSpPr>
          <p:spPr>
            <a:xfrm>
              <a:off x="2158674" y="3269791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7B7E2201-5ED4-4E0C-A2FA-7E86C0E09087}"/>
                </a:ext>
              </a:extLst>
            </p:cNvPr>
            <p:cNvSpPr/>
            <p:nvPr/>
          </p:nvSpPr>
          <p:spPr>
            <a:xfrm>
              <a:off x="2530530" y="3269791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3D86FFAB-F3AB-4C17-A740-B6E58E6A311D}"/>
                </a:ext>
              </a:extLst>
            </p:cNvPr>
            <p:cNvSpPr/>
            <p:nvPr/>
          </p:nvSpPr>
          <p:spPr>
            <a:xfrm>
              <a:off x="2902386" y="3269791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4DE060FD-AB49-4ACF-B3C2-4AE63D21C3D3}"/>
                </a:ext>
              </a:extLst>
            </p:cNvPr>
            <p:cNvSpPr/>
            <p:nvPr/>
          </p:nvSpPr>
          <p:spPr>
            <a:xfrm>
              <a:off x="3274242" y="3269791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63F36CF1-C685-416E-8A28-9EA29B1541AE}"/>
                </a:ext>
              </a:extLst>
            </p:cNvPr>
            <p:cNvSpPr/>
            <p:nvPr/>
          </p:nvSpPr>
          <p:spPr>
            <a:xfrm>
              <a:off x="2158674" y="3641647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22473A64-D54B-426F-A362-157FA86D901C}"/>
                </a:ext>
              </a:extLst>
            </p:cNvPr>
            <p:cNvSpPr/>
            <p:nvPr/>
          </p:nvSpPr>
          <p:spPr>
            <a:xfrm>
              <a:off x="2530530" y="3641647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7D6F720E-D6EC-4C96-B031-9D865D3FDD66}"/>
                </a:ext>
              </a:extLst>
            </p:cNvPr>
            <p:cNvSpPr/>
            <p:nvPr/>
          </p:nvSpPr>
          <p:spPr>
            <a:xfrm>
              <a:off x="2902386" y="3641647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5FEAC4FD-1ED0-448E-A4FD-302B4A95F9C1}"/>
                </a:ext>
              </a:extLst>
            </p:cNvPr>
            <p:cNvSpPr/>
            <p:nvPr/>
          </p:nvSpPr>
          <p:spPr>
            <a:xfrm>
              <a:off x="3274242" y="3641647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0D39FAAE-1DBE-487A-9A4A-2361C0101EE8}"/>
                </a:ext>
              </a:extLst>
            </p:cNvPr>
            <p:cNvSpPr/>
            <p:nvPr/>
          </p:nvSpPr>
          <p:spPr>
            <a:xfrm>
              <a:off x="2158674" y="4013503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EACE67AE-A227-475D-AB79-525E557B8D0C}"/>
                </a:ext>
              </a:extLst>
            </p:cNvPr>
            <p:cNvSpPr/>
            <p:nvPr/>
          </p:nvSpPr>
          <p:spPr>
            <a:xfrm>
              <a:off x="2530530" y="4013503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990146B7-0756-41BE-B80D-F332A19804F4}"/>
                </a:ext>
              </a:extLst>
            </p:cNvPr>
            <p:cNvSpPr/>
            <p:nvPr/>
          </p:nvSpPr>
          <p:spPr>
            <a:xfrm>
              <a:off x="2902386" y="4013503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56E6C929-12C0-4711-9EDC-AEACCB06C4DC}"/>
                </a:ext>
              </a:extLst>
            </p:cNvPr>
            <p:cNvSpPr/>
            <p:nvPr/>
          </p:nvSpPr>
          <p:spPr>
            <a:xfrm>
              <a:off x="3274242" y="4013503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D83A6726-582F-4E04-8EF0-3A28AAC2EEAB}"/>
                </a:ext>
              </a:extLst>
            </p:cNvPr>
            <p:cNvSpPr/>
            <p:nvPr/>
          </p:nvSpPr>
          <p:spPr>
            <a:xfrm>
              <a:off x="1972746" y="3083863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5CCDE846-7AB9-4219-A291-10351B7DA93F}"/>
                </a:ext>
              </a:extLst>
            </p:cNvPr>
            <p:cNvSpPr/>
            <p:nvPr/>
          </p:nvSpPr>
          <p:spPr>
            <a:xfrm>
              <a:off x="2344602" y="3083863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BD45B61E-70E9-496D-96FC-BA6893A317FD}"/>
                </a:ext>
              </a:extLst>
            </p:cNvPr>
            <p:cNvSpPr/>
            <p:nvPr/>
          </p:nvSpPr>
          <p:spPr>
            <a:xfrm>
              <a:off x="2716458" y="3083863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8880CEA0-BB00-4EA9-8C8C-3C4145EDCC4A}"/>
                </a:ext>
              </a:extLst>
            </p:cNvPr>
            <p:cNvSpPr/>
            <p:nvPr/>
          </p:nvSpPr>
          <p:spPr>
            <a:xfrm>
              <a:off x="3088314" y="3083863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6B6EF9A7-8A01-47A1-898F-F97F67AED352}"/>
                </a:ext>
              </a:extLst>
            </p:cNvPr>
            <p:cNvSpPr/>
            <p:nvPr/>
          </p:nvSpPr>
          <p:spPr>
            <a:xfrm>
              <a:off x="1972746" y="3455719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75308F60-9512-43E0-811A-99B6A05860DD}"/>
                </a:ext>
              </a:extLst>
            </p:cNvPr>
            <p:cNvSpPr/>
            <p:nvPr/>
          </p:nvSpPr>
          <p:spPr>
            <a:xfrm>
              <a:off x="2344602" y="3455719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5FC0591C-206E-4C08-AB2D-3BA36C9F5FD1}"/>
                </a:ext>
              </a:extLst>
            </p:cNvPr>
            <p:cNvSpPr/>
            <p:nvPr/>
          </p:nvSpPr>
          <p:spPr>
            <a:xfrm>
              <a:off x="2716458" y="3455719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CAAFBC3D-F94D-49E9-8CDC-83AA05F1DD49}"/>
                </a:ext>
              </a:extLst>
            </p:cNvPr>
            <p:cNvSpPr/>
            <p:nvPr/>
          </p:nvSpPr>
          <p:spPr>
            <a:xfrm>
              <a:off x="3088314" y="3455719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4D5FDE39-57BB-4488-9535-9837825C1F8F}"/>
                </a:ext>
              </a:extLst>
            </p:cNvPr>
            <p:cNvSpPr/>
            <p:nvPr/>
          </p:nvSpPr>
          <p:spPr>
            <a:xfrm>
              <a:off x="1972746" y="3827575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79C0ABF4-C54C-49BF-98C4-3AC0B8A946E1}"/>
                </a:ext>
              </a:extLst>
            </p:cNvPr>
            <p:cNvSpPr/>
            <p:nvPr/>
          </p:nvSpPr>
          <p:spPr>
            <a:xfrm>
              <a:off x="2344602" y="3827575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68" name="직사각형 7167">
              <a:extLst>
                <a:ext uri="{FF2B5EF4-FFF2-40B4-BE49-F238E27FC236}">
                  <a16:creationId xmlns:a16="http://schemas.microsoft.com/office/drawing/2014/main" id="{0C1299F1-DB19-46C7-AAED-A9CAED39278C}"/>
                </a:ext>
              </a:extLst>
            </p:cNvPr>
            <p:cNvSpPr/>
            <p:nvPr/>
          </p:nvSpPr>
          <p:spPr>
            <a:xfrm>
              <a:off x="2716458" y="3827575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69" name="직사각형 7168">
              <a:extLst>
                <a:ext uri="{FF2B5EF4-FFF2-40B4-BE49-F238E27FC236}">
                  <a16:creationId xmlns:a16="http://schemas.microsoft.com/office/drawing/2014/main" id="{FCAFB6F6-9990-4AC7-ABB8-DFEB870E91C6}"/>
                </a:ext>
              </a:extLst>
            </p:cNvPr>
            <p:cNvSpPr/>
            <p:nvPr/>
          </p:nvSpPr>
          <p:spPr>
            <a:xfrm>
              <a:off x="3088314" y="3827575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72" name="직사각형 7171">
              <a:extLst>
                <a:ext uri="{FF2B5EF4-FFF2-40B4-BE49-F238E27FC236}">
                  <a16:creationId xmlns:a16="http://schemas.microsoft.com/office/drawing/2014/main" id="{D654304B-9CE3-46D7-8FE3-DD8730C10F2E}"/>
                </a:ext>
              </a:extLst>
            </p:cNvPr>
            <p:cNvSpPr/>
            <p:nvPr/>
          </p:nvSpPr>
          <p:spPr>
            <a:xfrm>
              <a:off x="1972746" y="4199431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73" name="직사각형 7172">
              <a:extLst>
                <a:ext uri="{FF2B5EF4-FFF2-40B4-BE49-F238E27FC236}">
                  <a16:creationId xmlns:a16="http://schemas.microsoft.com/office/drawing/2014/main" id="{96B28A24-2C82-45E5-8282-30759936B8EB}"/>
                </a:ext>
              </a:extLst>
            </p:cNvPr>
            <p:cNvSpPr/>
            <p:nvPr/>
          </p:nvSpPr>
          <p:spPr>
            <a:xfrm>
              <a:off x="2344602" y="4199431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74" name="직사각형 7173">
              <a:extLst>
                <a:ext uri="{FF2B5EF4-FFF2-40B4-BE49-F238E27FC236}">
                  <a16:creationId xmlns:a16="http://schemas.microsoft.com/office/drawing/2014/main" id="{7F295584-26D1-4121-90D7-314EC31D0386}"/>
                </a:ext>
              </a:extLst>
            </p:cNvPr>
            <p:cNvSpPr/>
            <p:nvPr/>
          </p:nvSpPr>
          <p:spPr>
            <a:xfrm>
              <a:off x="2716458" y="4199431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75" name="직사각형 7174">
              <a:extLst>
                <a:ext uri="{FF2B5EF4-FFF2-40B4-BE49-F238E27FC236}">
                  <a16:creationId xmlns:a16="http://schemas.microsoft.com/office/drawing/2014/main" id="{1475B2D5-961E-430E-B174-0D5BF14A2A6E}"/>
                </a:ext>
              </a:extLst>
            </p:cNvPr>
            <p:cNvSpPr/>
            <p:nvPr/>
          </p:nvSpPr>
          <p:spPr>
            <a:xfrm>
              <a:off x="3088314" y="4199431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76" name="TextBox 7175">
              <a:extLst>
                <a:ext uri="{FF2B5EF4-FFF2-40B4-BE49-F238E27FC236}">
                  <a16:creationId xmlns:a16="http://schemas.microsoft.com/office/drawing/2014/main" id="{A9ABB942-4A40-4812-9245-E7EEB404D174}"/>
                </a:ext>
              </a:extLst>
            </p:cNvPr>
            <p:cNvSpPr txBox="1"/>
            <p:nvPr/>
          </p:nvSpPr>
          <p:spPr>
            <a:xfrm>
              <a:off x="2158674" y="4743088"/>
              <a:ext cx="1651163" cy="4868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입력 데이터</a:t>
              </a:r>
            </a:p>
          </p:txBody>
        </p:sp>
        <p:sp>
          <p:nvSpPr>
            <p:cNvPr id="264" name="직사각형 263">
              <a:extLst>
                <a:ext uri="{FF2B5EF4-FFF2-40B4-BE49-F238E27FC236}">
                  <a16:creationId xmlns:a16="http://schemas.microsoft.com/office/drawing/2014/main" id="{7BF76E9F-048A-4ECF-9427-DE0B0B829169}"/>
                </a:ext>
              </a:extLst>
            </p:cNvPr>
            <p:cNvSpPr/>
            <p:nvPr/>
          </p:nvSpPr>
          <p:spPr>
            <a:xfrm>
              <a:off x="6608964" y="2871216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5" name="직사각형 264">
              <a:extLst>
                <a:ext uri="{FF2B5EF4-FFF2-40B4-BE49-F238E27FC236}">
                  <a16:creationId xmlns:a16="http://schemas.microsoft.com/office/drawing/2014/main" id="{6A66CD02-BAE2-4131-A0CD-502A16F01FE3}"/>
                </a:ext>
              </a:extLst>
            </p:cNvPr>
            <p:cNvSpPr/>
            <p:nvPr/>
          </p:nvSpPr>
          <p:spPr>
            <a:xfrm>
              <a:off x="6980820" y="2871216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8" name="직사각형 267">
              <a:extLst>
                <a:ext uri="{FF2B5EF4-FFF2-40B4-BE49-F238E27FC236}">
                  <a16:creationId xmlns:a16="http://schemas.microsoft.com/office/drawing/2014/main" id="{163123DB-0D48-4428-8A80-BD4E5FD8411A}"/>
                </a:ext>
              </a:extLst>
            </p:cNvPr>
            <p:cNvSpPr/>
            <p:nvPr/>
          </p:nvSpPr>
          <p:spPr>
            <a:xfrm>
              <a:off x="6608964" y="3243072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9" name="직사각형 268">
              <a:extLst>
                <a:ext uri="{FF2B5EF4-FFF2-40B4-BE49-F238E27FC236}">
                  <a16:creationId xmlns:a16="http://schemas.microsoft.com/office/drawing/2014/main" id="{44D7E04D-90B8-4BFB-B055-86435FA70938}"/>
                </a:ext>
              </a:extLst>
            </p:cNvPr>
            <p:cNvSpPr/>
            <p:nvPr/>
          </p:nvSpPr>
          <p:spPr>
            <a:xfrm>
              <a:off x="6980820" y="3243072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2" name="TextBox 271">
              <a:extLst>
                <a:ext uri="{FF2B5EF4-FFF2-40B4-BE49-F238E27FC236}">
                  <a16:creationId xmlns:a16="http://schemas.microsoft.com/office/drawing/2014/main" id="{24F124A8-184E-4C74-BB56-56E550402FD1}"/>
                </a:ext>
              </a:extLst>
            </p:cNvPr>
            <p:cNvSpPr txBox="1"/>
            <p:nvPr/>
          </p:nvSpPr>
          <p:spPr>
            <a:xfrm>
              <a:off x="6272934" y="4617327"/>
              <a:ext cx="1656234" cy="4868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출력 데이터</a:t>
              </a:r>
            </a:p>
          </p:txBody>
        </p:sp>
        <p:sp>
          <p:nvSpPr>
            <p:cNvPr id="273" name="직사각형 272">
              <a:extLst>
                <a:ext uri="{FF2B5EF4-FFF2-40B4-BE49-F238E27FC236}">
                  <a16:creationId xmlns:a16="http://schemas.microsoft.com/office/drawing/2014/main" id="{4B2F24D4-7DF7-4D51-9FC7-75B913E8AE81}"/>
                </a:ext>
              </a:extLst>
            </p:cNvPr>
            <p:cNvSpPr/>
            <p:nvPr/>
          </p:nvSpPr>
          <p:spPr>
            <a:xfrm>
              <a:off x="6493140" y="3057144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4" name="직사각형 273">
              <a:extLst>
                <a:ext uri="{FF2B5EF4-FFF2-40B4-BE49-F238E27FC236}">
                  <a16:creationId xmlns:a16="http://schemas.microsoft.com/office/drawing/2014/main" id="{49A386A1-3FA1-4FF4-B326-A1C0E7C1BB67}"/>
                </a:ext>
              </a:extLst>
            </p:cNvPr>
            <p:cNvSpPr/>
            <p:nvPr/>
          </p:nvSpPr>
          <p:spPr>
            <a:xfrm>
              <a:off x="6864996" y="3057144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5" name="직사각형 274">
              <a:extLst>
                <a:ext uri="{FF2B5EF4-FFF2-40B4-BE49-F238E27FC236}">
                  <a16:creationId xmlns:a16="http://schemas.microsoft.com/office/drawing/2014/main" id="{2375D1C5-25EC-4E99-97F0-DF5DF737E1BF}"/>
                </a:ext>
              </a:extLst>
            </p:cNvPr>
            <p:cNvSpPr/>
            <p:nvPr/>
          </p:nvSpPr>
          <p:spPr>
            <a:xfrm>
              <a:off x="6493140" y="3429000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6" name="직사각형 275">
              <a:extLst>
                <a:ext uri="{FF2B5EF4-FFF2-40B4-BE49-F238E27FC236}">
                  <a16:creationId xmlns:a16="http://schemas.microsoft.com/office/drawing/2014/main" id="{9CDC0943-B4B3-4691-BF38-E04B9EC8951E}"/>
                </a:ext>
              </a:extLst>
            </p:cNvPr>
            <p:cNvSpPr/>
            <p:nvPr/>
          </p:nvSpPr>
          <p:spPr>
            <a:xfrm>
              <a:off x="6864996" y="3429000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7" name="직사각형 276">
              <a:extLst>
                <a:ext uri="{FF2B5EF4-FFF2-40B4-BE49-F238E27FC236}">
                  <a16:creationId xmlns:a16="http://schemas.microsoft.com/office/drawing/2014/main" id="{C35163CD-3283-49D8-B6E1-A3895335B730}"/>
                </a:ext>
              </a:extLst>
            </p:cNvPr>
            <p:cNvSpPr/>
            <p:nvPr/>
          </p:nvSpPr>
          <p:spPr>
            <a:xfrm>
              <a:off x="6377316" y="3243072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8" name="직사각형 277">
              <a:extLst>
                <a:ext uri="{FF2B5EF4-FFF2-40B4-BE49-F238E27FC236}">
                  <a16:creationId xmlns:a16="http://schemas.microsoft.com/office/drawing/2014/main" id="{CD2D8910-1E38-456B-A712-0C7DC30F30A2}"/>
                </a:ext>
              </a:extLst>
            </p:cNvPr>
            <p:cNvSpPr/>
            <p:nvPr/>
          </p:nvSpPr>
          <p:spPr>
            <a:xfrm>
              <a:off x="6749172" y="3243072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9" name="직사각형 278">
              <a:extLst>
                <a:ext uri="{FF2B5EF4-FFF2-40B4-BE49-F238E27FC236}">
                  <a16:creationId xmlns:a16="http://schemas.microsoft.com/office/drawing/2014/main" id="{FF20DBCC-0931-41BA-8A02-DCB6A8FCA5EA}"/>
                </a:ext>
              </a:extLst>
            </p:cNvPr>
            <p:cNvSpPr/>
            <p:nvPr/>
          </p:nvSpPr>
          <p:spPr>
            <a:xfrm>
              <a:off x="6377316" y="3614928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0" name="직사각형 279">
              <a:extLst>
                <a:ext uri="{FF2B5EF4-FFF2-40B4-BE49-F238E27FC236}">
                  <a16:creationId xmlns:a16="http://schemas.microsoft.com/office/drawing/2014/main" id="{6BED20C5-3C5C-465B-A8E8-F7FDAB1C1BDD}"/>
                </a:ext>
              </a:extLst>
            </p:cNvPr>
            <p:cNvSpPr/>
            <p:nvPr/>
          </p:nvSpPr>
          <p:spPr>
            <a:xfrm>
              <a:off x="6749172" y="3614928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77" name="화살표: 오른쪽 7176">
              <a:extLst>
                <a:ext uri="{FF2B5EF4-FFF2-40B4-BE49-F238E27FC236}">
                  <a16:creationId xmlns:a16="http://schemas.microsoft.com/office/drawing/2014/main" id="{4A3747DE-CB72-4D94-8782-8CD9AA36F5E2}"/>
                </a:ext>
              </a:extLst>
            </p:cNvPr>
            <p:cNvSpPr/>
            <p:nvPr/>
          </p:nvSpPr>
          <p:spPr>
            <a:xfrm>
              <a:off x="4894263" y="3455719"/>
              <a:ext cx="553413" cy="371856"/>
            </a:xfrm>
            <a:prstGeom prst="rightArrow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81" name="TextBox 280">
            <a:extLst>
              <a:ext uri="{FF2B5EF4-FFF2-40B4-BE49-F238E27FC236}">
                <a16:creationId xmlns:a16="http://schemas.microsoft.com/office/drawing/2014/main" id="{0CC2A4C7-10D3-44F1-9D38-6702E08093C9}"/>
              </a:ext>
            </a:extLst>
          </p:cNvPr>
          <p:cNvSpPr txBox="1"/>
          <p:nvPr/>
        </p:nvSpPr>
        <p:spPr>
          <a:xfrm>
            <a:off x="740977" y="4035114"/>
            <a:ext cx="46346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입력의 변화에 영향을 적게 받는다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79" name="직사각형 7178">
            <a:extLst>
              <a:ext uri="{FF2B5EF4-FFF2-40B4-BE49-F238E27FC236}">
                <a16:creationId xmlns:a16="http://schemas.microsoft.com/office/drawing/2014/main" id="{369533D2-1042-48E5-949D-7AFD73F97915}"/>
              </a:ext>
            </a:extLst>
          </p:cNvPr>
          <p:cNvSpPr/>
          <p:nvPr/>
        </p:nvSpPr>
        <p:spPr>
          <a:xfrm>
            <a:off x="1377696" y="462076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2" name="직사각형 281">
            <a:extLst>
              <a:ext uri="{FF2B5EF4-FFF2-40B4-BE49-F238E27FC236}">
                <a16:creationId xmlns:a16="http://schemas.microsoft.com/office/drawing/2014/main" id="{A2954C2C-12FC-4C7D-8EA6-ED9068C91029}"/>
              </a:ext>
            </a:extLst>
          </p:cNvPr>
          <p:cNvSpPr/>
          <p:nvPr/>
        </p:nvSpPr>
        <p:spPr>
          <a:xfrm>
            <a:off x="1676400" y="462076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3" name="직사각형 282">
            <a:extLst>
              <a:ext uri="{FF2B5EF4-FFF2-40B4-BE49-F238E27FC236}">
                <a16:creationId xmlns:a16="http://schemas.microsoft.com/office/drawing/2014/main" id="{4BC76FEA-B04C-4992-A3A5-9865FC23A373}"/>
              </a:ext>
            </a:extLst>
          </p:cNvPr>
          <p:cNvSpPr/>
          <p:nvPr/>
        </p:nvSpPr>
        <p:spPr>
          <a:xfrm>
            <a:off x="1975104" y="462076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5" name="직사각형 284">
            <a:extLst>
              <a:ext uri="{FF2B5EF4-FFF2-40B4-BE49-F238E27FC236}">
                <a16:creationId xmlns:a16="http://schemas.microsoft.com/office/drawing/2014/main" id="{15A373BD-D47B-4752-BD11-EF1605D3F71F}"/>
              </a:ext>
            </a:extLst>
          </p:cNvPr>
          <p:cNvSpPr/>
          <p:nvPr/>
        </p:nvSpPr>
        <p:spPr>
          <a:xfrm>
            <a:off x="2572512" y="462076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6" name="직사각형 285">
            <a:extLst>
              <a:ext uri="{FF2B5EF4-FFF2-40B4-BE49-F238E27FC236}">
                <a16:creationId xmlns:a16="http://schemas.microsoft.com/office/drawing/2014/main" id="{ED5F1E2F-7139-410A-8C92-E54EBE085464}"/>
              </a:ext>
            </a:extLst>
          </p:cNvPr>
          <p:cNvSpPr/>
          <p:nvPr/>
        </p:nvSpPr>
        <p:spPr>
          <a:xfrm>
            <a:off x="2871216" y="462076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2" name="직사각형 291">
            <a:extLst>
              <a:ext uri="{FF2B5EF4-FFF2-40B4-BE49-F238E27FC236}">
                <a16:creationId xmlns:a16="http://schemas.microsoft.com/office/drawing/2014/main" id="{096E52C5-B38A-45B8-BC67-F6167A5F4E81}"/>
              </a:ext>
            </a:extLst>
          </p:cNvPr>
          <p:cNvSpPr/>
          <p:nvPr/>
        </p:nvSpPr>
        <p:spPr>
          <a:xfrm>
            <a:off x="1377696" y="4921684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4" name="직사각형 293">
            <a:extLst>
              <a:ext uri="{FF2B5EF4-FFF2-40B4-BE49-F238E27FC236}">
                <a16:creationId xmlns:a16="http://schemas.microsoft.com/office/drawing/2014/main" id="{63875A00-85E1-4BB7-8752-90865445CFAF}"/>
              </a:ext>
            </a:extLst>
          </p:cNvPr>
          <p:cNvSpPr/>
          <p:nvPr/>
        </p:nvSpPr>
        <p:spPr>
          <a:xfrm>
            <a:off x="1975104" y="4921684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5" name="직사각형 294">
            <a:extLst>
              <a:ext uri="{FF2B5EF4-FFF2-40B4-BE49-F238E27FC236}">
                <a16:creationId xmlns:a16="http://schemas.microsoft.com/office/drawing/2014/main" id="{D55F7DEF-B3ED-4A92-9636-3CCB1BEB56E5}"/>
              </a:ext>
            </a:extLst>
          </p:cNvPr>
          <p:cNvSpPr/>
          <p:nvPr/>
        </p:nvSpPr>
        <p:spPr>
          <a:xfrm>
            <a:off x="2273808" y="4921684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6" name="직사각형 295">
            <a:extLst>
              <a:ext uri="{FF2B5EF4-FFF2-40B4-BE49-F238E27FC236}">
                <a16:creationId xmlns:a16="http://schemas.microsoft.com/office/drawing/2014/main" id="{4B94E702-F575-4860-B152-468CC213F40B}"/>
              </a:ext>
            </a:extLst>
          </p:cNvPr>
          <p:cNvSpPr/>
          <p:nvPr/>
        </p:nvSpPr>
        <p:spPr>
          <a:xfrm>
            <a:off x="2572512" y="4921684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7" name="직사각형 296">
            <a:extLst>
              <a:ext uri="{FF2B5EF4-FFF2-40B4-BE49-F238E27FC236}">
                <a16:creationId xmlns:a16="http://schemas.microsoft.com/office/drawing/2014/main" id="{4839D3AC-29A3-42AA-8D32-3814B6954244}"/>
              </a:ext>
            </a:extLst>
          </p:cNvPr>
          <p:cNvSpPr/>
          <p:nvPr/>
        </p:nvSpPr>
        <p:spPr>
          <a:xfrm>
            <a:off x="2871216" y="4921684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8" name="직사각형 297">
            <a:extLst>
              <a:ext uri="{FF2B5EF4-FFF2-40B4-BE49-F238E27FC236}">
                <a16:creationId xmlns:a16="http://schemas.microsoft.com/office/drawing/2014/main" id="{63018D2A-969A-4331-9734-97A1845F6125}"/>
              </a:ext>
            </a:extLst>
          </p:cNvPr>
          <p:cNvSpPr/>
          <p:nvPr/>
        </p:nvSpPr>
        <p:spPr>
          <a:xfrm>
            <a:off x="1377696" y="5222600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9" name="직사각형 298">
            <a:extLst>
              <a:ext uri="{FF2B5EF4-FFF2-40B4-BE49-F238E27FC236}">
                <a16:creationId xmlns:a16="http://schemas.microsoft.com/office/drawing/2014/main" id="{9F9AF52A-4630-4ECE-AEDE-42892D477ED5}"/>
              </a:ext>
            </a:extLst>
          </p:cNvPr>
          <p:cNvSpPr/>
          <p:nvPr/>
        </p:nvSpPr>
        <p:spPr>
          <a:xfrm>
            <a:off x="1676400" y="5222600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0" name="직사각형 299">
            <a:extLst>
              <a:ext uri="{FF2B5EF4-FFF2-40B4-BE49-F238E27FC236}">
                <a16:creationId xmlns:a16="http://schemas.microsoft.com/office/drawing/2014/main" id="{0273CCFC-6931-4FB1-B16C-7D0A7833A2CB}"/>
              </a:ext>
            </a:extLst>
          </p:cNvPr>
          <p:cNvSpPr/>
          <p:nvPr/>
        </p:nvSpPr>
        <p:spPr>
          <a:xfrm>
            <a:off x="1975104" y="5222600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1" name="직사각형 300">
            <a:extLst>
              <a:ext uri="{FF2B5EF4-FFF2-40B4-BE49-F238E27FC236}">
                <a16:creationId xmlns:a16="http://schemas.microsoft.com/office/drawing/2014/main" id="{E132DE8E-C19D-46E4-8A12-CA7422E1A2BE}"/>
              </a:ext>
            </a:extLst>
          </p:cNvPr>
          <p:cNvSpPr/>
          <p:nvPr/>
        </p:nvSpPr>
        <p:spPr>
          <a:xfrm>
            <a:off x="2273808" y="5222600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2" name="직사각형 301">
            <a:extLst>
              <a:ext uri="{FF2B5EF4-FFF2-40B4-BE49-F238E27FC236}">
                <a16:creationId xmlns:a16="http://schemas.microsoft.com/office/drawing/2014/main" id="{F1B39D0E-5952-42D7-B493-31262338B88C}"/>
              </a:ext>
            </a:extLst>
          </p:cNvPr>
          <p:cNvSpPr/>
          <p:nvPr/>
        </p:nvSpPr>
        <p:spPr>
          <a:xfrm>
            <a:off x="2572512" y="5222600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3" name="직사각형 302">
            <a:extLst>
              <a:ext uri="{FF2B5EF4-FFF2-40B4-BE49-F238E27FC236}">
                <a16:creationId xmlns:a16="http://schemas.microsoft.com/office/drawing/2014/main" id="{219FB537-F770-4E20-80C7-DD63BB21B73B}"/>
              </a:ext>
            </a:extLst>
          </p:cNvPr>
          <p:cNvSpPr/>
          <p:nvPr/>
        </p:nvSpPr>
        <p:spPr>
          <a:xfrm>
            <a:off x="2871216" y="5222600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4" name="직사각형 303">
            <a:extLst>
              <a:ext uri="{FF2B5EF4-FFF2-40B4-BE49-F238E27FC236}">
                <a16:creationId xmlns:a16="http://schemas.microsoft.com/office/drawing/2014/main" id="{070E0A98-8A9A-4B4F-ABF5-4D0830DBB1FD}"/>
              </a:ext>
            </a:extLst>
          </p:cNvPr>
          <p:cNvSpPr/>
          <p:nvPr/>
        </p:nvSpPr>
        <p:spPr>
          <a:xfrm>
            <a:off x="1377696" y="5523516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5" name="직사각형 304">
            <a:extLst>
              <a:ext uri="{FF2B5EF4-FFF2-40B4-BE49-F238E27FC236}">
                <a16:creationId xmlns:a16="http://schemas.microsoft.com/office/drawing/2014/main" id="{B717909C-EEE9-4E92-A6D0-05339FE0865B}"/>
              </a:ext>
            </a:extLst>
          </p:cNvPr>
          <p:cNvSpPr/>
          <p:nvPr/>
        </p:nvSpPr>
        <p:spPr>
          <a:xfrm>
            <a:off x="1676400" y="5523516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6" name="직사각형 305">
            <a:extLst>
              <a:ext uri="{FF2B5EF4-FFF2-40B4-BE49-F238E27FC236}">
                <a16:creationId xmlns:a16="http://schemas.microsoft.com/office/drawing/2014/main" id="{B662498E-7BE4-4FF7-BB59-6B4BB2E67AAB}"/>
              </a:ext>
            </a:extLst>
          </p:cNvPr>
          <p:cNvSpPr/>
          <p:nvPr/>
        </p:nvSpPr>
        <p:spPr>
          <a:xfrm>
            <a:off x="1975104" y="5523516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7" name="직사각형 306">
            <a:extLst>
              <a:ext uri="{FF2B5EF4-FFF2-40B4-BE49-F238E27FC236}">
                <a16:creationId xmlns:a16="http://schemas.microsoft.com/office/drawing/2014/main" id="{64DD8B6D-9F35-4A15-8A43-101835F2588D}"/>
              </a:ext>
            </a:extLst>
          </p:cNvPr>
          <p:cNvSpPr/>
          <p:nvPr/>
        </p:nvSpPr>
        <p:spPr>
          <a:xfrm>
            <a:off x="2273808" y="5523516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8" name="직사각형 307">
            <a:extLst>
              <a:ext uri="{FF2B5EF4-FFF2-40B4-BE49-F238E27FC236}">
                <a16:creationId xmlns:a16="http://schemas.microsoft.com/office/drawing/2014/main" id="{5A4906C4-3FEA-4360-9820-DF62335C45EF}"/>
              </a:ext>
            </a:extLst>
          </p:cNvPr>
          <p:cNvSpPr/>
          <p:nvPr/>
        </p:nvSpPr>
        <p:spPr>
          <a:xfrm>
            <a:off x="2572512" y="5523516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9" name="직사각형 308">
            <a:extLst>
              <a:ext uri="{FF2B5EF4-FFF2-40B4-BE49-F238E27FC236}">
                <a16:creationId xmlns:a16="http://schemas.microsoft.com/office/drawing/2014/main" id="{D33B03F8-7D07-4B3C-A8EE-4BEDA9946BBF}"/>
              </a:ext>
            </a:extLst>
          </p:cNvPr>
          <p:cNvSpPr/>
          <p:nvPr/>
        </p:nvSpPr>
        <p:spPr>
          <a:xfrm>
            <a:off x="2871216" y="5523516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1" name="직사각형 310">
            <a:extLst>
              <a:ext uri="{FF2B5EF4-FFF2-40B4-BE49-F238E27FC236}">
                <a16:creationId xmlns:a16="http://schemas.microsoft.com/office/drawing/2014/main" id="{AD3DAE45-BD94-4085-99DF-3A6FDAC6C220}"/>
              </a:ext>
            </a:extLst>
          </p:cNvPr>
          <p:cNvSpPr/>
          <p:nvPr/>
        </p:nvSpPr>
        <p:spPr>
          <a:xfrm>
            <a:off x="1676400" y="582443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2" name="직사각형 311">
            <a:extLst>
              <a:ext uri="{FF2B5EF4-FFF2-40B4-BE49-F238E27FC236}">
                <a16:creationId xmlns:a16="http://schemas.microsoft.com/office/drawing/2014/main" id="{40B414F3-3C91-4852-A546-8DBBC8BF644D}"/>
              </a:ext>
            </a:extLst>
          </p:cNvPr>
          <p:cNvSpPr/>
          <p:nvPr/>
        </p:nvSpPr>
        <p:spPr>
          <a:xfrm>
            <a:off x="1975104" y="582443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3" name="직사각형 312">
            <a:extLst>
              <a:ext uri="{FF2B5EF4-FFF2-40B4-BE49-F238E27FC236}">
                <a16:creationId xmlns:a16="http://schemas.microsoft.com/office/drawing/2014/main" id="{90255B00-84F1-470B-836C-F7DA1B0F883C}"/>
              </a:ext>
            </a:extLst>
          </p:cNvPr>
          <p:cNvSpPr/>
          <p:nvPr/>
        </p:nvSpPr>
        <p:spPr>
          <a:xfrm>
            <a:off x="2273808" y="582443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4" name="직사각형 313">
            <a:extLst>
              <a:ext uri="{FF2B5EF4-FFF2-40B4-BE49-F238E27FC236}">
                <a16:creationId xmlns:a16="http://schemas.microsoft.com/office/drawing/2014/main" id="{FC10513D-FD53-4B5E-90C9-3E11B2A4ABBB}"/>
              </a:ext>
            </a:extLst>
          </p:cNvPr>
          <p:cNvSpPr/>
          <p:nvPr/>
        </p:nvSpPr>
        <p:spPr>
          <a:xfrm>
            <a:off x="2572512" y="582443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5" name="직사각형 314">
            <a:extLst>
              <a:ext uri="{FF2B5EF4-FFF2-40B4-BE49-F238E27FC236}">
                <a16:creationId xmlns:a16="http://schemas.microsoft.com/office/drawing/2014/main" id="{CEFC3A4A-14A4-446A-A127-D160F76991BF}"/>
              </a:ext>
            </a:extLst>
          </p:cNvPr>
          <p:cNvSpPr/>
          <p:nvPr/>
        </p:nvSpPr>
        <p:spPr>
          <a:xfrm>
            <a:off x="2871216" y="582443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6" name="직사각형 315">
            <a:extLst>
              <a:ext uri="{FF2B5EF4-FFF2-40B4-BE49-F238E27FC236}">
                <a16:creationId xmlns:a16="http://schemas.microsoft.com/office/drawing/2014/main" id="{C70EFDF0-8C5A-44DE-A1D8-12DF4BBA1AF3}"/>
              </a:ext>
            </a:extLst>
          </p:cNvPr>
          <p:cNvSpPr/>
          <p:nvPr/>
        </p:nvSpPr>
        <p:spPr>
          <a:xfrm>
            <a:off x="1377696" y="612534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7" name="직사각형 316">
            <a:extLst>
              <a:ext uri="{FF2B5EF4-FFF2-40B4-BE49-F238E27FC236}">
                <a16:creationId xmlns:a16="http://schemas.microsoft.com/office/drawing/2014/main" id="{7AD95AE4-21CF-4DB2-A5B6-5A7237618DE6}"/>
              </a:ext>
            </a:extLst>
          </p:cNvPr>
          <p:cNvSpPr/>
          <p:nvPr/>
        </p:nvSpPr>
        <p:spPr>
          <a:xfrm>
            <a:off x="1676400" y="612534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8" name="직사각형 317">
            <a:extLst>
              <a:ext uri="{FF2B5EF4-FFF2-40B4-BE49-F238E27FC236}">
                <a16:creationId xmlns:a16="http://schemas.microsoft.com/office/drawing/2014/main" id="{1181B12A-C35E-4478-A807-C683C83FEE8D}"/>
              </a:ext>
            </a:extLst>
          </p:cNvPr>
          <p:cNvSpPr/>
          <p:nvPr/>
        </p:nvSpPr>
        <p:spPr>
          <a:xfrm>
            <a:off x="1975104" y="612534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9" name="직사각형 318">
            <a:extLst>
              <a:ext uri="{FF2B5EF4-FFF2-40B4-BE49-F238E27FC236}">
                <a16:creationId xmlns:a16="http://schemas.microsoft.com/office/drawing/2014/main" id="{A0AC0D77-FFA5-4238-B41D-A9BCD45CFC3F}"/>
              </a:ext>
            </a:extLst>
          </p:cNvPr>
          <p:cNvSpPr/>
          <p:nvPr/>
        </p:nvSpPr>
        <p:spPr>
          <a:xfrm>
            <a:off x="2273808" y="612534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1" name="직사각형 320">
            <a:extLst>
              <a:ext uri="{FF2B5EF4-FFF2-40B4-BE49-F238E27FC236}">
                <a16:creationId xmlns:a16="http://schemas.microsoft.com/office/drawing/2014/main" id="{85AC1AA7-80A2-4663-B539-54092BB363E9}"/>
              </a:ext>
            </a:extLst>
          </p:cNvPr>
          <p:cNvSpPr/>
          <p:nvPr/>
        </p:nvSpPr>
        <p:spPr>
          <a:xfrm>
            <a:off x="2871216" y="612534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4" name="직사각형 283">
            <a:extLst>
              <a:ext uri="{FF2B5EF4-FFF2-40B4-BE49-F238E27FC236}">
                <a16:creationId xmlns:a16="http://schemas.microsoft.com/office/drawing/2014/main" id="{5C4A82F4-EBE7-4D5C-BB0F-8ACFDE97690E}"/>
              </a:ext>
            </a:extLst>
          </p:cNvPr>
          <p:cNvSpPr/>
          <p:nvPr/>
        </p:nvSpPr>
        <p:spPr>
          <a:xfrm>
            <a:off x="2273808" y="462076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3" name="직사각형 292">
            <a:extLst>
              <a:ext uri="{FF2B5EF4-FFF2-40B4-BE49-F238E27FC236}">
                <a16:creationId xmlns:a16="http://schemas.microsoft.com/office/drawing/2014/main" id="{A9BD0745-C54A-4DB0-ABCE-550C28ECEE42}"/>
              </a:ext>
            </a:extLst>
          </p:cNvPr>
          <p:cNvSpPr/>
          <p:nvPr/>
        </p:nvSpPr>
        <p:spPr>
          <a:xfrm>
            <a:off x="1676400" y="4921684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0" name="직사각형 309">
            <a:extLst>
              <a:ext uri="{FF2B5EF4-FFF2-40B4-BE49-F238E27FC236}">
                <a16:creationId xmlns:a16="http://schemas.microsoft.com/office/drawing/2014/main" id="{C0A7DDB4-69EE-4EA0-AEC4-259709556463}"/>
              </a:ext>
            </a:extLst>
          </p:cNvPr>
          <p:cNvSpPr/>
          <p:nvPr/>
        </p:nvSpPr>
        <p:spPr>
          <a:xfrm>
            <a:off x="1377696" y="582443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0" name="직사각형 319">
            <a:extLst>
              <a:ext uri="{FF2B5EF4-FFF2-40B4-BE49-F238E27FC236}">
                <a16:creationId xmlns:a16="http://schemas.microsoft.com/office/drawing/2014/main" id="{C6828642-A121-4B1B-9677-EE17B408E4DD}"/>
              </a:ext>
            </a:extLst>
          </p:cNvPr>
          <p:cNvSpPr/>
          <p:nvPr/>
        </p:nvSpPr>
        <p:spPr>
          <a:xfrm>
            <a:off x="2572512" y="612534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1" name="직사각형 330">
            <a:extLst>
              <a:ext uri="{FF2B5EF4-FFF2-40B4-BE49-F238E27FC236}">
                <a16:creationId xmlns:a16="http://schemas.microsoft.com/office/drawing/2014/main" id="{A098C7D8-B024-4E17-8CC9-5A0EF9A17B90}"/>
              </a:ext>
            </a:extLst>
          </p:cNvPr>
          <p:cNvSpPr/>
          <p:nvPr/>
        </p:nvSpPr>
        <p:spPr>
          <a:xfrm>
            <a:off x="5586413" y="464925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2" name="직사각형 331">
            <a:extLst>
              <a:ext uri="{FF2B5EF4-FFF2-40B4-BE49-F238E27FC236}">
                <a16:creationId xmlns:a16="http://schemas.microsoft.com/office/drawing/2014/main" id="{15864886-C9E1-4AB5-A074-88B94B27F3B0}"/>
              </a:ext>
            </a:extLst>
          </p:cNvPr>
          <p:cNvSpPr/>
          <p:nvPr/>
        </p:nvSpPr>
        <p:spPr>
          <a:xfrm>
            <a:off x="5885117" y="464925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3" name="직사각형 332">
            <a:extLst>
              <a:ext uri="{FF2B5EF4-FFF2-40B4-BE49-F238E27FC236}">
                <a16:creationId xmlns:a16="http://schemas.microsoft.com/office/drawing/2014/main" id="{5887DCD8-EBDF-4841-AA86-60368608B990}"/>
              </a:ext>
            </a:extLst>
          </p:cNvPr>
          <p:cNvSpPr/>
          <p:nvPr/>
        </p:nvSpPr>
        <p:spPr>
          <a:xfrm>
            <a:off x="6183821" y="464925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4" name="직사각형 333">
            <a:extLst>
              <a:ext uri="{FF2B5EF4-FFF2-40B4-BE49-F238E27FC236}">
                <a16:creationId xmlns:a16="http://schemas.microsoft.com/office/drawing/2014/main" id="{337859D1-54AE-4C63-9C93-7C77E6CE2273}"/>
              </a:ext>
            </a:extLst>
          </p:cNvPr>
          <p:cNvSpPr/>
          <p:nvPr/>
        </p:nvSpPr>
        <p:spPr>
          <a:xfrm>
            <a:off x="6781229" y="464925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5" name="직사각형 334">
            <a:extLst>
              <a:ext uri="{FF2B5EF4-FFF2-40B4-BE49-F238E27FC236}">
                <a16:creationId xmlns:a16="http://schemas.microsoft.com/office/drawing/2014/main" id="{2AD6AE5B-C9CB-4D66-A443-308E82DBB85B}"/>
              </a:ext>
            </a:extLst>
          </p:cNvPr>
          <p:cNvSpPr/>
          <p:nvPr/>
        </p:nvSpPr>
        <p:spPr>
          <a:xfrm>
            <a:off x="7079933" y="464925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6" name="직사각형 335">
            <a:extLst>
              <a:ext uri="{FF2B5EF4-FFF2-40B4-BE49-F238E27FC236}">
                <a16:creationId xmlns:a16="http://schemas.microsoft.com/office/drawing/2014/main" id="{900FAEBB-9D0D-48FA-AE11-CF0BAFD28E8C}"/>
              </a:ext>
            </a:extLst>
          </p:cNvPr>
          <p:cNvSpPr/>
          <p:nvPr/>
        </p:nvSpPr>
        <p:spPr>
          <a:xfrm>
            <a:off x="5586413" y="495016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8" name="직사각형 337">
            <a:extLst>
              <a:ext uri="{FF2B5EF4-FFF2-40B4-BE49-F238E27FC236}">
                <a16:creationId xmlns:a16="http://schemas.microsoft.com/office/drawing/2014/main" id="{D1DD7349-F1A2-41DE-A92D-9E48986B38FF}"/>
              </a:ext>
            </a:extLst>
          </p:cNvPr>
          <p:cNvSpPr/>
          <p:nvPr/>
        </p:nvSpPr>
        <p:spPr>
          <a:xfrm>
            <a:off x="6482525" y="495016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0" name="직사각형 339">
            <a:extLst>
              <a:ext uri="{FF2B5EF4-FFF2-40B4-BE49-F238E27FC236}">
                <a16:creationId xmlns:a16="http://schemas.microsoft.com/office/drawing/2014/main" id="{BB3687F9-6145-413C-B4D2-52524D6EB2CE}"/>
              </a:ext>
            </a:extLst>
          </p:cNvPr>
          <p:cNvSpPr/>
          <p:nvPr/>
        </p:nvSpPr>
        <p:spPr>
          <a:xfrm>
            <a:off x="7079933" y="495016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1" name="직사각형 340">
            <a:extLst>
              <a:ext uri="{FF2B5EF4-FFF2-40B4-BE49-F238E27FC236}">
                <a16:creationId xmlns:a16="http://schemas.microsoft.com/office/drawing/2014/main" id="{50A2EFBC-43CC-460A-915C-0C28BBCE23D8}"/>
              </a:ext>
            </a:extLst>
          </p:cNvPr>
          <p:cNvSpPr/>
          <p:nvPr/>
        </p:nvSpPr>
        <p:spPr>
          <a:xfrm>
            <a:off x="5586413" y="5251084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2" name="직사각형 341">
            <a:extLst>
              <a:ext uri="{FF2B5EF4-FFF2-40B4-BE49-F238E27FC236}">
                <a16:creationId xmlns:a16="http://schemas.microsoft.com/office/drawing/2014/main" id="{CBCF9C58-A10F-4C22-A184-78884D2A8B36}"/>
              </a:ext>
            </a:extLst>
          </p:cNvPr>
          <p:cNvSpPr/>
          <p:nvPr/>
        </p:nvSpPr>
        <p:spPr>
          <a:xfrm>
            <a:off x="5885117" y="5251084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3" name="직사각형 342">
            <a:extLst>
              <a:ext uri="{FF2B5EF4-FFF2-40B4-BE49-F238E27FC236}">
                <a16:creationId xmlns:a16="http://schemas.microsoft.com/office/drawing/2014/main" id="{AA00CC85-C1B6-4BDF-BA65-4427DB815484}"/>
              </a:ext>
            </a:extLst>
          </p:cNvPr>
          <p:cNvSpPr/>
          <p:nvPr/>
        </p:nvSpPr>
        <p:spPr>
          <a:xfrm>
            <a:off x="6183821" y="5251084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4" name="직사각형 343">
            <a:extLst>
              <a:ext uri="{FF2B5EF4-FFF2-40B4-BE49-F238E27FC236}">
                <a16:creationId xmlns:a16="http://schemas.microsoft.com/office/drawing/2014/main" id="{F3E79265-1586-4AEC-AAD3-3730699B96C6}"/>
              </a:ext>
            </a:extLst>
          </p:cNvPr>
          <p:cNvSpPr/>
          <p:nvPr/>
        </p:nvSpPr>
        <p:spPr>
          <a:xfrm>
            <a:off x="6482525" y="5251084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5" name="직사각형 344">
            <a:extLst>
              <a:ext uri="{FF2B5EF4-FFF2-40B4-BE49-F238E27FC236}">
                <a16:creationId xmlns:a16="http://schemas.microsoft.com/office/drawing/2014/main" id="{960E1F5C-99F0-42E1-8499-E7721B6DEB19}"/>
              </a:ext>
            </a:extLst>
          </p:cNvPr>
          <p:cNvSpPr/>
          <p:nvPr/>
        </p:nvSpPr>
        <p:spPr>
          <a:xfrm>
            <a:off x="6781229" y="5251084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6" name="직사각형 345">
            <a:extLst>
              <a:ext uri="{FF2B5EF4-FFF2-40B4-BE49-F238E27FC236}">
                <a16:creationId xmlns:a16="http://schemas.microsoft.com/office/drawing/2014/main" id="{358DDB11-94D8-471E-B04E-F0D819271065}"/>
              </a:ext>
            </a:extLst>
          </p:cNvPr>
          <p:cNvSpPr/>
          <p:nvPr/>
        </p:nvSpPr>
        <p:spPr>
          <a:xfrm>
            <a:off x="7079933" y="5251084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7" name="직사각형 346">
            <a:extLst>
              <a:ext uri="{FF2B5EF4-FFF2-40B4-BE49-F238E27FC236}">
                <a16:creationId xmlns:a16="http://schemas.microsoft.com/office/drawing/2014/main" id="{2FB3E8B5-7656-410D-A295-2E47B22DAB92}"/>
              </a:ext>
            </a:extLst>
          </p:cNvPr>
          <p:cNvSpPr/>
          <p:nvPr/>
        </p:nvSpPr>
        <p:spPr>
          <a:xfrm>
            <a:off x="5586413" y="5552000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8" name="직사각형 347">
            <a:extLst>
              <a:ext uri="{FF2B5EF4-FFF2-40B4-BE49-F238E27FC236}">
                <a16:creationId xmlns:a16="http://schemas.microsoft.com/office/drawing/2014/main" id="{D0FF58DE-8004-407F-82FE-A00EB2C74556}"/>
              </a:ext>
            </a:extLst>
          </p:cNvPr>
          <p:cNvSpPr/>
          <p:nvPr/>
        </p:nvSpPr>
        <p:spPr>
          <a:xfrm>
            <a:off x="5885117" y="5552000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9" name="직사각형 348">
            <a:extLst>
              <a:ext uri="{FF2B5EF4-FFF2-40B4-BE49-F238E27FC236}">
                <a16:creationId xmlns:a16="http://schemas.microsoft.com/office/drawing/2014/main" id="{C2B36FA3-EBBD-45BE-85FF-6986831B2046}"/>
              </a:ext>
            </a:extLst>
          </p:cNvPr>
          <p:cNvSpPr/>
          <p:nvPr/>
        </p:nvSpPr>
        <p:spPr>
          <a:xfrm>
            <a:off x="6183821" y="5552000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0" name="직사각형 349">
            <a:extLst>
              <a:ext uri="{FF2B5EF4-FFF2-40B4-BE49-F238E27FC236}">
                <a16:creationId xmlns:a16="http://schemas.microsoft.com/office/drawing/2014/main" id="{B9527E7D-8B2A-48A8-8812-BAEAF2B29978}"/>
              </a:ext>
            </a:extLst>
          </p:cNvPr>
          <p:cNvSpPr/>
          <p:nvPr/>
        </p:nvSpPr>
        <p:spPr>
          <a:xfrm>
            <a:off x="6482525" y="5552000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1" name="직사각형 350">
            <a:extLst>
              <a:ext uri="{FF2B5EF4-FFF2-40B4-BE49-F238E27FC236}">
                <a16:creationId xmlns:a16="http://schemas.microsoft.com/office/drawing/2014/main" id="{18DC0F08-E4BF-4BCE-8DDA-D2D4C3F836C1}"/>
              </a:ext>
            </a:extLst>
          </p:cNvPr>
          <p:cNvSpPr/>
          <p:nvPr/>
        </p:nvSpPr>
        <p:spPr>
          <a:xfrm>
            <a:off x="6781229" y="5552000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2" name="직사각형 351">
            <a:extLst>
              <a:ext uri="{FF2B5EF4-FFF2-40B4-BE49-F238E27FC236}">
                <a16:creationId xmlns:a16="http://schemas.microsoft.com/office/drawing/2014/main" id="{19AA7C34-6B79-4127-9FCE-DBDA98E197AB}"/>
              </a:ext>
            </a:extLst>
          </p:cNvPr>
          <p:cNvSpPr/>
          <p:nvPr/>
        </p:nvSpPr>
        <p:spPr>
          <a:xfrm>
            <a:off x="7079933" y="5552000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4" name="직사각형 353">
            <a:extLst>
              <a:ext uri="{FF2B5EF4-FFF2-40B4-BE49-F238E27FC236}">
                <a16:creationId xmlns:a16="http://schemas.microsoft.com/office/drawing/2014/main" id="{4C20E25B-CDC5-4F0C-AB53-C0950D8BA3BC}"/>
              </a:ext>
            </a:extLst>
          </p:cNvPr>
          <p:cNvSpPr/>
          <p:nvPr/>
        </p:nvSpPr>
        <p:spPr>
          <a:xfrm>
            <a:off x="6183821" y="5852916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5" name="직사각형 354">
            <a:extLst>
              <a:ext uri="{FF2B5EF4-FFF2-40B4-BE49-F238E27FC236}">
                <a16:creationId xmlns:a16="http://schemas.microsoft.com/office/drawing/2014/main" id="{A7209B9D-18CD-45D3-AD9B-0000AA360891}"/>
              </a:ext>
            </a:extLst>
          </p:cNvPr>
          <p:cNvSpPr/>
          <p:nvPr/>
        </p:nvSpPr>
        <p:spPr>
          <a:xfrm>
            <a:off x="6482525" y="5852916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6" name="직사각형 355">
            <a:extLst>
              <a:ext uri="{FF2B5EF4-FFF2-40B4-BE49-F238E27FC236}">
                <a16:creationId xmlns:a16="http://schemas.microsoft.com/office/drawing/2014/main" id="{9EE24D82-838B-4A7C-8DB3-9A92C2DBE3E1}"/>
              </a:ext>
            </a:extLst>
          </p:cNvPr>
          <p:cNvSpPr/>
          <p:nvPr/>
        </p:nvSpPr>
        <p:spPr>
          <a:xfrm>
            <a:off x="6781229" y="5852916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8" name="직사각형 357">
            <a:extLst>
              <a:ext uri="{FF2B5EF4-FFF2-40B4-BE49-F238E27FC236}">
                <a16:creationId xmlns:a16="http://schemas.microsoft.com/office/drawing/2014/main" id="{02B3295F-5CD4-48A3-BFD6-614E96999722}"/>
              </a:ext>
            </a:extLst>
          </p:cNvPr>
          <p:cNvSpPr/>
          <p:nvPr/>
        </p:nvSpPr>
        <p:spPr>
          <a:xfrm>
            <a:off x="5586413" y="615383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9" name="직사각형 358">
            <a:extLst>
              <a:ext uri="{FF2B5EF4-FFF2-40B4-BE49-F238E27FC236}">
                <a16:creationId xmlns:a16="http://schemas.microsoft.com/office/drawing/2014/main" id="{B88994DC-34AD-46C1-A06A-A3D3A3FAC82B}"/>
              </a:ext>
            </a:extLst>
          </p:cNvPr>
          <p:cNvSpPr/>
          <p:nvPr/>
        </p:nvSpPr>
        <p:spPr>
          <a:xfrm>
            <a:off x="5885117" y="615383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0" name="직사각형 359">
            <a:extLst>
              <a:ext uri="{FF2B5EF4-FFF2-40B4-BE49-F238E27FC236}">
                <a16:creationId xmlns:a16="http://schemas.microsoft.com/office/drawing/2014/main" id="{23CC04D1-80A6-41D6-9B72-1FBE4F791988}"/>
              </a:ext>
            </a:extLst>
          </p:cNvPr>
          <p:cNvSpPr/>
          <p:nvPr/>
        </p:nvSpPr>
        <p:spPr>
          <a:xfrm>
            <a:off x="6183821" y="615383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1" name="직사각형 360">
            <a:extLst>
              <a:ext uri="{FF2B5EF4-FFF2-40B4-BE49-F238E27FC236}">
                <a16:creationId xmlns:a16="http://schemas.microsoft.com/office/drawing/2014/main" id="{AE821295-212C-4F73-A3AA-190D2F9BDD33}"/>
              </a:ext>
            </a:extLst>
          </p:cNvPr>
          <p:cNvSpPr/>
          <p:nvPr/>
        </p:nvSpPr>
        <p:spPr>
          <a:xfrm>
            <a:off x="6482525" y="615383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2" name="직사각형 361">
            <a:extLst>
              <a:ext uri="{FF2B5EF4-FFF2-40B4-BE49-F238E27FC236}">
                <a16:creationId xmlns:a16="http://schemas.microsoft.com/office/drawing/2014/main" id="{900CF9B5-B900-4D2C-9299-D7F66EBA0B51}"/>
              </a:ext>
            </a:extLst>
          </p:cNvPr>
          <p:cNvSpPr/>
          <p:nvPr/>
        </p:nvSpPr>
        <p:spPr>
          <a:xfrm>
            <a:off x="7079933" y="615383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3" name="직사각형 362">
            <a:extLst>
              <a:ext uri="{FF2B5EF4-FFF2-40B4-BE49-F238E27FC236}">
                <a16:creationId xmlns:a16="http://schemas.microsoft.com/office/drawing/2014/main" id="{352076B5-DF64-4F29-996C-BE6EFCF5BC93}"/>
              </a:ext>
            </a:extLst>
          </p:cNvPr>
          <p:cNvSpPr/>
          <p:nvPr/>
        </p:nvSpPr>
        <p:spPr>
          <a:xfrm>
            <a:off x="6482525" y="464925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4" name="직사각형 363">
            <a:extLst>
              <a:ext uri="{FF2B5EF4-FFF2-40B4-BE49-F238E27FC236}">
                <a16:creationId xmlns:a16="http://schemas.microsoft.com/office/drawing/2014/main" id="{8B56A141-75B4-434C-82C8-859F1A9F3E25}"/>
              </a:ext>
            </a:extLst>
          </p:cNvPr>
          <p:cNvSpPr/>
          <p:nvPr/>
        </p:nvSpPr>
        <p:spPr>
          <a:xfrm>
            <a:off x="5885117" y="495016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5" name="직사각형 364">
            <a:extLst>
              <a:ext uri="{FF2B5EF4-FFF2-40B4-BE49-F238E27FC236}">
                <a16:creationId xmlns:a16="http://schemas.microsoft.com/office/drawing/2014/main" id="{6E99CE88-DB48-4F44-BAA2-1C51FD59A5AC}"/>
              </a:ext>
            </a:extLst>
          </p:cNvPr>
          <p:cNvSpPr/>
          <p:nvPr/>
        </p:nvSpPr>
        <p:spPr>
          <a:xfrm>
            <a:off x="5586413" y="5852916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6" name="직사각형 365">
            <a:extLst>
              <a:ext uri="{FF2B5EF4-FFF2-40B4-BE49-F238E27FC236}">
                <a16:creationId xmlns:a16="http://schemas.microsoft.com/office/drawing/2014/main" id="{B280FD29-F57F-4CEC-9C17-8399A30271A9}"/>
              </a:ext>
            </a:extLst>
          </p:cNvPr>
          <p:cNvSpPr/>
          <p:nvPr/>
        </p:nvSpPr>
        <p:spPr>
          <a:xfrm>
            <a:off x="6781229" y="615383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7" name="직사각형 366">
            <a:extLst>
              <a:ext uri="{FF2B5EF4-FFF2-40B4-BE49-F238E27FC236}">
                <a16:creationId xmlns:a16="http://schemas.microsoft.com/office/drawing/2014/main" id="{C8D9F9FB-88BB-46D7-A3D8-35ACFD6B84F1}"/>
              </a:ext>
            </a:extLst>
          </p:cNvPr>
          <p:cNvSpPr/>
          <p:nvPr/>
        </p:nvSpPr>
        <p:spPr>
          <a:xfrm>
            <a:off x="3644625" y="5261267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8" name="직사각형 367">
            <a:extLst>
              <a:ext uri="{FF2B5EF4-FFF2-40B4-BE49-F238E27FC236}">
                <a16:creationId xmlns:a16="http://schemas.microsoft.com/office/drawing/2014/main" id="{73B5D41E-B3A8-4A8F-922B-A6A8B1B80050}"/>
              </a:ext>
            </a:extLst>
          </p:cNvPr>
          <p:cNvSpPr/>
          <p:nvPr/>
        </p:nvSpPr>
        <p:spPr>
          <a:xfrm>
            <a:off x="3943329" y="5261267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9" name="직사각형 368">
            <a:extLst>
              <a:ext uri="{FF2B5EF4-FFF2-40B4-BE49-F238E27FC236}">
                <a16:creationId xmlns:a16="http://schemas.microsoft.com/office/drawing/2014/main" id="{9C196BFA-7D1C-400D-87CE-0A82A137D8C4}"/>
              </a:ext>
            </a:extLst>
          </p:cNvPr>
          <p:cNvSpPr/>
          <p:nvPr/>
        </p:nvSpPr>
        <p:spPr>
          <a:xfrm>
            <a:off x="3644625" y="5562183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0" name="직사각형 369">
            <a:extLst>
              <a:ext uri="{FF2B5EF4-FFF2-40B4-BE49-F238E27FC236}">
                <a16:creationId xmlns:a16="http://schemas.microsoft.com/office/drawing/2014/main" id="{695394BB-D2BA-44F1-B802-1898AF7EEE49}"/>
              </a:ext>
            </a:extLst>
          </p:cNvPr>
          <p:cNvSpPr/>
          <p:nvPr/>
        </p:nvSpPr>
        <p:spPr>
          <a:xfrm>
            <a:off x="3943329" y="5562183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7" name="직사각형 336">
            <a:extLst>
              <a:ext uri="{FF2B5EF4-FFF2-40B4-BE49-F238E27FC236}">
                <a16:creationId xmlns:a16="http://schemas.microsoft.com/office/drawing/2014/main" id="{A3C460F7-9249-4026-939F-DA1C4A31B868}"/>
              </a:ext>
            </a:extLst>
          </p:cNvPr>
          <p:cNvSpPr/>
          <p:nvPr/>
        </p:nvSpPr>
        <p:spPr>
          <a:xfrm>
            <a:off x="6183821" y="495016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9" name="직사각형 338">
            <a:extLst>
              <a:ext uri="{FF2B5EF4-FFF2-40B4-BE49-F238E27FC236}">
                <a16:creationId xmlns:a16="http://schemas.microsoft.com/office/drawing/2014/main" id="{23717522-89BE-46CB-86BF-4895C26B24F9}"/>
              </a:ext>
            </a:extLst>
          </p:cNvPr>
          <p:cNvSpPr/>
          <p:nvPr/>
        </p:nvSpPr>
        <p:spPr>
          <a:xfrm>
            <a:off x="6781229" y="495016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3" name="직사각형 352">
            <a:extLst>
              <a:ext uri="{FF2B5EF4-FFF2-40B4-BE49-F238E27FC236}">
                <a16:creationId xmlns:a16="http://schemas.microsoft.com/office/drawing/2014/main" id="{C8A05362-1773-42C9-8F13-E90B8D34E180}"/>
              </a:ext>
            </a:extLst>
          </p:cNvPr>
          <p:cNvSpPr/>
          <p:nvPr/>
        </p:nvSpPr>
        <p:spPr>
          <a:xfrm>
            <a:off x="5885117" y="5852916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7" name="직사각형 356">
            <a:extLst>
              <a:ext uri="{FF2B5EF4-FFF2-40B4-BE49-F238E27FC236}">
                <a16:creationId xmlns:a16="http://schemas.microsoft.com/office/drawing/2014/main" id="{A512A1A1-DDC1-4DFE-B47E-8F7B3AC18D07}"/>
              </a:ext>
            </a:extLst>
          </p:cNvPr>
          <p:cNvSpPr/>
          <p:nvPr/>
        </p:nvSpPr>
        <p:spPr>
          <a:xfrm>
            <a:off x="7079933" y="5852916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180" name="그룹 7179">
            <a:extLst>
              <a:ext uri="{FF2B5EF4-FFF2-40B4-BE49-F238E27FC236}">
                <a16:creationId xmlns:a16="http://schemas.microsoft.com/office/drawing/2014/main" id="{EDA0D5FC-15E1-44D9-8F55-C5819B8AFF6C}"/>
              </a:ext>
            </a:extLst>
          </p:cNvPr>
          <p:cNvGrpSpPr/>
          <p:nvPr/>
        </p:nvGrpSpPr>
        <p:grpSpPr>
          <a:xfrm>
            <a:off x="7935596" y="3359314"/>
            <a:ext cx="902208" cy="906632"/>
            <a:chOff x="3649060" y="4691374"/>
            <a:chExt cx="902208" cy="906632"/>
          </a:xfrm>
          <a:noFill/>
        </p:grpSpPr>
        <p:sp>
          <p:nvSpPr>
            <p:cNvPr id="322" name="직사각형 321">
              <a:extLst>
                <a:ext uri="{FF2B5EF4-FFF2-40B4-BE49-F238E27FC236}">
                  <a16:creationId xmlns:a16="http://schemas.microsoft.com/office/drawing/2014/main" id="{86CD59BF-6D7A-4617-B045-49CB48DBC6A8}"/>
                </a:ext>
              </a:extLst>
            </p:cNvPr>
            <p:cNvSpPr/>
            <p:nvPr/>
          </p:nvSpPr>
          <p:spPr>
            <a:xfrm>
              <a:off x="3649060" y="4691374"/>
              <a:ext cx="304800" cy="30480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3" name="직사각형 322">
              <a:extLst>
                <a:ext uri="{FF2B5EF4-FFF2-40B4-BE49-F238E27FC236}">
                  <a16:creationId xmlns:a16="http://schemas.microsoft.com/office/drawing/2014/main" id="{70DC1709-2443-4ED8-B40C-335468FE23C4}"/>
                </a:ext>
              </a:extLst>
            </p:cNvPr>
            <p:cNvSpPr/>
            <p:nvPr/>
          </p:nvSpPr>
          <p:spPr>
            <a:xfrm>
              <a:off x="3947764" y="4691374"/>
              <a:ext cx="304800" cy="30480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4" name="직사각형 323">
              <a:extLst>
                <a:ext uri="{FF2B5EF4-FFF2-40B4-BE49-F238E27FC236}">
                  <a16:creationId xmlns:a16="http://schemas.microsoft.com/office/drawing/2014/main" id="{FA059CE9-A195-4AB0-9852-3087C34DCDF2}"/>
                </a:ext>
              </a:extLst>
            </p:cNvPr>
            <p:cNvSpPr/>
            <p:nvPr/>
          </p:nvSpPr>
          <p:spPr>
            <a:xfrm>
              <a:off x="4246468" y="4691374"/>
              <a:ext cx="304800" cy="30480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5" name="직사각형 324">
              <a:extLst>
                <a:ext uri="{FF2B5EF4-FFF2-40B4-BE49-F238E27FC236}">
                  <a16:creationId xmlns:a16="http://schemas.microsoft.com/office/drawing/2014/main" id="{FB1EF327-4855-4D92-8EF4-3DBC28AB2E27}"/>
                </a:ext>
              </a:extLst>
            </p:cNvPr>
            <p:cNvSpPr/>
            <p:nvPr/>
          </p:nvSpPr>
          <p:spPr>
            <a:xfrm>
              <a:off x="3649060" y="4992290"/>
              <a:ext cx="304800" cy="30480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6" name="직사각형 325">
              <a:extLst>
                <a:ext uri="{FF2B5EF4-FFF2-40B4-BE49-F238E27FC236}">
                  <a16:creationId xmlns:a16="http://schemas.microsoft.com/office/drawing/2014/main" id="{D4254CB7-3A40-4533-912D-13AD6EF17826}"/>
                </a:ext>
              </a:extLst>
            </p:cNvPr>
            <p:cNvSpPr/>
            <p:nvPr/>
          </p:nvSpPr>
          <p:spPr>
            <a:xfrm>
              <a:off x="3947764" y="4992290"/>
              <a:ext cx="304800" cy="30480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7" name="직사각형 326">
              <a:extLst>
                <a:ext uri="{FF2B5EF4-FFF2-40B4-BE49-F238E27FC236}">
                  <a16:creationId xmlns:a16="http://schemas.microsoft.com/office/drawing/2014/main" id="{7F5E3229-6293-4377-B04E-B1D06EC78E79}"/>
                </a:ext>
              </a:extLst>
            </p:cNvPr>
            <p:cNvSpPr/>
            <p:nvPr/>
          </p:nvSpPr>
          <p:spPr>
            <a:xfrm>
              <a:off x="4246468" y="4992290"/>
              <a:ext cx="304800" cy="30480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8" name="직사각형 327">
              <a:extLst>
                <a:ext uri="{FF2B5EF4-FFF2-40B4-BE49-F238E27FC236}">
                  <a16:creationId xmlns:a16="http://schemas.microsoft.com/office/drawing/2014/main" id="{6BEBBC14-946A-4E71-AEB4-6A75E5A9F534}"/>
                </a:ext>
              </a:extLst>
            </p:cNvPr>
            <p:cNvSpPr/>
            <p:nvPr/>
          </p:nvSpPr>
          <p:spPr>
            <a:xfrm>
              <a:off x="3649060" y="5293206"/>
              <a:ext cx="304800" cy="30480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9" name="직사각형 328">
              <a:extLst>
                <a:ext uri="{FF2B5EF4-FFF2-40B4-BE49-F238E27FC236}">
                  <a16:creationId xmlns:a16="http://schemas.microsoft.com/office/drawing/2014/main" id="{12AE6826-01E8-4CBD-B97C-EF436A105EF1}"/>
                </a:ext>
              </a:extLst>
            </p:cNvPr>
            <p:cNvSpPr/>
            <p:nvPr/>
          </p:nvSpPr>
          <p:spPr>
            <a:xfrm>
              <a:off x="3947764" y="5293206"/>
              <a:ext cx="304800" cy="30480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0" name="직사각형 329">
              <a:extLst>
                <a:ext uri="{FF2B5EF4-FFF2-40B4-BE49-F238E27FC236}">
                  <a16:creationId xmlns:a16="http://schemas.microsoft.com/office/drawing/2014/main" id="{7DAF01BD-9781-4C28-877F-104FEB0882A2}"/>
                </a:ext>
              </a:extLst>
            </p:cNvPr>
            <p:cNvSpPr/>
            <p:nvPr/>
          </p:nvSpPr>
          <p:spPr>
            <a:xfrm>
              <a:off x="4246468" y="5293206"/>
              <a:ext cx="304800" cy="30480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71" name="직사각형 370">
            <a:extLst>
              <a:ext uri="{FF2B5EF4-FFF2-40B4-BE49-F238E27FC236}">
                <a16:creationId xmlns:a16="http://schemas.microsoft.com/office/drawing/2014/main" id="{5EBB572C-477E-4450-833A-C6ACE3AF1E51}"/>
              </a:ext>
            </a:extLst>
          </p:cNvPr>
          <p:cNvSpPr/>
          <p:nvPr/>
        </p:nvSpPr>
        <p:spPr>
          <a:xfrm>
            <a:off x="7935596" y="5271463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2" name="직사각형 371">
            <a:extLst>
              <a:ext uri="{FF2B5EF4-FFF2-40B4-BE49-F238E27FC236}">
                <a16:creationId xmlns:a16="http://schemas.microsoft.com/office/drawing/2014/main" id="{55847D47-1A90-421B-8BB6-A905DEF82E7E}"/>
              </a:ext>
            </a:extLst>
          </p:cNvPr>
          <p:cNvSpPr/>
          <p:nvPr/>
        </p:nvSpPr>
        <p:spPr>
          <a:xfrm>
            <a:off x="8234300" y="5271463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3" name="직사각형 372">
            <a:extLst>
              <a:ext uri="{FF2B5EF4-FFF2-40B4-BE49-F238E27FC236}">
                <a16:creationId xmlns:a16="http://schemas.microsoft.com/office/drawing/2014/main" id="{1126A4E6-3032-40E0-A94F-608B281A9B9D}"/>
              </a:ext>
            </a:extLst>
          </p:cNvPr>
          <p:cNvSpPr/>
          <p:nvPr/>
        </p:nvSpPr>
        <p:spPr>
          <a:xfrm>
            <a:off x="7935596" y="5572379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4" name="직사각형 373">
            <a:extLst>
              <a:ext uri="{FF2B5EF4-FFF2-40B4-BE49-F238E27FC236}">
                <a16:creationId xmlns:a16="http://schemas.microsoft.com/office/drawing/2014/main" id="{83C2A1D4-EF1B-42EA-BD5A-969B9726B7E8}"/>
              </a:ext>
            </a:extLst>
          </p:cNvPr>
          <p:cNvSpPr/>
          <p:nvPr/>
        </p:nvSpPr>
        <p:spPr>
          <a:xfrm>
            <a:off x="8234300" y="5572379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480240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218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계층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7.4 CNN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구현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신경망 시각화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7.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 신경망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53226284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pic>
        <p:nvPicPr>
          <p:cNvPr id="162" name="Picture 2">
            <a:extLst>
              <a:ext uri="{FF2B5EF4-FFF2-40B4-BE49-F238E27FC236}">
                <a16:creationId xmlns:a16="http://schemas.microsoft.com/office/drawing/2014/main" id="{BD47E58F-355D-4A9C-9AE2-0C8408A5B1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676"/>
          <a:stretch/>
        </p:blipFill>
        <p:spPr bwMode="auto">
          <a:xfrm>
            <a:off x="281370" y="2023890"/>
            <a:ext cx="754740" cy="674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3" name="사각형: 둥근 모서리 162">
            <a:extLst>
              <a:ext uri="{FF2B5EF4-FFF2-40B4-BE49-F238E27FC236}">
                <a16:creationId xmlns:a16="http://schemas.microsoft.com/office/drawing/2014/main" id="{F3BD3ACA-B424-4BC3-8A49-15144B2632E4}"/>
              </a:ext>
            </a:extLst>
          </p:cNvPr>
          <p:cNvSpPr/>
          <p:nvPr/>
        </p:nvSpPr>
        <p:spPr>
          <a:xfrm>
            <a:off x="1527232" y="1436050"/>
            <a:ext cx="648355" cy="1849694"/>
          </a:xfrm>
          <a:prstGeom prst="round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Convolution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BF9736C5-DE5C-4258-AC8A-DD13EB517265}"/>
              </a:ext>
            </a:extLst>
          </p:cNvPr>
          <p:cNvCxnSpPr>
            <a:stCxn id="162" idx="3"/>
            <a:endCxn id="163" idx="1"/>
          </p:cNvCxnSpPr>
          <p:nvPr/>
        </p:nvCxnSpPr>
        <p:spPr>
          <a:xfrm>
            <a:off x="1036110" y="2360897"/>
            <a:ext cx="4911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사각형: 둥근 모서리 164">
            <a:extLst>
              <a:ext uri="{FF2B5EF4-FFF2-40B4-BE49-F238E27FC236}">
                <a16:creationId xmlns:a16="http://schemas.microsoft.com/office/drawing/2014/main" id="{9839D868-1938-460A-9FB5-716996CA541B}"/>
              </a:ext>
            </a:extLst>
          </p:cNvPr>
          <p:cNvSpPr/>
          <p:nvPr/>
        </p:nvSpPr>
        <p:spPr>
          <a:xfrm>
            <a:off x="3211328" y="1435608"/>
            <a:ext cx="648355" cy="1849694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Pooling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66" name="직선 화살표 연결선 165">
            <a:extLst>
              <a:ext uri="{FF2B5EF4-FFF2-40B4-BE49-F238E27FC236}">
                <a16:creationId xmlns:a16="http://schemas.microsoft.com/office/drawing/2014/main" id="{6EA8A8A9-80F1-476C-BE04-29A49D50DECE}"/>
              </a:ext>
            </a:extLst>
          </p:cNvPr>
          <p:cNvCxnSpPr>
            <a:cxnSpLocks/>
            <a:stCxn id="172" idx="3"/>
            <a:endCxn id="165" idx="1"/>
          </p:cNvCxnSpPr>
          <p:nvPr/>
        </p:nvCxnSpPr>
        <p:spPr>
          <a:xfrm>
            <a:off x="3017635" y="2360455"/>
            <a:ext cx="1936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사각형: 둥근 모서리 171">
            <a:extLst>
              <a:ext uri="{FF2B5EF4-FFF2-40B4-BE49-F238E27FC236}">
                <a16:creationId xmlns:a16="http://schemas.microsoft.com/office/drawing/2014/main" id="{785388AD-5518-4F17-8B13-B346E12A03C6}"/>
              </a:ext>
            </a:extLst>
          </p:cNvPr>
          <p:cNvSpPr/>
          <p:nvPr/>
        </p:nvSpPr>
        <p:spPr>
          <a:xfrm>
            <a:off x="2369280" y="1435608"/>
            <a:ext cx="648355" cy="1849694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73" name="직선 화살표 연결선 172">
            <a:extLst>
              <a:ext uri="{FF2B5EF4-FFF2-40B4-BE49-F238E27FC236}">
                <a16:creationId xmlns:a16="http://schemas.microsoft.com/office/drawing/2014/main" id="{1D36CFFC-D1F9-4619-9DCF-B67D587BF725}"/>
              </a:ext>
            </a:extLst>
          </p:cNvPr>
          <p:cNvCxnSpPr>
            <a:cxnSpLocks/>
            <a:stCxn id="163" idx="3"/>
            <a:endCxn id="172" idx="1"/>
          </p:cNvCxnSpPr>
          <p:nvPr/>
        </p:nvCxnSpPr>
        <p:spPr>
          <a:xfrm flipV="1">
            <a:off x="2175587" y="2360455"/>
            <a:ext cx="193693" cy="4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사각형: 둥근 모서리 173">
            <a:extLst>
              <a:ext uri="{FF2B5EF4-FFF2-40B4-BE49-F238E27FC236}">
                <a16:creationId xmlns:a16="http://schemas.microsoft.com/office/drawing/2014/main" id="{09D8CB3D-0A53-46FD-A5CB-DE955FDC89AD}"/>
              </a:ext>
            </a:extLst>
          </p:cNvPr>
          <p:cNvSpPr/>
          <p:nvPr/>
        </p:nvSpPr>
        <p:spPr>
          <a:xfrm>
            <a:off x="6581307" y="1435608"/>
            <a:ext cx="648355" cy="1849694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F952FCF0-13C0-47A5-8153-94FEDD4B2774}"/>
              </a:ext>
            </a:extLst>
          </p:cNvPr>
          <p:cNvCxnSpPr>
            <a:cxnSpLocks/>
            <a:endCxn id="174" idx="1"/>
          </p:cNvCxnSpPr>
          <p:nvPr/>
        </p:nvCxnSpPr>
        <p:spPr>
          <a:xfrm>
            <a:off x="6387613" y="2360455"/>
            <a:ext cx="19369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사각형: 둥근 모서리 175">
            <a:extLst>
              <a:ext uri="{FF2B5EF4-FFF2-40B4-BE49-F238E27FC236}">
                <a16:creationId xmlns:a16="http://schemas.microsoft.com/office/drawing/2014/main" id="{FD8DF7F0-D043-4898-B7F9-D599ED4EA35F}"/>
              </a:ext>
            </a:extLst>
          </p:cNvPr>
          <p:cNvSpPr/>
          <p:nvPr/>
        </p:nvSpPr>
        <p:spPr>
          <a:xfrm>
            <a:off x="7422193" y="1436050"/>
            <a:ext cx="648355" cy="1849694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78" name="직선 화살표 연결선 177">
            <a:extLst>
              <a:ext uri="{FF2B5EF4-FFF2-40B4-BE49-F238E27FC236}">
                <a16:creationId xmlns:a16="http://schemas.microsoft.com/office/drawing/2014/main" id="{5B44241A-F91A-455B-9703-3C52F7A76145}"/>
              </a:ext>
            </a:extLst>
          </p:cNvPr>
          <p:cNvCxnSpPr>
            <a:cxnSpLocks/>
            <a:stCxn id="179" idx="3"/>
          </p:cNvCxnSpPr>
          <p:nvPr/>
        </p:nvCxnSpPr>
        <p:spPr>
          <a:xfrm>
            <a:off x="8912596" y="2360455"/>
            <a:ext cx="63792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사각형: 둥근 모서리 178">
            <a:extLst>
              <a:ext uri="{FF2B5EF4-FFF2-40B4-BE49-F238E27FC236}">
                <a16:creationId xmlns:a16="http://schemas.microsoft.com/office/drawing/2014/main" id="{0DC6E21E-A292-4058-B297-8276A33775BB}"/>
              </a:ext>
            </a:extLst>
          </p:cNvPr>
          <p:cNvSpPr/>
          <p:nvPr/>
        </p:nvSpPr>
        <p:spPr>
          <a:xfrm>
            <a:off x="8264241" y="1435608"/>
            <a:ext cx="648355" cy="1849694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Softmax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80" name="직선 화살표 연결선 179">
            <a:extLst>
              <a:ext uri="{FF2B5EF4-FFF2-40B4-BE49-F238E27FC236}">
                <a16:creationId xmlns:a16="http://schemas.microsoft.com/office/drawing/2014/main" id="{9927C1C2-96A3-465E-9EB8-371842CA252C}"/>
              </a:ext>
            </a:extLst>
          </p:cNvPr>
          <p:cNvCxnSpPr>
            <a:cxnSpLocks/>
            <a:stCxn id="176" idx="3"/>
            <a:endCxn id="179" idx="1"/>
          </p:cNvCxnSpPr>
          <p:nvPr/>
        </p:nvCxnSpPr>
        <p:spPr>
          <a:xfrm flipV="1">
            <a:off x="8070548" y="2360455"/>
            <a:ext cx="193693" cy="4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직선 화살표 연결선 182">
            <a:extLst>
              <a:ext uri="{FF2B5EF4-FFF2-40B4-BE49-F238E27FC236}">
                <a16:creationId xmlns:a16="http://schemas.microsoft.com/office/drawing/2014/main" id="{F4DBAE20-A0E1-464C-A607-229C55DE775C}"/>
              </a:ext>
            </a:extLst>
          </p:cNvPr>
          <p:cNvCxnSpPr>
            <a:cxnSpLocks/>
            <a:stCxn id="174" idx="3"/>
            <a:endCxn id="176" idx="1"/>
          </p:cNvCxnSpPr>
          <p:nvPr/>
        </p:nvCxnSpPr>
        <p:spPr>
          <a:xfrm>
            <a:off x="7229662" y="2360455"/>
            <a:ext cx="192531" cy="4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D260417F-0FAC-4387-BB3A-65C26AA4437A}"/>
              </a:ext>
            </a:extLst>
          </p:cNvPr>
          <p:cNvSpPr/>
          <p:nvPr/>
        </p:nvSpPr>
        <p:spPr>
          <a:xfrm>
            <a:off x="4049949" y="1435608"/>
            <a:ext cx="648355" cy="1849694"/>
          </a:xfrm>
          <a:prstGeom prst="round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Convolution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70321A4C-2E15-4A23-B405-BC32CC8FB9B5}"/>
              </a:ext>
            </a:extLst>
          </p:cNvPr>
          <p:cNvSpPr/>
          <p:nvPr/>
        </p:nvSpPr>
        <p:spPr>
          <a:xfrm>
            <a:off x="5734045" y="1435166"/>
            <a:ext cx="648355" cy="1849694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Pooling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09450730-DE40-4420-B195-4778C3EFBD99}"/>
              </a:ext>
            </a:extLst>
          </p:cNvPr>
          <p:cNvCxnSpPr>
            <a:cxnSpLocks/>
            <a:stCxn id="23" idx="3"/>
            <a:endCxn id="21" idx="1"/>
          </p:cNvCxnSpPr>
          <p:nvPr/>
        </p:nvCxnSpPr>
        <p:spPr>
          <a:xfrm>
            <a:off x="5540352" y="2360013"/>
            <a:ext cx="1936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205AAD96-8C6D-4E64-ADFE-6824E220B96A}"/>
              </a:ext>
            </a:extLst>
          </p:cNvPr>
          <p:cNvSpPr/>
          <p:nvPr/>
        </p:nvSpPr>
        <p:spPr>
          <a:xfrm>
            <a:off x="4891997" y="1435166"/>
            <a:ext cx="648355" cy="1849694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5589EA52-C8C1-4E05-AE2A-BB143521B60D}"/>
              </a:ext>
            </a:extLst>
          </p:cNvPr>
          <p:cNvCxnSpPr>
            <a:cxnSpLocks/>
            <a:stCxn id="20" idx="3"/>
            <a:endCxn id="23" idx="1"/>
          </p:cNvCxnSpPr>
          <p:nvPr/>
        </p:nvCxnSpPr>
        <p:spPr>
          <a:xfrm flipV="1">
            <a:off x="4698304" y="2360013"/>
            <a:ext cx="193693" cy="4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1B36C486-DE2B-4FF3-A8F6-AF2F14094C54}"/>
              </a:ext>
            </a:extLst>
          </p:cNvPr>
          <p:cNvCxnSpPr>
            <a:cxnSpLocks/>
            <a:stCxn id="165" idx="3"/>
            <a:endCxn id="20" idx="1"/>
          </p:cNvCxnSpPr>
          <p:nvPr/>
        </p:nvCxnSpPr>
        <p:spPr>
          <a:xfrm>
            <a:off x="3859683" y="2360455"/>
            <a:ext cx="190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59E521EE-604A-410A-BDCC-BB80EABA4EF4}"/>
              </a:ext>
            </a:extLst>
          </p:cNvPr>
          <p:cNvCxnSpPr>
            <a:cxnSpLocks/>
          </p:cNvCxnSpPr>
          <p:nvPr/>
        </p:nvCxnSpPr>
        <p:spPr>
          <a:xfrm flipH="1">
            <a:off x="3846003" y="2468880"/>
            <a:ext cx="190266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B3E23C52-F5C7-4799-9662-351F8E2BC355}"/>
              </a:ext>
            </a:extLst>
          </p:cNvPr>
          <p:cNvCxnSpPr>
            <a:cxnSpLocks/>
          </p:cNvCxnSpPr>
          <p:nvPr/>
        </p:nvCxnSpPr>
        <p:spPr>
          <a:xfrm flipH="1">
            <a:off x="4684849" y="2468880"/>
            <a:ext cx="190266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1A00197F-B2E8-4569-8F18-697339921E69}"/>
              </a:ext>
            </a:extLst>
          </p:cNvPr>
          <p:cNvCxnSpPr>
            <a:cxnSpLocks/>
          </p:cNvCxnSpPr>
          <p:nvPr/>
        </p:nvCxnSpPr>
        <p:spPr>
          <a:xfrm flipH="1">
            <a:off x="5530591" y="2456688"/>
            <a:ext cx="190266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4313E887-6C84-4A28-B6B5-8D26B1E09CEC}"/>
              </a:ext>
            </a:extLst>
          </p:cNvPr>
          <p:cNvCxnSpPr>
            <a:cxnSpLocks/>
          </p:cNvCxnSpPr>
          <p:nvPr/>
        </p:nvCxnSpPr>
        <p:spPr>
          <a:xfrm flipH="1">
            <a:off x="6382400" y="2468880"/>
            <a:ext cx="190266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E682F922-B458-4FCD-99B9-3F9EBA44C59D}"/>
              </a:ext>
            </a:extLst>
          </p:cNvPr>
          <p:cNvCxnSpPr>
            <a:cxnSpLocks/>
          </p:cNvCxnSpPr>
          <p:nvPr/>
        </p:nvCxnSpPr>
        <p:spPr>
          <a:xfrm flipH="1">
            <a:off x="7231927" y="2456688"/>
            <a:ext cx="190266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08088FAC-D1AF-4E6D-B4D5-60015AFA5DDA}"/>
              </a:ext>
            </a:extLst>
          </p:cNvPr>
          <p:cNvCxnSpPr>
            <a:cxnSpLocks/>
          </p:cNvCxnSpPr>
          <p:nvPr/>
        </p:nvCxnSpPr>
        <p:spPr>
          <a:xfrm flipH="1">
            <a:off x="8070548" y="2456688"/>
            <a:ext cx="190266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A378EF95-BB30-4FEC-AD9C-1DE953CBD664}"/>
              </a:ext>
            </a:extLst>
          </p:cNvPr>
          <p:cNvCxnSpPr>
            <a:cxnSpLocks/>
          </p:cNvCxnSpPr>
          <p:nvPr/>
        </p:nvCxnSpPr>
        <p:spPr>
          <a:xfrm flipH="1">
            <a:off x="8912596" y="2468880"/>
            <a:ext cx="190266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97D6A294-2FAD-4642-BA44-C13BF67F25CD}"/>
              </a:ext>
            </a:extLst>
          </p:cNvPr>
          <p:cNvCxnSpPr>
            <a:cxnSpLocks/>
          </p:cNvCxnSpPr>
          <p:nvPr/>
        </p:nvCxnSpPr>
        <p:spPr>
          <a:xfrm flipH="1">
            <a:off x="3021062" y="2468880"/>
            <a:ext cx="190266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EE3C63C6-4FB2-414E-8C6A-0D153C3A5A44}"/>
              </a:ext>
            </a:extLst>
          </p:cNvPr>
          <p:cNvCxnSpPr>
            <a:cxnSpLocks/>
          </p:cNvCxnSpPr>
          <p:nvPr/>
        </p:nvCxnSpPr>
        <p:spPr>
          <a:xfrm flipH="1">
            <a:off x="2179014" y="2468880"/>
            <a:ext cx="190266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6996136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E03F93-8F9B-4A79-A2DD-06EFA53F3154}"/>
              </a:ext>
            </a:extLst>
          </p:cNvPr>
          <p:cNvSpPr txBox="1"/>
          <p:nvPr/>
        </p:nvSpPr>
        <p:spPr>
          <a:xfrm>
            <a:off x="222250" y="1078992"/>
            <a:ext cx="6244017" cy="10772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FN, C, FH, FW = self.W.shape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N, C, H, W = x.shape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out_h = 1 + int((H + 2*self.pad - FH) / self.stride)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out_w = 1 + int((W + 2*self.pad - FW) / self.stride)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7707B4D-031F-453B-AFD0-C5B0AFE0FF58}"/>
                  </a:ext>
                </a:extLst>
              </p:cNvPr>
              <p:cNvSpPr txBox="1"/>
              <p:nvPr/>
            </p:nvSpPr>
            <p:spPr>
              <a:xfrm>
                <a:off x="612648" y="2734964"/>
                <a:ext cx="3302699" cy="6940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𝑂𝐻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𝐹𝐻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7707B4D-031F-453B-AFD0-C5B0AFE0FF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648" y="2734964"/>
                <a:ext cx="3302699" cy="69403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37969B85-C14C-496F-BF0A-223862D5A6D1}"/>
              </a:ext>
            </a:extLst>
          </p:cNvPr>
          <p:cNvSpPr txBox="1"/>
          <p:nvPr/>
        </p:nvSpPr>
        <p:spPr>
          <a:xfrm>
            <a:off x="299095" y="4870770"/>
            <a:ext cx="17331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입력 데이터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88186B-CD70-4718-8114-AEF2DFF6E724}"/>
              </a:ext>
            </a:extLst>
          </p:cNvPr>
          <p:cNvSpPr txBox="1"/>
          <p:nvPr/>
        </p:nvSpPr>
        <p:spPr>
          <a:xfrm>
            <a:off x="299095" y="5236035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(N,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C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,H,W)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F0D3D8-A08D-4C76-BD8C-5A57530F16F3}"/>
              </a:ext>
            </a:extLst>
          </p:cNvPr>
          <p:cNvSpPr txBox="1"/>
          <p:nvPr/>
        </p:nvSpPr>
        <p:spPr>
          <a:xfrm>
            <a:off x="299095" y="4247879"/>
            <a:ext cx="15311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(FN,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C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,FH,FW)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04AE82-649C-457C-B26F-F2D378F29373}"/>
              </a:ext>
            </a:extLst>
          </p:cNvPr>
          <p:cNvSpPr txBox="1"/>
          <p:nvPr/>
        </p:nvSpPr>
        <p:spPr>
          <a:xfrm>
            <a:off x="618875" y="3874773"/>
            <a:ext cx="646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</a:p>
        </p:txBody>
      </p:sp>
    </p:spTree>
    <p:extLst>
      <p:ext uri="{BB962C8B-B14F-4D97-AF65-F5344CB8AC3E}">
        <p14:creationId xmlns:p14="http://schemas.microsoft.com/office/powerpoint/2010/main" val="907012722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E03F93-8F9B-4A79-A2DD-06EFA53F3154}"/>
              </a:ext>
            </a:extLst>
          </p:cNvPr>
          <p:cNvSpPr txBox="1"/>
          <p:nvPr/>
        </p:nvSpPr>
        <p:spPr>
          <a:xfrm>
            <a:off x="222250" y="1078992"/>
            <a:ext cx="6244017" cy="10772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def forward(self, x):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...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col = im2col(x, FH, FW, self.stride, self.pad)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...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D97D7A-7023-48B3-8685-4EE1D63626DA}"/>
              </a:ext>
            </a:extLst>
          </p:cNvPr>
          <p:cNvSpPr txBox="1"/>
          <p:nvPr/>
        </p:nvSpPr>
        <p:spPr>
          <a:xfrm>
            <a:off x="222250" y="2978254"/>
            <a:ext cx="4785284" cy="35394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import sys, os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sys.path.append(os.pardir)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import numpy as np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from common.util import im2col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x1 = np.random.rand(1, 3, 7, 7)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col1 = im2col(x1, 5, 5, stride=1, pad=0 )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print(col1.shape)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x2 = np.random.rand(10, 3, 7, 7)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col2 = im2col(x2, 5, 5, stride=1, pad=0 )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print(col2.shape)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# (9, 75)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# (90, 75)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B96147-8788-43F5-B27F-3DCF0D59EB29}"/>
              </a:ext>
            </a:extLst>
          </p:cNvPr>
          <p:cNvSpPr txBox="1"/>
          <p:nvPr/>
        </p:nvSpPr>
        <p:spPr>
          <a:xfrm>
            <a:off x="402336" y="2516589"/>
            <a:ext cx="2297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im2col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 테스트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DE30C7C-68D4-4CD5-A76F-B0079A89EEC6}"/>
              </a:ext>
            </a:extLst>
          </p:cNvPr>
          <p:cNvSpPr/>
          <p:nvPr/>
        </p:nvSpPr>
        <p:spPr>
          <a:xfrm>
            <a:off x="6284976" y="3169920"/>
            <a:ext cx="259080" cy="2590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255879C-CB40-4CAD-81F9-C30F3F3B44D0}"/>
              </a:ext>
            </a:extLst>
          </p:cNvPr>
          <p:cNvSpPr/>
          <p:nvPr/>
        </p:nvSpPr>
        <p:spPr>
          <a:xfrm>
            <a:off x="6551676" y="3169920"/>
            <a:ext cx="259080" cy="2590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C559AD0-67D0-4F6C-AA5B-FB86EE9C1E6F}"/>
              </a:ext>
            </a:extLst>
          </p:cNvPr>
          <p:cNvSpPr/>
          <p:nvPr/>
        </p:nvSpPr>
        <p:spPr>
          <a:xfrm>
            <a:off x="6818376" y="3169920"/>
            <a:ext cx="259080" cy="2590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573DADB-7193-43C4-B4B5-2B4D500DE575}"/>
              </a:ext>
            </a:extLst>
          </p:cNvPr>
          <p:cNvSpPr/>
          <p:nvPr/>
        </p:nvSpPr>
        <p:spPr>
          <a:xfrm>
            <a:off x="7085076" y="3169920"/>
            <a:ext cx="259080" cy="2590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BB9046E-658D-4CF9-AF8A-38C6336F3B58}"/>
              </a:ext>
            </a:extLst>
          </p:cNvPr>
          <p:cNvSpPr/>
          <p:nvPr/>
        </p:nvSpPr>
        <p:spPr>
          <a:xfrm>
            <a:off x="7351776" y="3169920"/>
            <a:ext cx="259080" cy="2590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8BE932F-C4DD-4F5E-9ABA-3659A3547A2B}"/>
              </a:ext>
            </a:extLst>
          </p:cNvPr>
          <p:cNvSpPr/>
          <p:nvPr/>
        </p:nvSpPr>
        <p:spPr>
          <a:xfrm>
            <a:off x="7618476" y="3169920"/>
            <a:ext cx="259080" cy="2590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ADCA83D-23C8-43B3-9B42-1D4630522779}"/>
              </a:ext>
            </a:extLst>
          </p:cNvPr>
          <p:cNvSpPr/>
          <p:nvPr/>
        </p:nvSpPr>
        <p:spPr>
          <a:xfrm>
            <a:off x="7885176" y="3169920"/>
            <a:ext cx="259080" cy="2590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5285BB2-D276-4237-B41E-F1107BFA7C90}"/>
              </a:ext>
            </a:extLst>
          </p:cNvPr>
          <p:cNvSpPr/>
          <p:nvPr/>
        </p:nvSpPr>
        <p:spPr>
          <a:xfrm>
            <a:off x="6284976" y="3429000"/>
            <a:ext cx="259080" cy="2590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4738CBD-7594-4B60-9ABE-34CC949BE79D}"/>
              </a:ext>
            </a:extLst>
          </p:cNvPr>
          <p:cNvSpPr/>
          <p:nvPr/>
        </p:nvSpPr>
        <p:spPr>
          <a:xfrm>
            <a:off x="6551676" y="3429000"/>
            <a:ext cx="259080" cy="2590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C5CF2D54-94C4-4BBE-8FA0-AA0840835E4B}"/>
              </a:ext>
            </a:extLst>
          </p:cNvPr>
          <p:cNvSpPr/>
          <p:nvPr/>
        </p:nvSpPr>
        <p:spPr>
          <a:xfrm>
            <a:off x="6818376" y="3429000"/>
            <a:ext cx="259080" cy="2590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25E0C11-592F-4C79-AF7F-34A2B69F7508}"/>
              </a:ext>
            </a:extLst>
          </p:cNvPr>
          <p:cNvSpPr/>
          <p:nvPr/>
        </p:nvSpPr>
        <p:spPr>
          <a:xfrm>
            <a:off x="7085076" y="3429000"/>
            <a:ext cx="259080" cy="2590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13E0E7C-8F5A-4180-919C-B29344C5A998}"/>
              </a:ext>
            </a:extLst>
          </p:cNvPr>
          <p:cNvSpPr/>
          <p:nvPr/>
        </p:nvSpPr>
        <p:spPr>
          <a:xfrm>
            <a:off x="7351776" y="3429000"/>
            <a:ext cx="259080" cy="2590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BB684C2-E58D-430E-B313-2E15C6BE4E17}"/>
              </a:ext>
            </a:extLst>
          </p:cNvPr>
          <p:cNvSpPr/>
          <p:nvPr/>
        </p:nvSpPr>
        <p:spPr>
          <a:xfrm>
            <a:off x="7618476" y="3429000"/>
            <a:ext cx="259080" cy="2590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7A1ED74A-0D23-4449-BBB5-1A70A1CED7C2}"/>
              </a:ext>
            </a:extLst>
          </p:cNvPr>
          <p:cNvSpPr/>
          <p:nvPr/>
        </p:nvSpPr>
        <p:spPr>
          <a:xfrm>
            <a:off x="7885176" y="3429000"/>
            <a:ext cx="259080" cy="2590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8942646A-3EDB-4829-B8C3-953397E9813E}"/>
              </a:ext>
            </a:extLst>
          </p:cNvPr>
          <p:cNvSpPr/>
          <p:nvPr/>
        </p:nvSpPr>
        <p:spPr>
          <a:xfrm>
            <a:off x="6284976" y="3688080"/>
            <a:ext cx="259080" cy="2590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503D1739-EF88-494F-AD42-A3C2FCC4D7BE}"/>
              </a:ext>
            </a:extLst>
          </p:cNvPr>
          <p:cNvSpPr/>
          <p:nvPr/>
        </p:nvSpPr>
        <p:spPr>
          <a:xfrm>
            <a:off x="6551676" y="3688080"/>
            <a:ext cx="259080" cy="2590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67097DAF-443F-4E54-944D-8C928A349525}"/>
              </a:ext>
            </a:extLst>
          </p:cNvPr>
          <p:cNvSpPr/>
          <p:nvPr/>
        </p:nvSpPr>
        <p:spPr>
          <a:xfrm>
            <a:off x="6818376" y="3688080"/>
            <a:ext cx="259080" cy="2590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888D83AF-1AB4-4DF6-841B-E85F229FB7E2}"/>
              </a:ext>
            </a:extLst>
          </p:cNvPr>
          <p:cNvSpPr/>
          <p:nvPr/>
        </p:nvSpPr>
        <p:spPr>
          <a:xfrm>
            <a:off x="7085076" y="3688080"/>
            <a:ext cx="259080" cy="2590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DED552E1-6BED-4624-8E5C-24815B33177A}"/>
              </a:ext>
            </a:extLst>
          </p:cNvPr>
          <p:cNvSpPr/>
          <p:nvPr/>
        </p:nvSpPr>
        <p:spPr>
          <a:xfrm>
            <a:off x="7351776" y="3688080"/>
            <a:ext cx="259080" cy="2590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CDD126FE-4E4A-4F2F-88FA-03FA2E2B7EE5}"/>
              </a:ext>
            </a:extLst>
          </p:cNvPr>
          <p:cNvSpPr/>
          <p:nvPr/>
        </p:nvSpPr>
        <p:spPr>
          <a:xfrm>
            <a:off x="7618476" y="3688080"/>
            <a:ext cx="259080" cy="2590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82806CA4-C1FE-45F3-B2A3-0DAB3D820129}"/>
              </a:ext>
            </a:extLst>
          </p:cNvPr>
          <p:cNvSpPr/>
          <p:nvPr/>
        </p:nvSpPr>
        <p:spPr>
          <a:xfrm>
            <a:off x="7885176" y="3688080"/>
            <a:ext cx="259080" cy="2590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5510673E-7C54-42A4-B7B5-C89083D4147D}"/>
              </a:ext>
            </a:extLst>
          </p:cNvPr>
          <p:cNvSpPr/>
          <p:nvPr/>
        </p:nvSpPr>
        <p:spPr>
          <a:xfrm>
            <a:off x="6284976" y="3947160"/>
            <a:ext cx="259080" cy="2590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C42EB1B0-103C-4B2C-8166-27992CA2CEFC}"/>
              </a:ext>
            </a:extLst>
          </p:cNvPr>
          <p:cNvSpPr/>
          <p:nvPr/>
        </p:nvSpPr>
        <p:spPr>
          <a:xfrm>
            <a:off x="6551676" y="3947160"/>
            <a:ext cx="259080" cy="2590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50193DA9-DCBC-4D98-B6CC-772379A8D664}"/>
              </a:ext>
            </a:extLst>
          </p:cNvPr>
          <p:cNvSpPr/>
          <p:nvPr/>
        </p:nvSpPr>
        <p:spPr>
          <a:xfrm>
            <a:off x="6818376" y="3947160"/>
            <a:ext cx="259080" cy="2590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8DB495F4-1305-4B30-9930-BBD714218DF0}"/>
              </a:ext>
            </a:extLst>
          </p:cNvPr>
          <p:cNvSpPr/>
          <p:nvPr/>
        </p:nvSpPr>
        <p:spPr>
          <a:xfrm>
            <a:off x="7085076" y="3947160"/>
            <a:ext cx="259080" cy="2590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40CFED3A-80E6-43F5-847E-9B1397653863}"/>
              </a:ext>
            </a:extLst>
          </p:cNvPr>
          <p:cNvSpPr/>
          <p:nvPr/>
        </p:nvSpPr>
        <p:spPr>
          <a:xfrm>
            <a:off x="7351776" y="3947160"/>
            <a:ext cx="259080" cy="2590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D18C5542-3731-4F00-80DD-3023A941D3C6}"/>
              </a:ext>
            </a:extLst>
          </p:cNvPr>
          <p:cNvSpPr/>
          <p:nvPr/>
        </p:nvSpPr>
        <p:spPr>
          <a:xfrm>
            <a:off x="7618476" y="3947160"/>
            <a:ext cx="259080" cy="2590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11E386CE-EBE8-49D6-ADB9-AACF9742A046}"/>
              </a:ext>
            </a:extLst>
          </p:cNvPr>
          <p:cNvSpPr/>
          <p:nvPr/>
        </p:nvSpPr>
        <p:spPr>
          <a:xfrm>
            <a:off x="7885176" y="3947160"/>
            <a:ext cx="259080" cy="2590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C00291C7-7826-4218-A3B2-B17AB9D99809}"/>
              </a:ext>
            </a:extLst>
          </p:cNvPr>
          <p:cNvSpPr/>
          <p:nvPr/>
        </p:nvSpPr>
        <p:spPr>
          <a:xfrm>
            <a:off x="6284976" y="4206240"/>
            <a:ext cx="259080" cy="2590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436C5F99-1B1B-47A1-A0BA-82B21BA89786}"/>
              </a:ext>
            </a:extLst>
          </p:cNvPr>
          <p:cNvSpPr/>
          <p:nvPr/>
        </p:nvSpPr>
        <p:spPr>
          <a:xfrm>
            <a:off x="6551676" y="4206240"/>
            <a:ext cx="259080" cy="2590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1EE09345-516F-4074-B54A-7D84B12B12F5}"/>
              </a:ext>
            </a:extLst>
          </p:cNvPr>
          <p:cNvSpPr/>
          <p:nvPr/>
        </p:nvSpPr>
        <p:spPr>
          <a:xfrm>
            <a:off x="6818376" y="4206240"/>
            <a:ext cx="259080" cy="2590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7A090336-AAAD-4B89-80A9-15BE6FEA27D7}"/>
              </a:ext>
            </a:extLst>
          </p:cNvPr>
          <p:cNvSpPr/>
          <p:nvPr/>
        </p:nvSpPr>
        <p:spPr>
          <a:xfrm>
            <a:off x="7085076" y="4206240"/>
            <a:ext cx="259080" cy="2590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AB3E409C-A6A4-43A6-B92D-80440D415354}"/>
              </a:ext>
            </a:extLst>
          </p:cNvPr>
          <p:cNvSpPr/>
          <p:nvPr/>
        </p:nvSpPr>
        <p:spPr>
          <a:xfrm>
            <a:off x="7351776" y="4206240"/>
            <a:ext cx="259080" cy="2590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3DA5F3D9-2E22-4DD4-A14F-1B38EE76DBE3}"/>
              </a:ext>
            </a:extLst>
          </p:cNvPr>
          <p:cNvSpPr/>
          <p:nvPr/>
        </p:nvSpPr>
        <p:spPr>
          <a:xfrm>
            <a:off x="7618476" y="4206240"/>
            <a:ext cx="259080" cy="2590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FF169DFE-E21E-45D3-9FAF-22FC1DE73C42}"/>
              </a:ext>
            </a:extLst>
          </p:cNvPr>
          <p:cNvSpPr/>
          <p:nvPr/>
        </p:nvSpPr>
        <p:spPr>
          <a:xfrm>
            <a:off x="7885176" y="4206240"/>
            <a:ext cx="259080" cy="2590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BA2F4C10-1AA9-4D29-85EC-33C811293180}"/>
              </a:ext>
            </a:extLst>
          </p:cNvPr>
          <p:cNvSpPr/>
          <p:nvPr/>
        </p:nvSpPr>
        <p:spPr>
          <a:xfrm>
            <a:off x="6284976" y="4465320"/>
            <a:ext cx="259080" cy="2590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676DE929-003E-4D00-97BA-5E977C1A2F26}"/>
              </a:ext>
            </a:extLst>
          </p:cNvPr>
          <p:cNvSpPr/>
          <p:nvPr/>
        </p:nvSpPr>
        <p:spPr>
          <a:xfrm>
            <a:off x="6551676" y="4465320"/>
            <a:ext cx="259080" cy="2590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3E32E5FC-6B7F-49B9-A4CF-B88DAD7DB207}"/>
              </a:ext>
            </a:extLst>
          </p:cNvPr>
          <p:cNvSpPr/>
          <p:nvPr/>
        </p:nvSpPr>
        <p:spPr>
          <a:xfrm>
            <a:off x="6818376" y="4465320"/>
            <a:ext cx="259080" cy="2590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7D9BA9DF-B183-4D10-A4B0-82DE8D8B8E63}"/>
              </a:ext>
            </a:extLst>
          </p:cNvPr>
          <p:cNvSpPr/>
          <p:nvPr/>
        </p:nvSpPr>
        <p:spPr>
          <a:xfrm>
            <a:off x="7085076" y="4465320"/>
            <a:ext cx="259080" cy="2590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157469EB-28C8-471F-9B6A-78B214F64D57}"/>
              </a:ext>
            </a:extLst>
          </p:cNvPr>
          <p:cNvSpPr/>
          <p:nvPr/>
        </p:nvSpPr>
        <p:spPr>
          <a:xfrm>
            <a:off x="7351776" y="4465320"/>
            <a:ext cx="259080" cy="2590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D9E044D8-670A-430D-A1A3-86473FBCB714}"/>
              </a:ext>
            </a:extLst>
          </p:cNvPr>
          <p:cNvSpPr/>
          <p:nvPr/>
        </p:nvSpPr>
        <p:spPr>
          <a:xfrm>
            <a:off x="7618476" y="4465320"/>
            <a:ext cx="259080" cy="2590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CB2E1005-2373-484F-A17E-4DD4F2C9EFDA}"/>
              </a:ext>
            </a:extLst>
          </p:cNvPr>
          <p:cNvSpPr/>
          <p:nvPr/>
        </p:nvSpPr>
        <p:spPr>
          <a:xfrm>
            <a:off x="7885176" y="4465320"/>
            <a:ext cx="259080" cy="2590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8B6748DD-A5DA-415B-B55E-A6D5BB6611F8}"/>
              </a:ext>
            </a:extLst>
          </p:cNvPr>
          <p:cNvSpPr/>
          <p:nvPr/>
        </p:nvSpPr>
        <p:spPr>
          <a:xfrm>
            <a:off x="6284976" y="4724400"/>
            <a:ext cx="259080" cy="2590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1654E282-E34D-4D9D-8B0D-221699F39FEF}"/>
              </a:ext>
            </a:extLst>
          </p:cNvPr>
          <p:cNvSpPr/>
          <p:nvPr/>
        </p:nvSpPr>
        <p:spPr>
          <a:xfrm>
            <a:off x="6551676" y="4724400"/>
            <a:ext cx="259080" cy="2590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80996513-FD24-4381-9BA0-65A348C43E49}"/>
              </a:ext>
            </a:extLst>
          </p:cNvPr>
          <p:cNvSpPr/>
          <p:nvPr/>
        </p:nvSpPr>
        <p:spPr>
          <a:xfrm>
            <a:off x="6818376" y="4724400"/>
            <a:ext cx="259080" cy="2590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6DB93DFF-1BC4-40C4-AA75-638487F030DD}"/>
              </a:ext>
            </a:extLst>
          </p:cNvPr>
          <p:cNvSpPr/>
          <p:nvPr/>
        </p:nvSpPr>
        <p:spPr>
          <a:xfrm>
            <a:off x="7085076" y="4724400"/>
            <a:ext cx="259080" cy="2590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3E69DAE7-3CC8-4DA2-B508-DAF5EAA810E7}"/>
              </a:ext>
            </a:extLst>
          </p:cNvPr>
          <p:cNvSpPr/>
          <p:nvPr/>
        </p:nvSpPr>
        <p:spPr>
          <a:xfrm>
            <a:off x="7351776" y="4724400"/>
            <a:ext cx="259080" cy="2590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B396FE59-76F0-4069-AC38-E709DC8F884C}"/>
              </a:ext>
            </a:extLst>
          </p:cNvPr>
          <p:cNvSpPr/>
          <p:nvPr/>
        </p:nvSpPr>
        <p:spPr>
          <a:xfrm>
            <a:off x="7618476" y="4724400"/>
            <a:ext cx="259080" cy="2590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955C012B-AEAA-49C4-84BA-F92F653B9DA3}"/>
              </a:ext>
            </a:extLst>
          </p:cNvPr>
          <p:cNvSpPr/>
          <p:nvPr/>
        </p:nvSpPr>
        <p:spPr>
          <a:xfrm>
            <a:off x="7885176" y="4724400"/>
            <a:ext cx="259080" cy="2590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369B6F72-3F71-4637-9073-BD8D4B10F59F}"/>
              </a:ext>
            </a:extLst>
          </p:cNvPr>
          <p:cNvGrpSpPr/>
          <p:nvPr/>
        </p:nvGrpSpPr>
        <p:grpSpPr>
          <a:xfrm>
            <a:off x="8441754" y="3412945"/>
            <a:ext cx="1325880" cy="1295400"/>
            <a:chOff x="8662416" y="3429000"/>
            <a:chExt cx="1325880" cy="1295400"/>
          </a:xfrm>
        </p:grpSpPr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D93F89B8-1F81-4AEB-90F7-C941AC4AA8FC}"/>
                </a:ext>
              </a:extLst>
            </p:cNvPr>
            <p:cNvSpPr/>
            <p:nvPr/>
          </p:nvSpPr>
          <p:spPr>
            <a:xfrm>
              <a:off x="8662416" y="3429000"/>
              <a:ext cx="259080" cy="25908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4EBDEFD9-7331-4E7B-A0CB-9044E01136C3}"/>
                </a:ext>
              </a:extLst>
            </p:cNvPr>
            <p:cNvSpPr/>
            <p:nvPr/>
          </p:nvSpPr>
          <p:spPr>
            <a:xfrm>
              <a:off x="8929116" y="3429000"/>
              <a:ext cx="259080" cy="25908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59C226DC-A6CF-46FE-AC2C-04A5E36BDE77}"/>
                </a:ext>
              </a:extLst>
            </p:cNvPr>
            <p:cNvSpPr/>
            <p:nvPr/>
          </p:nvSpPr>
          <p:spPr>
            <a:xfrm>
              <a:off x="9195816" y="3429000"/>
              <a:ext cx="259080" cy="25908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D39EEEF3-0766-445C-8FB8-63572644BCA9}"/>
                </a:ext>
              </a:extLst>
            </p:cNvPr>
            <p:cNvSpPr/>
            <p:nvPr/>
          </p:nvSpPr>
          <p:spPr>
            <a:xfrm>
              <a:off x="9462516" y="3429000"/>
              <a:ext cx="259080" cy="25908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84C6C1DC-5B4D-4E9B-8F4B-6E30676123E2}"/>
                </a:ext>
              </a:extLst>
            </p:cNvPr>
            <p:cNvSpPr/>
            <p:nvPr/>
          </p:nvSpPr>
          <p:spPr>
            <a:xfrm>
              <a:off x="9729216" y="3429000"/>
              <a:ext cx="259080" cy="25908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E3A7DEEF-A9EE-46C7-B14E-4EE6ECAAD64C}"/>
                </a:ext>
              </a:extLst>
            </p:cNvPr>
            <p:cNvSpPr/>
            <p:nvPr/>
          </p:nvSpPr>
          <p:spPr>
            <a:xfrm>
              <a:off x="8662416" y="3688080"/>
              <a:ext cx="259080" cy="25908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73ECFFF4-72D1-463B-8705-41E269EFF91E}"/>
                </a:ext>
              </a:extLst>
            </p:cNvPr>
            <p:cNvSpPr/>
            <p:nvPr/>
          </p:nvSpPr>
          <p:spPr>
            <a:xfrm>
              <a:off x="8929116" y="3688080"/>
              <a:ext cx="259080" cy="25908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4816B281-798C-4160-95A6-C66199602707}"/>
                </a:ext>
              </a:extLst>
            </p:cNvPr>
            <p:cNvSpPr/>
            <p:nvPr/>
          </p:nvSpPr>
          <p:spPr>
            <a:xfrm>
              <a:off x="9195816" y="3688080"/>
              <a:ext cx="259080" cy="25908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90306622-057F-4DCE-A4D0-E6C9FD9DAAAD}"/>
                </a:ext>
              </a:extLst>
            </p:cNvPr>
            <p:cNvSpPr/>
            <p:nvPr/>
          </p:nvSpPr>
          <p:spPr>
            <a:xfrm>
              <a:off x="9462516" y="3688080"/>
              <a:ext cx="259080" cy="25908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FAF45554-CFB8-4EF0-9677-8AD796014066}"/>
                </a:ext>
              </a:extLst>
            </p:cNvPr>
            <p:cNvSpPr/>
            <p:nvPr/>
          </p:nvSpPr>
          <p:spPr>
            <a:xfrm>
              <a:off x="9729216" y="3688080"/>
              <a:ext cx="259080" cy="25908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A811DD5B-5C0A-4EEA-B227-B48F2BDA4813}"/>
                </a:ext>
              </a:extLst>
            </p:cNvPr>
            <p:cNvSpPr/>
            <p:nvPr/>
          </p:nvSpPr>
          <p:spPr>
            <a:xfrm>
              <a:off x="8662416" y="3947160"/>
              <a:ext cx="259080" cy="25908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A5D46B43-730F-4570-BA5C-52F621B38F3B}"/>
                </a:ext>
              </a:extLst>
            </p:cNvPr>
            <p:cNvSpPr/>
            <p:nvPr/>
          </p:nvSpPr>
          <p:spPr>
            <a:xfrm>
              <a:off x="8929116" y="3947160"/>
              <a:ext cx="259080" cy="25908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5CED6005-16AA-4C72-AC2A-014E3AFD4C23}"/>
                </a:ext>
              </a:extLst>
            </p:cNvPr>
            <p:cNvSpPr/>
            <p:nvPr/>
          </p:nvSpPr>
          <p:spPr>
            <a:xfrm>
              <a:off x="9195816" y="3947160"/>
              <a:ext cx="259080" cy="25908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9DBA0674-6A7E-46B3-8D51-4161D366BC92}"/>
                </a:ext>
              </a:extLst>
            </p:cNvPr>
            <p:cNvSpPr/>
            <p:nvPr/>
          </p:nvSpPr>
          <p:spPr>
            <a:xfrm>
              <a:off x="9462516" y="3947160"/>
              <a:ext cx="259080" cy="25908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29B18AB6-F4DF-4755-896D-5FEB0AB45F4A}"/>
                </a:ext>
              </a:extLst>
            </p:cNvPr>
            <p:cNvSpPr/>
            <p:nvPr/>
          </p:nvSpPr>
          <p:spPr>
            <a:xfrm>
              <a:off x="9729216" y="3947160"/>
              <a:ext cx="259080" cy="25908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21CC0B7F-0794-405C-AD38-ED33A8094435}"/>
                </a:ext>
              </a:extLst>
            </p:cNvPr>
            <p:cNvSpPr/>
            <p:nvPr/>
          </p:nvSpPr>
          <p:spPr>
            <a:xfrm>
              <a:off x="8662416" y="4206240"/>
              <a:ext cx="259080" cy="25908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F231A623-55A6-4369-B253-5E2A19D49B68}"/>
                </a:ext>
              </a:extLst>
            </p:cNvPr>
            <p:cNvSpPr/>
            <p:nvPr/>
          </p:nvSpPr>
          <p:spPr>
            <a:xfrm>
              <a:off x="8929116" y="4206240"/>
              <a:ext cx="259080" cy="25908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0D7F3A54-5CC8-4033-8670-730CB4A5D704}"/>
                </a:ext>
              </a:extLst>
            </p:cNvPr>
            <p:cNvSpPr/>
            <p:nvPr/>
          </p:nvSpPr>
          <p:spPr>
            <a:xfrm>
              <a:off x="9195816" y="4206240"/>
              <a:ext cx="259080" cy="25908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6194450C-CB93-4D91-A5F6-DEF4DE25501C}"/>
                </a:ext>
              </a:extLst>
            </p:cNvPr>
            <p:cNvSpPr/>
            <p:nvPr/>
          </p:nvSpPr>
          <p:spPr>
            <a:xfrm>
              <a:off x="9462516" y="4206240"/>
              <a:ext cx="259080" cy="25908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C2420855-436E-4082-B0FE-101CA77A78BA}"/>
                </a:ext>
              </a:extLst>
            </p:cNvPr>
            <p:cNvSpPr/>
            <p:nvPr/>
          </p:nvSpPr>
          <p:spPr>
            <a:xfrm>
              <a:off x="9729216" y="4206240"/>
              <a:ext cx="259080" cy="25908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07678A31-9BC9-4762-B783-2FAB28C5E0EC}"/>
                </a:ext>
              </a:extLst>
            </p:cNvPr>
            <p:cNvSpPr/>
            <p:nvPr/>
          </p:nvSpPr>
          <p:spPr>
            <a:xfrm>
              <a:off x="8662416" y="4465320"/>
              <a:ext cx="259080" cy="25908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C1A4CF6E-7037-4CB3-9AD3-2F347008C9DF}"/>
                </a:ext>
              </a:extLst>
            </p:cNvPr>
            <p:cNvSpPr/>
            <p:nvPr/>
          </p:nvSpPr>
          <p:spPr>
            <a:xfrm>
              <a:off x="8929116" y="4465320"/>
              <a:ext cx="259080" cy="25908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05ECD566-9640-4445-8379-1EAA60162856}"/>
                </a:ext>
              </a:extLst>
            </p:cNvPr>
            <p:cNvSpPr/>
            <p:nvPr/>
          </p:nvSpPr>
          <p:spPr>
            <a:xfrm>
              <a:off x="9195816" y="4465320"/>
              <a:ext cx="259080" cy="25908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6A8112E2-654D-4682-9DE8-1143052E24FD}"/>
                </a:ext>
              </a:extLst>
            </p:cNvPr>
            <p:cNvSpPr/>
            <p:nvPr/>
          </p:nvSpPr>
          <p:spPr>
            <a:xfrm>
              <a:off x="9462516" y="4465320"/>
              <a:ext cx="259080" cy="25908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5F422F4C-4A12-46DB-BAAB-90D73E28CD29}"/>
                </a:ext>
              </a:extLst>
            </p:cNvPr>
            <p:cNvSpPr/>
            <p:nvPr/>
          </p:nvSpPr>
          <p:spPr>
            <a:xfrm>
              <a:off x="9729216" y="4465320"/>
              <a:ext cx="259080" cy="25908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71210894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정육면체 13">
            <a:extLst>
              <a:ext uri="{FF2B5EF4-FFF2-40B4-BE49-F238E27FC236}">
                <a16:creationId xmlns:a16="http://schemas.microsoft.com/office/drawing/2014/main" id="{A5259BD9-4C56-4878-87EA-0D3E626E65BA}"/>
              </a:ext>
            </a:extLst>
          </p:cNvPr>
          <p:cNvSpPr/>
          <p:nvPr/>
        </p:nvSpPr>
        <p:spPr>
          <a:xfrm>
            <a:off x="841248" y="2663952"/>
            <a:ext cx="667728" cy="667728"/>
          </a:xfrm>
          <a:prstGeom prst="cube">
            <a:avLst/>
          </a:prstGeom>
          <a:solidFill>
            <a:srgbClr val="FFFFCC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정육면체 14">
            <a:extLst>
              <a:ext uri="{FF2B5EF4-FFF2-40B4-BE49-F238E27FC236}">
                <a16:creationId xmlns:a16="http://schemas.microsoft.com/office/drawing/2014/main" id="{5300F711-FB15-4389-A938-4B96A9CE379D}"/>
              </a:ext>
            </a:extLst>
          </p:cNvPr>
          <p:cNvSpPr/>
          <p:nvPr/>
        </p:nvSpPr>
        <p:spPr>
          <a:xfrm>
            <a:off x="1389888" y="2663952"/>
            <a:ext cx="667728" cy="667728"/>
          </a:xfrm>
          <a:prstGeom prst="cube">
            <a:avLst/>
          </a:prstGeom>
          <a:solidFill>
            <a:srgbClr val="FFFFCC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정육면체 15">
            <a:extLst>
              <a:ext uri="{FF2B5EF4-FFF2-40B4-BE49-F238E27FC236}">
                <a16:creationId xmlns:a16="http://schemas.microsoft.com/office/drawing/2014/main" id="{2F2ED8F3-375B-4333-B6BE-FF290B04A26F}"/>
              </a:ext>
            </a:extLst>
          </p:cNvPr>
          <p:cNvSpPr/>
          <p:nvPr/>
        </p:nvSpPr>
        <p:spPr>
          <a:xfrm>
            <a:off x="1938528" y="2663952"/>
            <a:ext cx="667728" cy="667728"/>
          </a:xfrm>
          <a:prstGeom prst="cube">
            <a:avLst/>
          </a:prstGeom>
          <a:solidFill>
            <a:srgbClr val="FFFFCC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정육면체 10">
            <a:extLst>
              <a:ext uri="{FF2B5EF4-FFF2-40B4-BE49-F238E27FC236}">
                <a16:creationId xmlns:a16="http://schemas.microsoft.com/office/drawing/2014/main" id="{46EB4E8A-5A4B-4631-A251-90A870B3EDF3}"/>
              </a:ext>
            </a:extLst>
          </p:cNvPr>
          <p:cNvSpPr/>
          <p:nvPr/>
        </p:nvSpPr>
        <p:spPr>
          <a:xfrm>
            <a:off x="841248" y="2139696"/>
            <a:ext cx="667728" cy="667728"/>
          </a:xfrm>
          <a:prstGeom prst="cube">
            <a:avLst/>
          </a:prstGeom>
          <a:solidFill>
            <a:srgbClr val="FFFFCC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정육면체 11">
            <a:extLst>
              <a:ext uri="{FF2B5EF4-FFF2-40B4-BE49-F238E27FC236}">
                <a16:creationId xmlns:a16="http://schemas.microsoft.com/office/drawing/2014/main" id="{1E5598AA-0265-4FDA-ACB6-232F0FDC1D1E}"/>
              </a:ext>
            </a:extLst>
          </p:cNvPr>
          <p:cNvSpPr/>
          <p:nvPr/>
        </p:nvSpPr>
        <p:spPr>
          <a:xfrm>
            <a:off x="1389888" y="2139696"/>
            <a:ext cx="667728" cy="667728"/>
          </a:xfrm>
          <a:prstGeom prst="cube">
            <a:avLst/>
          </a:prstGeom>
          <a:solidFill>
            <a:srgbClr val="FFFFCC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정육면체 12">
            <a:extLst>
              <a:ext uri="{FF2B5EF4-FFF2-40B4-BE49-F238E27FC236}">
                <a16:creationId xmlns:a16="http://schemas.microsoft.com/office/drawing/2014/main" id="{FE0A65FE-4B6C-45ED-BDC8-40E7EF374C71}"/>
              </a:ext>
            </a:extLst>
          </p:cNvPr>
          <p:cNvSpPr/>
          <p:nvPr/>
        </p:nvSpPr>
        <p:spPr>
          <a:xfrm>
            <a:off x="1938528" y="2139696"/>
            <a:ext cx="667728" cy="667728"/>
          </a:xfrm>
          <a:prstGeom prst="cube">
            <a:avLst/>
          </a:prstGeom>
          <a:solidFill>
            <a:srgbClr val="FFFFCC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B96147-8788-43F5-B27F-3DCF0D59EB29}"/>
              </a:ext>
            </a:extLst>
          </p:cNvPr>
          <p:cNvSpPr txBox="1"/>
          <p:nvPr/>
        </p:nvSpPr>
        <p:spPr>
          <a:xfrm>
            <a:off x="384048" y="790575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im2col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정육면체 3">
            <a:extLst>
              <a:ext uri="{FF2B5EF4-FFF2-40B4-BE49-F238E27FC236}">
                <a16:creationId xmlns:a16="http://schemas.microsoft.com/office/drawing/2014/main" id="{48929304-9E46-44D0-8165-BE7C56BA8052}"/>
              </a:ext>
            </a:extLst>
          </p:cNvPr>
          <p:cNvSpPr/>
          <p:nvPr/>
        </p:nvSpPr>
        <p:spPr>
          <a:xfrm>
            <a:off x="841248" y="1615440"/>
            <a:ext cx="667728" cy="667728"/>
          </a:xfrm>
          <a:prstGeom prst="cube">
            <a:avLst/>
          </a:prstGeom>
          <a:solidFill>
            <a:srgbClr val="FFFFCC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정육면체 8">
            <a:extLst>
              <a:ext uri="{FF2B5EF4-FFF2-40B4-BE49-F238E27FC236}">
                <a16:creationId xmlns:a16="http://schemas.microsoft.com/office/drawing/2014/main" id="{78991282-F7BA-46FF-8B21-9F293CAB9AEB}"/>
              </a:ext>
            </a:extLst>
          </p:cNvPr>
          <p:cNvSpPr/>
          <p:nvPr/>
        </p:nvSpPr>
        <p:spPr>
          <a:xfrm>
            <a:off x="1389888" y="1615440"/>
            <a:ext cx="667728" cy="667728"/>
          </a:xfrm>
          <a:prstGeom prst="cube">
            <a:avLst/>
          </a:prstGeom>
          <a:solidFill>
            <a:srgbClr val="FFFFCC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정육면체 9">
            <a:extLst>
              <a:ext uri="{FF2B5EF4-FFF2-40B4-BE49-F238E27FC236}">
                <a16:creationId xmlns:a16="http://schemas.microsoft.com/office/drawing/2014/main" id="{A4E65B83-7EE1-40D6-A9FD-88ACDC96DC0D}"/>
              </a:ext>
            </a:extLst>
          </p:cNvPr>
          <p:cNvSpPr/>
          <p:nvPr/>
        </p:nvSpPr>
        <p:spPr>
          <a:xfrm>
            <a:off x="1938528" y="1615440"/>
            <a:ext cx="667728" cy="667728"/>
          </a:xfrm>
          <a:prstGeom prst="cube">
            <a:avLst/>
          </a:prstGeom>
          <a:solidFill>
            <a:srgbClr val="FFFFCC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정육면체 16">
            <a:extLst>
              <a:ext uri="{FF2B5EF4-FFF2-40B4-BE49-F238E27FC236}">
                <a16:creationId xmlns:a16="http://schemas.microsoft.com/office/drawing/2014/main" id="{ADD5BE84-193F-4B08-99F4-B2ED1527261B}"/>
              </a:ext>
            </a:extLst>
          </p:cNvPr>
          <p:cNvSpPr/>
          <p:nvPr/>
        </p:nvSpPr>
        <p:spPr>
          <a:xfrm>
            <a:off x="710891" y="1570920"/>
            <a:ext cx="2025721" cy="1843056"/>
          </a:xfrm>
          <a:prstGeom prst="cube">
            <a:avLst>
              <a:gd name="adj" fmla="val 14061"/>
            </a:avLst>
          </a:prstGeom>
          <a:noFill/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65FB3F-F971-46B3-9545-C5ACAEAACD23}"/>
              </a:ext>
            </a:extLst>
          </p:cNvPr>
          <p:cNvSpPr txBox="1"/>
          <p:nvPr/>
        </p:nvSpPr>
        <p:spPr>
          <a:xfrm>
            <a:off x="1108291" y="3423120"/>
            <a:ext cx="11641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</a:t>
            </a:r>
          </a:p>
        </p:txBody>
      </p:sp>
      <p:sp>
        <p:nvSpPr>
          <p:cNvPr id="8" name="화살표: 아래쪽 7">
            <a:extLst>
              <a:ext uri="{FF2B5EF4-FFF2-40B4-BE49-F238E27FC236}">
                <a16:creationId xmlns:a16="http://schemas.microsoft.com/office/drawing/2014/main" id="{B3F93286-1550-4F32-BB4A-5FC27B96B780}"/>
              </a:ext>
            </a:extLst>
          </p:cNvPr>
          <p:cNvSpPr/>
          <p:nvPr/>
        </p:nvSpPr>
        <p:spPr>
          <a:xfrm>
            <a:off x="1508976" y="3816096"/>
            <a:ext cx="228384" cy="682752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02AAA2B-864F-4F97-AD34-AFA8EA36D485}"/>
              </a:ext>
            </a:extLst>
          </p:cNvPr>
          <p:cNvSpPr txBox="1"/>
          <p:nvPr/>
        </p:nvSpPr>
        <p:spPr>
          <a:xfrm>
            <a:off x="1690341" y="4038944"/>
            <a:ext cx="7809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im2col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689BFDF-EAD4-4FC0-B586-209D4DAD0D63}"/>
              </a:ext>
            </a:extLst>
          </p:cNvPr>
          <p:cNvSpPr/>
          <p:nvPr/>
        </p:nvSpPr>
        <p:spPr>
          <a:xfrm>
            <a:off x="613355" y="4569569"/>
            <a:ext cx="2123257" cy="161446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F924BBA-FA74-4D04-8C56-4050E93997ED}"/>
              </a:ext>
            </a:extLst>
          </p:cNvPr>
          <p:cNvSpPr/>
          <p:nvPr/>
        </p:nvSpPr>
        <p:spPr>
          <a:xfrm>
            <a:off x="613354" y="4731015"/>
            <a:ext cx="2123257" cy="16144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215AAE9-96ED-4CDE-AD75-9A1F9035AFC1}"/>
              </a:ext>
            </a:extLst>
          </p:cNvPr>
          <p:cNvSpPr/>
          <p:nvPr/>
        </p:nvSpPr>
        <p:spPr>
          <a:xfrm>
            <a:off x="613353" y="4892461"/>
            <a:ext cx="2123257" cy="16144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8533756-EDEE-4B04-8D7E-1C52BD0F5610}"/>
              </a:ext>
            </a:extLst>
          </p:cNvPr>
          <p:cNvSpPr/>
          <p:nvPr/>
        </p:nvSpPr>
        <p:spPr>
          <a:xfrm>
            <a:off x="613352" y="5053907"/>
            <a:ext cx="2123257" cy="16144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27634773-E4DA-457A-8BAB-F8CA83F462FB}"/>
              </a:ext>
            </a:extLst>
          </p:cNvPr>
          <p:cNvSpPr/>
          <p:nvPr/>
        </p:nvSpPr>
        <p:spPr>
          <a:xfrm>
            <a:off x="613351" y="5215353"/>
            <a:ext cx="2123257" cy="16144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B8C7C46-EC15-481E-990E-8BC94E8AB8C3}"/>
              </a:ext>
            </a:extLst>
          </p:cNvPr>
          <p:cNvSpPr/>
          <p:nvPr/>
        </p:nvSpPr>
        <p:spPr>
          <a:xfrm>
            <a:off x="613350" y="5376799"/>
            <a:ext cx="2123257" cy="16144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25C4031-A88D-4C65-8299-CECA56CC346F}"/>
              </a:ext>
            </a:extLst>
          </p:cNvPr>
          <p:cNvSpPr/>
          <p:nvPr/>
        </p:nvSpPr>
        <p:spPr>
          <a:xfrm>
            <a:off x="613349" y="5538245"/>
            <a:ext cx="2123257" cy="16144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9A5B6F4-D503-431A-B5DB-E749A626181F}"/>
              </a:ext>
            </a:extLst>
          </p:cNvPr>
          <p:cNvSpPr/>
          <p:nvPr/>
        </p:nvSpPr>
        <p:spPr>
          <a:xfrm>
            <a:off x="613348" y="5699691"/>
            <a:ext cx="2123257" cy="16144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FB437490-BB25-442F-BBD9-7CF935D7AB89}"/>
              </a:ext>
            </a:extLst>
          </p:cNvPr>
          <p:cNvSpPr/>
          <p:nvPr/>
        </p:nvSpPr>
        <p:spPr>
          <a:xfrm>
            <a:off x="613347" y="5861137"/>
            <a:ext cx="2123257" cy="16144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정육면체 30">
            <a:extLst>
              <a:ext uri="{FF2B5EF4-FFF2-40B4-BE49-F238E27FC236}">
                <a16:creationId xmlns:a16="http://schemas.microsoft.com/office/drawing/2014/main" id="{3B87D7BE-4769-4C08-B57F-D7FD0ABBB31C}"/>
              </a:ext>
            </a:extLst>
          </p:cNvPr>
          <p:cNvSpPr/>
          <p:nvPr/>
        </p:nvSpPr>
        <p:spPr>
          <a:xfrm>
            <a:off x="4322655" y="2879187"/>
            <a:ext cx="304800" cy="304800"/>
          </a:xfrm>
          <a:prstGeom prst="cube">
            <a:avLst/>
          </a:prstGeom>
          <a:solidFill>
            <a:srgbClr val="FFFFCC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정육면체 31">
            <a:extLst>
              <a:ext uri="{FF2B5EF4-FFF2-40B4-BE49-F238E27FC236}">
                <a16:creationId xmlns:a16="http://schemas.microsoft.com/office/drawing/2014/main" id="{76FB0803-89BA-4710-AAC3-5CD9529BF2F6}"/>
              </a:ext>
            </a:extLst>
          </p:cNvPr>
          <p:cNvSpPr/>
          <p:nvPr/>
        </p:nvSpPr>
        <p:spPr>
          <a:xfrm>
            <a:off x="4322655" y="2554501"/>
            <a:ext cx="304800" cy="304800"/>
          </a:xfrm>
          <a:prstGeom prst="cube">
            <a:avLst/>
          </a:prstGeom>
          <a:solidFill>
            <a:srgbClr val="FFFFCC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정육면체 32">
            <a:extLst>
              <a:ext uri="{FF2B5EF4-FFF2-40B4-BE49-F238E27FC236}">
                <a16:creationId xmlns:a16="http://schemas.microsoft.com/office/drawing/2014/main" id="{195F071F-8939-4FF1-A918-1AF2F48D5123}"/>
              </a:ext>
            </a:extLst>
          </p:cNvPr>
          <p:cNvSpPr/>
          <p:nvPr/>
        </p:nvSpPr>
        <p:spPr>
          <a:xfrm>
            <a:off x="4322655" y="2229813"/>
            <a:ext cx="304800" cy="304800"/>
          </a:xfrm>
          <a:prstGeom prst="cube">
            <a:avLst/>
          </a:prstGeom>
          <a:solidFill>
            <a:srgbClr val="FFFFCC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정육면체 33">
            <a:extLst>
              <a:ext uri="{FF2B5EF4-FFF2-40B4-BE49-F238E27FC236}">
                <a16:creationId xmlns:a16="http://schemas.microsoft.com/office/drawing/2014/main" id="{DC4EE848-4AC8-4E6C-AB45-EF8C8888A379}"/>
              </a:ext>
            </a:extLst>
          </p:cNvPr>
          <p:cNvSpPr/>
          <p:nvPr/>
        </p:nvSpPr>
        <p:spPr>
          <a:xfrm>
            <a:off x="4322655" y="1905125"/>
            <a:ext cx="304800" cy="304800"/>
          </a:xfrm>
          <a:prstGeom prst="cube">
            <a:avLst/>
          </a:prstGeom>
          <a:solidFill>
            <a:srgbClr val="FFFFCC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정육면체 34">
            <a:extLst>
              <a:ext uri="{FF2B5EF4-FFF2-40B4-BE49-F238E27FC236}">
                <a16:creationId xmlns:a16="http://schemas.microsoft.com/office/drawing/2014/main" id="{124EA53C-BA16-4041-86A6-FD7FDFCA84D4}"/>
              </a:ext>
            </a:extLst>
          </p:cNvPr>
          <p:cNvSpPr/>
          <p:nvPr/>
        </p:nvSpPr>
        <p:spPr>
          <a:xfrm>
            <a:off x="4322655" y="1580437"/>
            <a:ext cx="304800" cy="304800"/>
          </a:xfrm>
          <a:prstGeom prst="cube">
            <a:avLst/>
          </a:prstGeom>
          <a:solidFill>
            <a:srgbClr val="FFFFCC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정육면체 35">
            <a:extLst>
              <a:ext uri="{FF2B5EF4-FFF2-40B4-BE49-F238E27FC236}">
                <a16:creationId xmlns:a16="http://schemas.microsoft.com/office/drawing/2014/main" id="{9919D325-225B-46B8-8265-348AEC592D3B}"/>
              </a:ext>
            </a:extLst>
          </p:cNvPr>
          <p:cNvSpPr/>
          <p:nvPr/>
        </p:nvSpPr>
        <p:spPr>
          <a:xfrm>
            <a:off x="4322655" y="1255749"/>
            <a:ext cx="304800" cy="304800"/>
          </a:xfrm>
          <a:prstGeom prst="cube">
            <a:avLst/>
          </a:prstGeom>
          <a:solidFill>
            <a:srgbClr val="FFFFCC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정육면체 36">
            <a:extLst>
              <a:ext uri="{FF2B5EF4-FFF2-40B4-BE49-F238E27FC236}">
                <a16:creationId xmlns:a16="http://schemas.microsoft.com/office/drawing/2014/main" id="{B87D092C-3EB5-4316-9775-E24B7007B9B1}"/>
              </a:ext>
            </a:extLst>
          </p:cNvPr>
          <p:cNvSpPr/>
          <p:nvPr/>
        </p:nvSpPr>
        <p:spPr>
          <a:xfrm>
            <a:off x="4207633" y="1092754"/>
            <a:ext cx="589919" cy="2192990"/>
          </a:xfrm>
          <a:prstGeom prst="cube">
            <a:avLst>
              <a:gd name="adj" fmla="val 14061"/>
            </a:avLst>
          </a:prstGeom>
          <a:noFill/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68E39A12-9E95-4DF1-8DF2-C1E36D4A2673}"/>
              </a:ext>
            </a:extLst>
          </p:cNvPr>
          <p:cNvGrpSpPr/>
          <p:nvPr/>
        </p:nvGrpSpPr>
        <p:grpSpPr>
          <a:xfrm>
            <a:off x="4086244" y="4136557"/>
            <a:ext cx="968676" cy="2123262"/>
            <a:chOff x="4086244" y="4136557"/>
            <a:chExt cx="968676" cy="2123262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ABFD356C-6C7F-44D1-884D-614B9568C48A}"/>
                </a:ext>
              </a:extLst>
            </p:cNvPr>
            <p:cNvSpPr/>
            <p:nvPr/>
          </p:nvSpPr>
          <p:spPr>
            <a:xfrm rot="5400000">
              <a:off x="3912568" y="5117468"/>
              <a:ext cx="2123257" cy="16144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0F9744EC-27B4-435B-8D88-BFF495F9F640}"/>
                </a:ext>
              </a:extLst>
            </p:cNvPr>
            <p:cNvSpPr/>
            <p:nvPr/>
          </p:nvSpPr>
          <p:spPr>
            <a:xfrm rot="5400000">
              <a:off x="3751122" y="5117467"/>
              <a:ext cx="2123257" cy="16144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F83066FB-DB6E-4EC6-8810-C38361445D15}"/>
                </a:ext>
              </a:extLst>
            </p:cNvPr>
            <p:cNvSpPr/>
            <p:nvPr/>
          </p:nvSpPr>
          <p:spPr>
            <a:xfrm rot="5400000">
              <a:off x="3589676" y="5117466"/>
              <a:ext cx="2123257" cy="16144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F05031CC-AAA5-4645-9134-E404D3FB7C3B}"/>
                </a:ext>
              </a:extLst>
            </p:cNvPr>
            <p:cNvSpPr/>
            <p:nvPr/>
          </p:nvSpPr>
          <p:spPr>
            <a:xfrm rot="5400000">
              <a:off x="3428230" y="5117465"/>
              <a:ext cx="2123257" cy="16144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77A6C378-5662-4C46-B1B8-94059E3EF4A3}"/>
                </a:ext>
              </a:extLst>
            </p:cNvPr>
            <p:cNvSpPr/>
            <p:nvPr/>
          </p:nvSpPr>
          <p:spPr>
            <a:xfrm rot="5400000">
              <a:off x="3266784" y="5117464"/>
              <a:ext cx="2123257" cy="16144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44106EC0-D16D-48A8-AF6C-561700B62C40}"/>
                </a:ext>
              </a:extLst>
            </p:cNvPr>
            <p:cNvSpPr/>
            <p:nvPr/>
          </p:nvSpPr>
          <p:spPr>
            <a:xfrm rot="5400000">
              <a:off x="3105338" y="5117463"/>
              <a:ext cx="2123257" cy="161446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E44972A8-310E-4C4B-BC7E-593828A4D740}"/>
              </a:ext>
            </a:extLst>
          </p:cNvPr>
          <p:cNvSpPr txBox="1"/>
          <p:nvPr/>
        </p:nvSpPr>
        <p:spPr>
          <a:xfrm>
            <a:off x="3236976" y="497318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B3E957E-571E-4B21-86BA-6126783132C3}"/>
              </a:ext>
            </a:extLst>
          </p:cNvPr>
          <p:cNvSpPr txBox="1"/>
          <p:nvPr/>
        </p:nvSpPr>
        <p:spPr>
          <a:xfrm>
            <a:off x="3819360" y="3413976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(6,3,5,5)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C6DCE54-073A-46BC-A167-F15081B5C66F}"/>
              </a:ext>
            </a:extLst>
          </p:cNvPr>
          <p:cNvSpPr txBox="1"/>
          <p:nvPr/>
        </p:nvSpPr>
        <p:spPr>
          <a:xfrm>
            <a:off x="3596404" y="6276338"/>
            <a:ext cx="13131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3*25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,6)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A58D0BC-7DD9-478E-8320-AB55F7F82092}"/>
              </a:ext>
            </a:extLst>
          </p:cNvPr>
          <p:cNvSpPr txBox="1"/>
          <p:nvPr/>
        </p:nvSpPr>
        <p:spPr>
          <a:xfrm>
            <a:off x="1568023" y="6266530"/>
            <a:ext cx="15953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(9*9,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3*25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4C3DD15-435F-48ED-B6AC-1751302A9EFC}"/>
              </a:ext>
            </a:extLst>
          </p:cNvPr>
          <p:cNvSpPr txBox="1"/>
          <p:nvPr/>
        </p:nvSpPr>
        <p:spPr>
          <a:xfrm>
            <a:off x="946728" y="1134715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(9,3,7,7)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화살표: 아래쪽 50">
            <a:extLst>
              <a:ext uri="{FF2B5EF4-FFF2-40B4-BE49-F238E27FC236}">
                <a16:creationId xmlns:a16="http://schemas.microsoft.com/office/drawing/2014/main" id="{A8D9C993-7399-472B-92B8-19959456BC0F}"/>
              </a:ext>
            </a:extLst>
          </p:cNvPr>
          <p:cNvSpPr/>
          <p:nvPr/>
        </p:nvSpPr>
        <p:spPr>
          <a:xfrm rot="16200000">
            <a:off x="5482907" y="4826644"/>
            <a:ext cx="389830" cy="826579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A7893BC3-E81B-4A6E-8F8A-3CC66F9528B4}"/>
              </a:ext>
            </a:extLst>
          </p:cNvPr>
          <p:cNvSpPr/>
          <p:nvPr/>
        </p:nvSpPr>
        <p:spPr>
          <a:xfrm rot="5400000">
            <a:off x="6322509" y="4351309"/>
            <a:ext cx="1571869" cy="161544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정육면체 45">
            <a:extLst>
              <a:ext uri="{FF2B5EF4-FFF2-40B4-BE49-F238E27FC236}">
                <a16:creationId xmlns:a16="http://schemas.microsoft.com/office/drawing/2014/main" id="{F6F3BC97-468F-4E8C-BE68-ED08537B2448}"/>
              </a:ext>
            </a:extLst>
          </p:cNvPr>
          <p:cNvSpPr/>
          <p:nvPr/>
        </p:nvSpPr>
        <p:spPr>
          <a:xfrm>
            <a:off x="9127414" y="4650292"/>
            <a:ext cx="1061934" cy="1013166"/>
          </a:xfrm>
          <a:prstGeom prst="cub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화살표: 아래쪽 59">
            <a:extLst>
              <a:ext uri="{FF2B5EF4-FFF2-40B4-BE49-F238E27FC236}">
                <a16:creationId xmlns:a16="http://schemas.microsoft.com/office/drawing/2014/main" id="{6D85D233-0394-4059-9EA2-2A487CB797FB}"/>
              </a:ext>
            </a:extLst>
          </p:cNvPr>
          <p:cNvSpPr/>
          <p:nvPr/>
        </p:nvSpPr>
        <p:spPr>
          <a:xfrm rot="16200000">
            <a:off x="8267508" y="4835533"/>
            <a:ext cx="389830" cy="826579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E0356B5-3B47-48F5-838B-D2E3E70DE28B}"/>
              </a:ext>
            </a:extLst>
          </p:cNvPr>
          <p:cNvSpPr txBox="1"/>
          <p:nvPr/>
        </p:nvSpPr>
        <p:spPr>
          <a:xfrm>
            <a:off x="8931259" y="5711027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(9,6,3,3)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D3BE098-4BAA-4500-83A5-869C8E0B5F5E}"/>
              </a:ext>
            </a:extLst>
          </p:cNvPr>
          <p:cNvSpPr txBox="1"/>
          <p:nvPr/>
        </p:nvSpPr>
        <p:spPr>
          <a:xfrm>
            <a:off x="6451853" y="6184840"/>
            <a:ext cx="10310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81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,6)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4296188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E03F93-8F9B-4A79-A2DD-06EFA53F3154}"/>
              </a:ext>
            </a:extLst>
          </p:cNvPr>
          <p:cNvSpPr txBox="1"/>
          <p:nvPr/>
        </p:nvSpPr>
        <p:spPr>
          <a:xfrm>
            <a:off x="313522" y="920496"/>
            <a:ext cx="9161482" cy="40318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def im2col(input_data, filter_h, filter_w, stride=1, pad=0):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N, C, H, W = input_data.shape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out_h = (H + 2*pad - filter_h)//stride + 1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out_w = (W + 2*pad - filter_w)//stride + 1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img = np.pad(input_data, [(0,0), (0,0), (pad, pad), (pad, pad)], 'constant')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col = np.zeros((N, C, filter_h, filter_w, out_h, out_w))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for y in range(filter_h):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y_max = y + stride*out_h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for x in range(filter_w):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x_max = x + stride*out_w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col[:, :, y, x, :, :] = img[:, :, y:y_max:stride, x:x_max:stride]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col = col.transpose(0, 4, 5, 1, 2, 3).reshape(N*out_h*out_w, -1)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return col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EF4EB4-5AA7-4EEA-A9A9-0F66C9AEED4F}"/>
              </a:ext>
            </a:extLst>
          </p:cNvPr>
          <p:cNvSpPr txBox="1"/>
          <p:nvPr/>
        </p:nvSpPr>
        <p:spPr>
          <a:xfrm>
            <a:off x="563458" y="5017008"/>
            <a:ext cx="68146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col[:, :, 0, 0, :, :] = img[:, :, 0:2:1, 0:2:1]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011D6F-3B05-4F48-96F9-87E78A894ED1}"/>
              </a:ext>
            </a:extLst>
          </p:cNvPr>
          <p:cNvSpPr txBox="1"/>
          <p:nvPr/>
        </p:nvSpPr>
        <p:spPr>
          <a:xfrm>
            <a:off x="563458" y="5478673"/>
            <a:ext cx="68146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col[:, :, 0, 1, :, :] = img[:, :, 0:2:1, 1:3:1]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5957B7-180D-4346-A691-304F9809868F}"/>
              </a:ext>
            </a:extLst>
          </p:cNvPr>
          <p:cNvSpPr txBox="1"/>
          <p:nvPr/>
        </p:nvSpPr>
        <p:spPr>
          <a:xfrm>
            <a:off x="563458" y="5923230"/>
            <a:ext cx="68146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col[:, :, 1, 0, :, :] = img[:, :, 1:2:1, 0:2:1]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820E6C-DD71-41AF-8EE7-850FD2013C84}"/>
              </a:ext>
            </a:extLst>
          </p:cNvPr>
          <p:cNvSpPr txBox="1"/>
          <p:nvPr/>
        </p:nvSpPr>
        <p:spPr>
          <a:xfrm>
            <a:off x="563458" y="6384895"/>
            <a:ext cx="68146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col[:, :, 1, 1, :, :] = img[:, :, 1:3:1, 1:3:1]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6543104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직사각형 66">
            <a:extLst>
              <a:ext uri="{FF2B5EF4-FFF2-40B4-BE49-F238E27FC236}">
                <a16:creationId xmlns:a16="http://schemas.microsoft.com/office/drawing/2014/main" id="{3A553C49-1A97-4873-8819-1C09EBC99A1A}"/>
              </a:ext>
            </a:extLst>
          </p:cNvPr>
          <p:cNvSpPr/>
          <p:nvPr/>
        </p:nvSpPr>
        <p:spPr>
          <a:xfrm>
            <a:off x="340972" y="3429000"/>
            <a:ext cx="9631650" cy="12882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1579520D-6F3A-4141-B592-72FBB4076711}"/>
              </a:ext>
            </a:extLst>
          </p:cNvPr>
          <p:cNvSpPr/>
          <p:nvPr/>
        </p:nvSpPr>
        <p:spPr>
          <a:xfrm>
            <a:off x="432412" y="3514344"/>
            <a:ext cx="9442674" cy="10992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FFFB51C-2FE6-444A-9336-4800B59CAA77}"/>
              </a:ext>
            </a:extLst>
          </p:cNvPr>
          <p:cNvSpPr/>
          <p:nvPr/>
        </p:nvSpPr>
        <p:spPr>
          <a:xfrm>
            <a:off x="914400" y="140208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64DCCA4-66E8-4914-9498-2F79B7649396}"/>
              </a:ext>
            </a:extLst>
          </p:cNvPr>
          <p:cNvSpPr/>
          <p:nvPr/>
        </p:nvSpPr>
        <p:spPr>
          <a:xfrm>
            <a:off x="1200912" y="140208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F410650-211E-4E2C-9F19-5C041D1AE640}"/>
              </a:ext>
            </a:extLst>
          </p:cNvPr>
          <p:cNvSpPr/>
          <p:nvPr/>
        </p:nvSpPr>
        <p:spPr>
          <a:xfrm>
            <a:off x="1487424" y="140208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4DCD579-5ED1-4FBA-B262-D3EA4F5CDCF7}"/>
              </a:ext>
            </a:extLst>
          </p:cNvPr>
          <p:cNvSpPr/>
          <p:nvPr/>
        </p:nvSpPr>
        <p:spPr>
          <a:xfrm>
            <a:off x="914400" y="168859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A08D16E-DDE2-445C-8E38-9D7D812C1499}"/>
              </a:ext>
            </a:extLst>
          </p:cNvPr>
          <p:cNvSpPr/>
          <p:nvPr/>
        </p:nvSpPr>
        <p:spPr>
          <a:xfrm>
            <a:off x="1200912" y="168859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D6E5B72-A6E3-4F9F-A15A-D339AC35B73E}"/>
              </a:ext>
            </a:extLst>
          </p:cNvPr>
          <p:cNvSpPr/>
          <p:nvPr/>
        </p:nvSpPr>
        <p:spPr>
          <a:xfrm>
            <a:off x="1487424" y="168859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99BDA30-F6A5-427F-A460-DFFB9E5544E4}"/>
              </a:ext>
            </a:extLst>
          </p:cNvPr>
          <p:cNvSpPr/>
          <p:nvPr/>
        </p:nvSpPr>
        <p:spPr>
          <a:xfrm>
            <a:off x="914400" y="197510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25A2CB3-2842-4468-B7D7-50B9B6AF441C}"/>
              </a:ext>
            </a:extLst>
          </p:cNvPr>
          <p:cNvSpPr/>
          <p:nvPr/>
        </p:nvSpPr>
        <p:spPr>
          <a:xfrm>
            <a:off x="1200912" y="197510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06562AA-A4B5-4092-821A-D1C9178171AE}"/>
              </a:ext>
            </a:extLst>
          </p:cNvPr>
          <p:cNvSpPr/>
          <p:nvPr/>
        </p:nvSpPr>
        <p:spPr>
          <a:xfrm>
            <a:off x="1487424" y="197510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4D7BDE-BB9D-4A64-8089-962B26F897AC}"/>
              </a:ext>
            </a:extLst>
          </p:cNvPr>
          <p:cNvSpPr txBox="1"/>
          <p:nvPr/>
        </p:nvSpPr>
        <p:spPr>
          <a:xfrm>
            <a:off x="1054608" y="1048512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14AA26-1D94-48D9-B4A5-C14BB6CE2F86}"/>
              </a:ext>
            </a:extLst>
          </p:cNvPr>
          <p:cNvSpPr txBox="1"/>
          <p:nvPr/>
        </p:nvSpPr>
        <p:spPr>
          <a:xfrm>
            <a:off x="501571" y="72574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(1,1,3,3)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ACC5E25-8381-428C-9F31-ABD7325B870A}"/>
              </a:ext>
            </a:extLst>
          </p:cNvPr>
          <p:cNvSpPr/>
          <p:nvPr/>
        </p:nvSpPr>
        <p:spPr>
          <a:xfrm>
            <a:off x="3198659" y="1425869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63F2003-B253-45FF-8782-57A118A5380F}"/>
              </a:ext>
            </a:extLst>
          </p:cNvPr>
          <p:cNvSpPr/>
          <p:nvPr/>
        </p:nvSpPr>
        <p:spPr>
          <a:xfrm>
            <a:off x="3485171" y="1425869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1008296-9244-4123-ADA2-8CD6219E8125}"/>
              </a:ext>
            </a:extLst>
          </p:cNvPr>
          <p:cNvSpPr/>
          <p:nvPr/>
        </p:nvSpPr>
        <p:spPr>
          <a:xfrm>
            <a:off x="3198659" y="1712381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68CCF8A-8642-48E9-BE5D-F309B5803641}"/>
              </a:ext>
            </a:extLst>
          </p:cNvPr>
          <p:cNvSpPr/>
          <p:nvPr/>
        </p:nvSpPr>
        <p:spPr>
          <a:xfrm>
            <a:off x="3485171" y="1712381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4FE18F5-A145-49BE-AA22-D72A0E1F226E}"/>
              </a:ext>
            </a:extLst>
          </p:cNvPr>
          <p:cNvSpPr txBox="1"/>
          <p:nvPr/>
        </p:nvSpPr>
        <p:spPr>
          <a:xfrm>
            <a:off x="3018390" y="1048512"/>
            <a:ext cx="10310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filter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5A80D4-EE01-4A8C-BC60-518C35A7F779}"/>
              </a:ext>
            </a:extLst>
          </p:cNvPr>
          <p:cNvSpPr txBox="1"/>
          <p:nvPr/>
        </p:nvSpPr>
        <p:spPr>
          <a:xfrm>
            <a:off x="2768539" y="725744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8319DEB-DE11-4546-9254-07739583FC1C}"/>
              </a:ext>
            </a:extLst>
          </p:cNvPr>
          <p:cNvSpPr/>
          <p:nvPr/>
        </p:nvSpPr>
        <p:spPr>
          <a:xfrm>
            <a:off x="5705856" y="144862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2D9FCA8-2780-4ED3-97EC-07FA1D2FC5A5}"/>
              </a:ext>
            </a:extLst>
          </p:cNvPr>
          <p:cNvSpPr/>
          <p:nvPr/>
        </p:nvSpPr>
        <p:spPr>
          <a:xfrm>
            <a:off x="5992368" y="144862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C79ED6B-48AD-4802-A8C8-59E8FDEE3BE4}"/>
              </a:ext>
            </a:extLst>
          </p:cNvPr>
          <p:cNvSpPr/>
          <p:nvPr/>
        </p:nvSpPr>
        <p:spPr>
          <a:xfrm>
            <a:off x="5705856" y="173513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1D65FFC-DE0C-4CDF-BA10-5C396B05F19F}"/>
              </a:ext>
            </a:extLst>
          </p:cNvPr>
          <p:cNvSpPr/>
          <p:nvPr/>
        </p:nvSpPr>
        <p:spPr>
          <a:xfrm>
            <a:off x="5992368" y="173513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9538A95-72F8-49C1-A2C9-9EA8D508EBCE}"/>
              </a:ext>
            </a:extLst>
          </p:cNvPr>
          <p:cNvSpPr txBox="1"/>
          <p:nvPr/>
        </p:nvSpPr>
        <p:spPr>
          <a:xfrm>
            <a:off x="5271208" y="74324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2DB2A1A-D16C-4EAF-9C1D-2D458011B6D0}"/>
              </a:ext>
            </a:extLst>
          </p:cNvPr>
          <p:cNvSpPr txBox="1"/>
          <p:nvPr/>
        </p:nvSpPr>
        <p:spPr>
          <a:xfrm>
            <a:off x="5586413" y="1048512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9141997-EC86-4227-B0A9-250051B00A76}"/>
              </a:ext>
            </a:extLst>
          </p:cNvPr>
          <p:cNvSpPr txBox="1"/>
          <p:nvPr/>
        </p:nvSpPr>
        <p:spPr>
          <a:xfrm>
            <a:off x="1120436" y="2561844"/>
            <a:ext cx="49808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 = np.zeros((1, 1, 2, 2, 2, 2))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19456EC-5340-424A-858C-3B7078BF2EE3}"/>
              </a:ext>
            </a:extLst>
          </p:cNvPr>
          <p:cNvSpPr/>
          <p:nvPr/>
        </p:nvSpPr>
        <p:spPr>
          <a:xfrm>
            <a:off x="542110" y="3610802"/>
            <a:ext cx="4620768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61957B6E-CFA6-45E0-85B9-F78291B61D4D}"/>
              </a:ext>
            </a:extLst>
          </p:cNvPr>
          <p:cNvSpPr/>
          <p:nvPr/>
        </p:nvSpPr>
        <p:spPr>
          <a:xfrm>
            <a:off x="5162878" y="3610802"/>
            <a:ext cx="4620768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D47F2B9-4959-4B7D-BF6D-AD95EE63E091}"/>
              </a:ext>
            </a:extLst>
          </p:cNvPr>
          <p:cNvSpPr/>
          <p:nvPr/>
        </p:nvSpPr>
        <p:spPr>
          <a:xfrm>
            <a:off x="661962" y="3707259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08B76AF5-BCB9-4F9F-AD09-BB1BE6017677}"/>
              </a:ext>
            </a:extLst>
          </p:cNvPr>
          <p:cNvSpPr/>
          <p:nvPr/>
        </p:nvSpPr>
        <p:spPr>
          <a:xfrm>
            <a:off x="2852494" y="3707259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397A110-3D9F-4646-9239-6DC62DC8E69E}"/>
              </a:ext>
            </a:extLst>
          </p:cNvPr>
          <p:cNvSpPr/>
          <p:nvPr/>
        </p:nvSpPr>
        <p:spPr>
          <a:xfrm>
            <a:off x="747362" y="3798699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3098B9F-986D-4272-B6FE-E3ECB7E2898F}"/>
              </a:ext>
            </a:extLst>
          </p:cNvPr>
          <p:cNvSpPr/>
          <p:nvPr/>
        </p:nvSpPr>
        <p:spPr>
          <a:xfrm>
            <a:off x="1757663" y="3798699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E4F914DD-17B4-479D-A499-DC2BF0624EAD}"/>
              </a:ext>
            </a:extLst>
          </p:cNvPr>
          <p:cNvSpPr/>
          <p:nvPr/>
        </p:nvSpPr>
        <p:spPr>
          <a:xfrm>
            <a:off x="828245" y="3871851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F9AD2D8-B78B-4BCB-9665-155F3AFCC827}"/>
              </a:ext>
            </a:extLst>
          </p:cNvPr>
          <p:cNvSpPr/>
          <p:nvPr/>
        </p:nvSpPr>
        <p:spPr>
          <a:xfrm>
            <a:off x="1249246" y="3871851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DEDC034D-6F79-4A38-A092-6F7CFC73FDCD}"/>
              </a:ext>
            </a:extLst>
          </p:cNvPr>
          <p:cNvSpPr/>
          <p:nvPr/>
        </p:nvSpPr>
        <p:spPr>
          <a:xfrm>
            <a:off x="1841303" y="3869787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38FE1922-A329-4430-BB3E-9B4C0571FD1E}"/>
              </a:ext>
            </a:extLst>
          </p:cNvPr>
          <p:cNvSpPr/>
          <p:nvPr/>
        </p:nvSpPr>
        <p:spPr>
          <a:xfrm>
            <a:off x="2262304" y="3869787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8AB0756B-C226-4A06-9E74-116A7D086250}"/>
              </a:ext>
            </a:extLst>
          </p:cNvPr>
          <p:cNvSpPr/>
          <p:nvPr/>
        </p:nvSpPr>
        <p:spPr>
          <a:xfrm>
            <a:off x="2916396" y="3796635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79436F0D-7EED-44A7-9F08-EA8EEF6E5E95}"/>
              </a:ext>
            </a:extLst>
          </p:cNvPr>
          <p:cNvSpPr/>
          <p:nvPr/>
        </p:nvSpPr>
        <p:spPr>
          <a:xfrm>
            <a:off x="3926697" y="3796635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D68C47A1-BDBF-4C70-936D-2B3E42333027}"/>
              </a:ext>
            </a:extLst>
          </p:cNvPr>
          <p:cNvSpPr/>
          <p:nvPr/>
        </p:nvSpPr>
        <p:spPr>
          <a:xfrm>
            <a:off x="2997279" y="3869787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D4AEDDAA-71A9-4F7D-A080-49B51A8C26E3}"/>
              </a:ext>
            </a:extLst>
          </p:cNvPr>
          <p:cNvSpPr/>
          <p:nvPr/>
        </p:nvSpPr>
        <p:spPr>
          <a:xfrm>
            <a:off x="3418280" y="3869787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FAB0C84-03B1-4103-817F-83184028B42A}"/>
              </a:ext>
            </a:extLst>
          </p:cNvPr>
          <p:cNvSpPr/>
          <p:nvPr/>
        </p:nvSpPr>
        <p:spPr>
          <a:xfrm>
            <a:off x="4010337" y="3867723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7F38D8C-8E07-4307-848B-227F5B0C4E90}"/>
              </a:ext>
            </a:extLst>
          </p:cNvPr>
          <p:cNvSpPr/>
          <p:nvPr/>
        </p:nvSpPr>
        <p:spPr>
          <a:xfrm>
            <a:off x="4431338" y="3867723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0F86F9F4-10F1-447D-8606-6B1976D50A78}"/>
              </a:ext>
            </a:extLst>
          </p:cNvPr>
          <p:cNvSpPr/>
          <p:nvPr/>
        </p:nvSpPr>
        <p:spPr>
          <a:xfrm>
            <a:off x="5282730" y="3715323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5FEBD780-2C49-48DB-B464-0BBC934C5DBF}"/>
              </a:ext>
            </a:extLst>
          </p:cNvPr>
          <p:cNvSpPr/>
          <p:nvPr/>
        </p:nvSpPr>
        <p:spPr>
          <a:xfrm>
            <a:off x="7473262" y="3715323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3DB75854-8F7E-44F4-9622-E76EECFD3E00}"/>
              </a:ext>
            </a:extLst>
          </p:cNvPr>
          <p:cNvSpPr/>
          <p:nvPr/>
        </p:nvSpPr>
        <p:spPr>
          <a:xfrm>
            <a:off x="5368130" y="3806763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DE092A53-C8FF-469B-8BB1-FB5627A4DCD2}"/>
              </a:ext>
            </a:extLst>
          </p:cNvPr>
          <p:cNvSpPr/>
          <p:nvPr/>
        </p:nvSpPr>
        <p:spPr>
          <a:xfrm>
            <a:off x="6378431" y="3806763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07506439-81AF-47B5-AA55-99B8D26E8B48}"/>
              </a:ext>
            </a:extLst>
          </p:cNvPr>
          <p:cNvSpPr/>
          <p:nvPr/>
        </p:nvSpPr>
        <p:spPr>
          <a:xfrm>
            <a:off x="5449013" y="3879915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D58C96AA-0B9E-46C0-8DC7-8929F9A34082}"/>
              </a:ext>
            </a:extLst>
          </p:cNvPr>
          <p:cNvSpPr/>
          <p:nvPr/>
        </p:nvSpPr>
        <p:spPr>
          <a:xfrm>
            <a:off x="5870014" y="3879915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EC32EFA9-4F13-4E22-973A-4E195864153C}"/>
              </a:ext>
            </a:extLst>
          </p:cNvPr>
          <p:cNvSpPr/>
          <p:nvPr/>
        </p:nvSpPr>
        <p:spPr>
          <a:xfrm>
            <a:off x="6462071" y="3877851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ABBEDAE3-93EE-411C-89F8-B645DCD6CA0B}"/>
              </a:ext>
            </a:extLst>
          </p:cNvPr>
          <p:cNvSpPr/>
          <p:nvPr/>
        </p:nvSpPr>
        <p:spPr>
          <a:xfrm>
            <a:off x="6883072" y="3877851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619F8A16-3373-4F54-B44F-A19C22BD8469}"/>
              </a:ext>
            </a:extLst>
          </p:cNvPr>
          <p:cNvSpPr/>
          <p:nvPr/>
        </p:nvSpPr>
        <p:spPr>
          <a:xfrm>
            <a:off x="7537164" y="3804699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3C084DE6-7102-4ECD-AB41-8F2C767A49BE}"/>
              </a:ext>
            </a:extLst>
          </p:cNvPr>
          <p:cNvSpPr/>
          <p:nvPr/>
        </p:nvSpPr>
        <p:spPr>
          <a:xfrm>
            <a:off x="8547465" y="3804699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1BF28EC4-7BCB-4F06-8C39-4B22486CA45A}"/>
              </a:ext>
            </a:extLst>
          </p:cNvPr>
          <p:cNvSpPr/>
          <p:nvPr/>
        </p:nvSpPr>
        <p:spPr>
          <a:xfrm>
            <a:off x="7618047" y="3877851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7BC537E6-4B98-4D36-9D7F-E5A99A627AAB}"/>
              </a:ext>
            </a:extLst>
          </p:cNvPr>
          <p:cNvSpPr/>
          <p:nvPr/>
        </p:nvSpPr>
        <p:spPr>
          <a:xfrm>
            <a:off x="8039048" y="3877851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F2E5C4A4-3E00-4559-982F-F8847B2DC10F}"/>
              </a:ext>
            </a:extLst>
          </p:cNvPr>
          <p:cNvSpPr/>
          <p:nvPr/>
        </p:nvSpPr>
        <p:spPr>
          <a:xfrm>
            <a:off x="8631105" y="3875787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B0BB367A-0AE3-4898-8AC7-AF43CFAC53F4}"/>
              </a:ext>
            </a:extLst>
          </p:cNvPr>
          <p:cNvSpPr/>
          <p:nvPr/>
        </p:nvSpPr>
        <p:spPr>
          <a:xfrm>
            <a:off x="9052106" y="3875787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304771C-5E79-4188-9387-5F6F1C661968}"/>
              </a:ext>
            </a:extLst>
          </p:cNvPr>
          <p:cNvSpPr/>
          <p:nvPr/>
        </p:nvSpPr>
        <p:spPr>
          <a:xfrm>
            <a:off x="1176237" y="1663292"/>
            <a:ext cx="567018" cy="5730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4224175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직사각형 66">
            <a:extLst>
              <a:ext uri="{FF2B5EF4-FFF2-40B4-BE49-F238E27FC236}">
                <a16:creationId xmlns:a16="http://schemas.microsoft.com/office/drawing/2014/main" id="{3A553C49-1A97-4873-8819-1C09EBC99A1A}"/>
              </a:ext>
            </a:extLst>
          </p:cNvPr>
          <p:cNvSpPr/>
          <p:nvPr/>
        </p:nvSpPr>
        <p:spPr>
          <a:xfrm>
            <a:off x="340972" y="3429000"/>
            <a:ext cx="9631650" cy="12882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1579520D-6F3A-4141-B592-72FBB4076711}"/>
              </a:ext>
            </a:extLst>
          </p:cNvPr>
          <p:cNvSpPr/>
          <p:nvPr/>
        </p:nvSpPr>
        <p:spPr>
          <a:xfrm>
            <a:off x="432412" y="3514344"/>
            <a:ext cx="9442674" cy="10992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FFFB51C-2FE6-444A-9336-4800B59CAA77}"/>
              </a:ext>
            </a:extLst>
          </p:cNvPr>
          <p:cNvSpPr/>
          <p:nvPr/>
        </p:nvSpPr>
        <p:spPr>
          <a:xfrm>
            <a:off x="914400" y="140208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64DCCA4-66E8-4914-9498-2F79B7649396}"/>
              </a:ext>
            </a:extLst>
          </p:cNvPr>
          <p:cNvSpPr/>
          <p:nvPr/>
        </p:nvSpPr>
        <p:spPr>
          <a:xfrm>
            <a:off x="1200912" y="140208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F410650-211E-4E2C-9F19-5C041D1AE640}"/>
              </a:ext>
            </a:extLst>
          </p:cNvPr>
          <p:cNvSpPr/>
          <p:nvPr/>
        </p:nvSpPr>
        <p:spPr>
          <a:xfrm>
            <a:off x="1487424" y="140208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4DCD579-5ED1-4FBA-B262-D3EA4F5CDCF7}"/>
              </a:ext>
            </a:extLst>
          </p:cNvPr>
          <p:cNvSpPr/>
          <p:nvPr/>
        </p:nvSpPr>
        <p:spPr>
          <a:xfrm>
            <a:off x="914400" y="168859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A08D16E-DDE2-445C-8E38-9D7D812C1499}"/>
              </a:ext>
            </a:extLst>
          </p:cNvPr>
          <p:cNvSpPr/>
          <p:nvPr/>
        </p:nvSpPr>
        <p:spPr>
          <a:xfrm>
            <a:off x="1200912" y="168859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D6E5B72-A6E3-4F9F-A15A-D339AC35B73E}"/>
              </a:ext>
            </a:extLst>
          </p:cNvPr>
          <p:cNvSpPr/>
          <p:nvPr/>
        </p:nvSpPr>
        <p:spPr>
          <a:xfrm>
            <a:off x="1487424" y="168859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99BDA30-F6A5-427F-A460-DFFB9E5544E4}"/>
              </a:ext>
            </a:extLst>
          </p:cNvPr>
          <p:cNvSpPr/>
          <p:nvPr/>
        </p:nvSpPr>
        <p:spPr>
          <a:xfrm>
            <a:off x="914400" y="197510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25A2CB3-2842-4468-B7D7-50B9B6AF441C}"/>
              </a:ext>
            </a:extLst>
          </p:cNvPr>
          <p:cNvSpPr/>
          <p:nvPr/>
        </p:nvSpPr>
        <p:spPr>
          <a:xfrm>
            <a:off x="1200912" y="197510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06562AA-A4B5-4092-821A-D1C9178171AE}"/>
              </a:ext>
            </a:extLst>
          </p:cNvPr>
          <p:cNvSpPr/>
          <p:nvPr/>
        </p:nvSpPr>
        <p:spPr>
          <a:xfrm>
            <a:off x="1487424" y="197510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4D7BDE-BB9D-4A64-8089-962B26F897AC}"/>
              </a:ext>
            </a:extLst>
          </p:cNvPr>
          <p:cNvSpPr txBox="1"/>
          <p:nvPr/>
        </p:nvSpPr>
        <p:spPr>
          <a:xfrm>
            <a:off x="1054608" y="1048512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14AA26-1D94-48D9-B4A5-C14BB6CE2F86}"/>
              </a:ext>
            </a:extLst>
          </p:cNvPr>
          <p:cNvSpPr txBox="1"/>
          <p:nvPr/>
        </p:nvSpPr>
        <p:spPr>
          <a:xfrm>
            <a:off x="501571" y="72574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(1,1,3,3)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ACC5E25-8381-428C-9F31-ABD7325B870A}"/>
              </a:ext>
            </a:extLst>
          </p:cNvPr>
          <p:cNvSpPr/>
          <p:nvPr/>
        </p:nvSpPr>
        <p:spPr>
          <a:xfrm>
            <a:off x="3198659" y="1425869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63F2003-B253-45FF-8782-57A118A5380F}"/>
              </a:ext>
            </a:extLst>
          </p:cNvPr>
          <p:cNvSpPr/>
          <p:nvPr/>
        </p:nvSpPr>
        <p:spPr>
          <a:xfrm>
            <a:off x="3485171" y="1425869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1008296-9244-4123-ADA2-8CD6219E8125}"/>
              </a:ext>
            </a:extLst>
          </p:cNvPr>
          <p:cNvSpPr/>
          <p:nvPr/>
        </p:nvSpPr>
        <p:spPr>
          <a:xfrm>
            <a:off x="3198659" y="1712381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68CCF8A-8642-48E9-BE5D-F309B5803641}"/>
              </a:ext>
            </a:extLst>
          </p:cNvPr>
          <p:cNvSpPr/>
          <p:nvPr/>
        </p:nvSpPr>
        <p:spPr>
          <a:xfrm>
            <a:off x="3485171" y="1712381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4FE18F5-A145-49BE-AA22-D72A0E1F226E}"/>
              </a:ext>
            </a:extLst>
          </p:cNvPr>
          <p:cNvSpPr txBox="1"/>
          <p:nvPr/>
        </p:nvSpPr>
        <p:spPr>
          <a:xfrm>
            <a:off x="3018390" y="1048512"/>
            <a:ext cx="10310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filter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5A80D4-EE01-4A8C-BC60-518C35A7F779}"/>
              </a:ext>
            </a:extLst>
          </p:cNvPr>
          <p:cNvSpPr txBox="1"/>
          <p:nvPr/>
        </p:nvSpPr>
        <p:spPr>
          <a:xfrm>
            <a:off x="2768539" y="725744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8319DEB-DE11-4546-9254-07739583FC1C}"/>
              </a:ext>
            </a:extLst>
          </p:cNvPr>
          <p:cNvSpPr/>
          <p:nvPr/>
        </p:nvSpPr>
        <p:spPr>
          <a:xfrm>
            <a:off x="5705856" y="144862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2D9FCA8-2780-4ED3-97EC-07FA1D2FC5A5}"/>
              </a:ext>
            </a:extLst>
          </p:cNvPr>
          <p:cNvSpPr/>
          <p:nvPr/>
        </p:nvSpPr>
        <p:spPr>
          <a:xfrm>
            <a:off x="5992368" y="144862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C79ED6B-48AD-4802-A8C8-59E8FDEE3BE4}"/>
              </a:ext>
            </a:extLst>
          </p:cNvPr>
          <p:cNvSpPr/>
          <p:nvPr/>
        </p:nvSpPr>
        <p:spPr>
          <a:xfrm>
            <a:off x="5705856" y="173513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1D65FFC-DE0C-4CDF-BA10-5C396B05F19F}"/>
              </a:ext>
            </a:extLst>
          </p:cNvPr>
          <p:cNvSpPr/>
          <p:nvPr/>
        </p:nvSpPr>
        <p:spPr>
          <a:xfrm>
            <a:off x="5992368" y="173513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9538A95-72F8-49C1-A2C9-9EA8D508EBCE}"/>
              </a:ext>
            </a:extLst>
          </p:cNvPr>
          <p:cNvSpPr txBox="1"/>
          <p:nvPr/>
        </p:nvSpPr>
        <p:spPr>
          <a:xfrm>
            <a:off x="5271208" y="74324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2DB2A1A-D16C-4EAF-9C1D-2D458011B6D0}"/>
              </a:ext>
            </a:extLst>
          </p:cNvPr>
          <p:cNvSpPr txBox="1"/>
          <p:nvPr/>
        </p:nvSpPr>
        <p:spPr>
          <a:xfrm>
            <a:off x="5586413" y="1048512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9141997-EC86-4227-B0A9-250051B00A76}"/>
              </a:ext>
            </a:extLst>
          </p:cNvPr>
          <p:cNvSpPr txBox="1"/>
          <p:nvPr/>
        </p:nvSpPr>
        <p:spPr>
          <a:xfrm>
            <a:off x="614105" y="2247900"/>
            <a:ext cx="921277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           (1, 1, 2, 2, 2, 2)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 = col.transpose(0, 4, 5, 1, 2, 3).reshape(N*out_h*out_w, -1)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           (1, 2, 2, 1, 2, 2)             4, 4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19456EC-5340-424A-858C-3B7078BF2EE3}"/>
              </a:ext>
            </a:extLst>
          </p:cNvPr>
          <p:cNvSpPr/>
          <p:nvPr/>
        </p:nvSpPr>
        <p:spPr>
          <a:xfrm>
            <a:off x="542110" y="3610802"/>
            <a:ext cx="4620768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61957B6E-CFA6-45E0-85B9-F78291B61D4D}"/>
              </a:ext>
            </a:extLst>
          </p:cNvPr>
          <p:cNvSpPr/>
          <p:nvPr/>
        </p:nvSpPr>
        <p:spPr>
          <a:xfrm>
            <a:off x="5162878" y="3610802"/>
            <a:ext cx="4620768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D47F2B9-4959-4B7D-BF6D-AD95EE63E091}"/>
              </a:ext>
            </a:extLst>
          </p:cNvPr>
          <p:cNvSpPr/>
          <p:nvPr/>
        </p:nvSpPr>
        <p:spPr>
          <a:xfrm>
            <a:off x="661962" y="3707259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08B76AF5-BCB9-4F9F-AD09-BB1BE6017677}"/>
              </a:ext>
            </a:extLst>
          </p:cNvPr>
          <p:cNvSpPr/>
          <p:nvPr/>
        </p:nvSpPr>
        <p:spPr>
          <a:xfrm>
            <a:off x="2852494" y="3707259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397A110-3D9F-4646-9239-6DC62DC8E69E}"/>
              </a:ext>
            </a:extLst>
          </p:cNvPr>
          <p:cNvSpPr/>
          <p:nvPr/>
        </p:nvSpPr>
        <p:spPr>
          <a:xfrm>
            <a:off x="747362" y="3798699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3098B9F-986D-4272-B6FE-E3ECB7E2898F}"/>
              </a:ext>
            </a:extLst>
          </p:cNvPr>
          <p:cNvSpPr/>
          <p:nvPr/>
        </p:nvSpPr>
        <p:spPr>
          <a:xfrm>
            <a:off x="1757663" y="3798699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E4F914DD-17B4-479D-A499-DC2BF0624EAD}"/>
              </a:ext>
            </a:extLst>
          </p:cNvPr>
          <p:cNvSpPr/>
          <p:nvPr/>
        </p:nvSpPr>
        <p:spPr>
          <a:xfrm>
            <a:off x="828245" y="3871851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F9AD2D8-B78B-4BCB-9665-155F3AFCC827}"/>
              </a:ext>
            </a:extLst>
          </p:cNvPr>
          <p:cNvSpPr/>
          <p:nvPr/>
        </p:nvSpPr>
        <p:spPr>
          <a:xfrm>
            <a:off x="1249246" y="3871851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DEDC034D-6F79-4A38-A092-6F7CFC73FDCD}"/>
              </a:ext>
            </a:extLst>
          </p:cNvPr>
          <p:cNvSpPr/>
          <p:nvPr/>
        </p:nvSpPr>
        <p:spPr>
          <a:xfrm>
            <a:off x="1841303" y="3869787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38FE1922-A329-4430-BB3E-9B4C0571FD1E}"/>
              </a:ext>
            </a:extLst>
          </p:cNvPr>
          <p:cNvSpPr/>
          <p:nvPr/>
        </p:nvSpPr>
        <p:spPr>
          <a:xfrm>
            <a:off x="2262304" y="3869787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8AB0756B-C226-4A06-9E74-116A7D086250}"/>
              </a:ext>
            </a:extLst>
          </p:cNvPr>
          <p:cNvSpPr/>
          <p:nvPr/>
        </p:nvSpPr>
        <p:spPr>
          <a:xfrm>
            <a:off x="2916396" y="3796635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79436F0D-7EED-44A7-9F08-EA8EEF6E5E95}"/>
              </a:ext>
            </a:extLst>
          </p:cNvPr>
          <p:cNvSpPr/>
          <p:nvPr/>
        </p:nvSpPr>
        <p:spPr>
          <a:xfrm>
            <a:off x="3926697" y="3796635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D68C47A1-BDBF-4C70-936D-2B3E42333027}"/>
              </a:ext>
            </a:extLst>
          </p:cNvPr>
          <p:cNvSpPr/>
          <p:nvPr/>
        </p:nvSpPr>
        <p:spPr>
          <a:xfrm>
            <a:off x="2997279" y="3869787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D4AEDDAA-71A9-4F7D-A080-49B51A8C26E3}"/>
              </a:ext>
            </a:extLst>
          </p:cNvPr>
          <p:cNvSpPr/>
          <p:nvPr/>
        </p:nvSpPr>
        <p:spPr>
          <a:xfrm>
            <a:off x="3418280" y="3869787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FAB0C84-03B1-4103-817F-83184028B42A}"/>
              </a:ext>
            </a:extLst>
          </p:cNvPr>
          <p:cNvSpPr/>
          <p:nvPr/>
        </p:nvSpPr>
        <p:spPr>
          <a:xfrm>
            <a:off x="4010337" y="3867723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7F38D8C-8E07-4307-848B-227F5B0C4E90}"/>
              </a:ext>
            </a:extLst>
          </p:cNvPr>
          <p:cNvSpPr/>
          <p:nvPr/>
        </p:nvSpPr>
        <p:spPr>
          <a:xfrm>
            <a:off x="4431338" y="3867723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0F86F9F4-10F1-447D-8606-6B1976D50A78}"/>
              </a:ext>
            </a:extLst>
          </p:cNvPr>
          <p:cNvSpPr/>
          <p:nvPr/>
        </p:nvSpPr>
        <p:spPr>
          <a:xfrm>
            <a:off x="5282730" y="3715323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5FEBD780-2C49-48DB-B464-0BBC934C5DBF}"/>
              </a:ext>
            </a:extLst>
          </p:cNvPr>
          <p:cNvSpPr/>
          <p:nvPr/>
        </p:nvSpPr>
        <p:spPr>
          <a:xfrm>
            <a:off x="7473262" y="3715323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3DB75854-8F7E-44F4-9622-E76EECFD3E00}"/>
              </a:ext>
            </a:extLst>
          </p:cNvPr>
          <p:cNvSpPr/>
          <p:nvPr/>
        </p:nvSpPr>
        <p:spPr>
          <a:xfrm>
            <a:off x="5368130" y="3806763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DE092A53-C8FF-469B-8BB1-FB5627A4DCD2}"/>
              </a:ext>
            </a:extLst>
          </p:cNvPr>
          <p:cNvSpPr/>
          <p:nvPr/>
        </p:nvSpPr>
        <p:spPr>
          <a:xfrm>
            <a:off x="6378431" y="3806763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07506439-81AF-47B5-AA55-99B8D26E8B48}"/>
              </a:ext>
            </a:extLst>
          </p:cNvPr>
          <p:cNvSpPr/>
          <p:nvPr/>
        </p:nvSpPr>
        <p:spPr>
          <a:xfrm>
            <a:off x="5449013" y="3879915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D58C96AA-0B9E-46C0-8DC7-8929F9A34082}"/>
              </a:ext>
            </a:extLst>
          </p:cNvPr>
          <p:cNvSpPr/>
          <p:nvPr/>
        </p:nvSpPr>
        <p:spPr>
          <a:xfrm>
            <a:off x="5870014" y="3879915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EC32EFA9-4F13-4E22-973A-4E195864153C}"/>
              </a:ext>
            </a:extLst>
          </p:cNvPr>
          <p:cNvSpPr/>
          <p:nvPr/>
        </p:nvSpPr>
        <p:spPr>
          <a:xfrm>
            <a:off x="6462071" y="3877851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ABBEDAE3-93EE-411C-89F8-B645DCD6CA0B}"/>
              </a:ext>
            </a:extLst>
          </p:cNvPr>
          <p:cNvSpPr/>
          <p:nvPr/>
        </p:nvSpPr>
        <p:spPr>
          <a:xfrm>
            <a:off x="6883072" y="3877851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619F8A16-3373-4F54-B44F-A19C22BD8469}"/>
              </a:ext>
            </a:extLst>
          </p:cNvPr>
          <p:cNvSpPr/>
          <p:nvPr/>
        </p:nvSpPr>
        <p:spPr>
          <a:xfrm>
            <a:off x="7537164" y="3804699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3C084DE6-7102-4ECD-AB41-8F2C767A49BE}"/>
              </a:ext>
            </a:extLst>
          </p:cNvPr>
          <p:cNvSpPr/>
          <p:nvPr/>
        </p:nvSpPr>
        <p:spPr>
          <a:xfrm>
            <a:off x="8547465" y="3804699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1BF28EC4-7BCB-4F06-8C39-4B22486CA45A}"/>
              </a:ext>
            </a:extLst>
          </p:cNvPr>
          <p:cNvSpPr/>
          <p:nvPr/>
        </p:nvSpPr>
        <p:spPr>
          <a:xfrm>
            <a:off x="7618047" y="3877851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7BC537E6-4B98-4D36-9D7F-E5A99A627AAB}"/>
              </a:ext>
            </a:extLst>
          </p:cNvPr>
          <p:cNvSpPr/>
          <p:nvPr/>
        </p:nvSpPr>
        <p:spPr>
          <a:xfrm>
            <a:off x="8039048" y="3877851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F2E5C4A4-3E00-4559-982F-F8847B2DC10F}"/>
              </a:ext>
            </a:extLst>
          </p:cNvPr>
          <p:cNvSpPr/>
          <p:nvPr/>
        </p:nvSpPr>
        <p:spPr>
          <a:xfrm>
            <a:off x="8631105" y="3875787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B0BB367A-0AE3-4898-8AC7-AF43CFAC53F4}"/>
              </a:ext>
            </a:extLst>
          </p:cNvPr>
          <p:cNvSpPr/>
          <p:nvPr/>
        </p:nvSpPr>
        <p:spPr>
          <a:xfrm>
            <a:off x="9052106" y="3875787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304771C-5E79-4188-9387-5F6F1C661968}"/>
              </a:ext>
            </a:extLst>
          </p:cNvPr>
          <p:cNvSpPr/>
          <p:nvPr/>
        </p:nvSpPr>
        <p:spPr>
          <a:xfrm>
            <a:off x="920406" y="1418493"/>
            <a:ext cx="567018" cy="5730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D317563F-5544-4899-A9B3-46EC7C0F883C}"/>
              </a:ext>
            </a:extLst>
          </p:cNvPr>
          <p:cNvSpPr txBox="1"/>
          <p:nvPr/>
        </p:nvSpPr>
        <p:spPr>
          <a:xfrm>
            <a:off x="121920" y="5163312"/>
            <a:ext cx="120700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</a:rPr>
              <a:t>[[0. 1. 3. 4.]</a:t>
            </a:r>
          </a:p>
          <a:p>
            <a:r>
              <a:rPr lang="en-US" altLang="ko-KR">
                <a:solidFill>
                  <a:schemeClr val="tx1"/>
                </a:solidFill>
              </a:rPr>
              <a:t> [1. 2. 4. 5.]</a:t>
            </a:r>
          </a:p>
          <a:p>
            <a:r>
              <a:rPr lang="en-US" altLang="ko-KR">
                <a:solidFill>
                  <a:schemeClr val="tx1"/>
                </a:solidFill>
              </a:rPr>
              <a:t> [3. 4. 6. 7.]</a:t>
            </a:r>
          </a:p>
          <a:p>
            <a:r>
              <a:rPr lang="en-US" altLang="ko-KR">
                <a:solidFill>
                  <a:schemeClr val="tx1"/>
                </a:solidFill>
              </a:rPr>
              <a:t> [4. 5. 7. 8.]]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4DA1326-25D3-42B6-8F58-1AC35C085445}"/>
              </a:ext>
            </a:extLst>
          </p:cNvPr>
          <p:cNvSpPr/>
          <p:nvPr/>
        </p:nvSpPr>
        <p:spPr>
          <a:xfrm>
            <a:off x="4120895" y="4901183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18D5B05E-8381-4DC2-89BF-0BBF89D10BE8}"/>
              </a:ext>
            </a:extLst>
          </p:cNvPr>
          <p:cNvSpPr/>
          <p:nvPr/>
        </p:nvSpPr>
        <p:spPr>
          <a:xfrm>
            <a:off x="4487274" y="4901183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A64FFF30-53FD-4D04-B2B9-5986F62CA8E8}"/>
              </a:ext>
            </a:extLst>
          </p:cNvPr>
          <p:cNvSpPr/>
          <p:nvPr/>
        </p:nvSpPr>
        <p:spPr>
          <a:xfrm>
            <a:off x="4853654" y="4901183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4DE7947C-C8C4-4E1C-BB91-DF76ADB4FEA1}"/>
              </a:ext>
            </a:extLst>
          </p:cNvPr>
          <p:cNvSpPr/>
          <p:nvPr/>
        </p:nvSpPr>
        <p:spPr>
          <a:xfrm>
            <a:off x="5220033" y="4901183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C5702D8E-C60B-4DED-AECF-0969F86F7480}"/>
              </a:ext>
            </a:extLst>
          </p:cNvPr>
          <p:cNvSpPr/>
          <p:nvPr/>
        </p:nvSpPr>
        <p:spPr>
          <a:xfrm>
            <a:off x="4120895" y="5267562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EFFB511B-06ED-4690-BEED-99155E9DE6BB}"/>
              </a:ext>
            </a:extLst>
          </p:cNvPr>
          <p:cNvSpPr/>
          <p:nvPr/>
        </p:nvSpPr>
        <p:spPr>
          <a:xfrm>
            <a:off x="4487274" y="5267562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240A971E-8C0F-4C28-AD63-4497088B4494}"/>
              </a:ext>
            </a:extLst>
          </p:cNvPr>
          <p:cNvSpPr/>
          <p:nvPr/>
        </p:nvSpPr>
        <p:spPr>
          <a:xfrm>
            <a:off x="4853654" y="5267562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9C7019D0-5C51-4DD6-A246-E607FDEBB184}"/>
              </a:ext>
            </a:extLst>
          </p:cNvPr>
          <p:cNvSpPr/>
          <p:nvPr/>
        </p:nvSpPr>
        <p:spPr>
          <a:xfrm>
            <a:off x="5220033" y="5267562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599ED73E-4ED9-4366-9FFC-36D379A5AEC2}"/>
              </a:ext>
            </a:extLst>
          </p:cNvPr>
          <p:cNvSpPr/>
          <p:nvPr/>
        </p:nvSpPr>
        <p:spPr>
          <a:xfrm>
            <a:off x="4120895" y="5633942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609A9B0E-F867-48B4-AED2-3C3486F98737}"/>
              </a:ext>
            </a:extLst>
          </p:cNvPr>
          <p:cNvSpPr/>
          <p:nvPr/>
        </p:nvSpPr>
        <p:spPr>
          <a:xfrm>
            <a:off x="4487274" y="5633942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017A0B89-41F3-403F-B8EF-6C7BBDD13210}"/>
              </a:ext>
            </a:extLst>
          </p:cNvPr>
          <p:cNvSpPr/>
          <p:nvPr/>
        </p:nvSpPr>
        <p:spPr>
          <a:xfrm>
            <a:off x="4853654" y="5633942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DA509FE6-A7B1-4946-865A-144E5A6DBB4B}"/>
              </a:ext>
            </a:extLst>
          </p:cNvPr>
          <p:cNvSpPr/>
          <p:nvPr/>
        </p:nvSpPr>
        <p:spPr>
          <a:xfrm>
            <a:off x="5220033" y="5633942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64B1ACBB-C527-4ED5-84F3-695EA6D2BCBD}"/>
              </a:ext>
            </a:extLst>
          </p:cNvPr>
          <p:cNvSpPr/>
          <p:nvPr/>
        </p:nvSpPr>
        <p:spPr>
          <a:xfrm>
            <a:off x="4120895" y="6000321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9903FA02-CBC9-4E56-AFD9-26F79125C280}"/>
              </a:ext>
            </a:extLst>
          </p:cNvPr>
          <p:cNvSpPr/>
          <p:nvPr/>
        </p:nvSpPr>
        <p:spPr>
          <a:xfrm>
            <a:off x="4487274" y="6000321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FF8092EE-55F4-48B2-8CD4-04D5ED894708}"/>
              </a:ext>
            </a:extLst>
          </p:cNvPr>
          <p:cNvSpPr/>
          <p:nvPr/>
        </p:nvSpPr>
        <p:spPr>
          <a:xfrm>
            <a:off x="4853654" y="6000321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5372BA70-0DC2-44DD-B835-F9FECF6A4F20}"/>
              </a:ext>
            </a:extLst>
          </p:cNvPr>
          <p:cNvSpPr/>
          <p:nvPr/>
        </p:nvSpPr>
        <p:spPr>
          <a:xfrm>
            <a:off x="5220033" y="6000321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410280D-3D71-422C-BA5D-770F81804063}"/>
              </a:ext>
            </a:extLst>
          </p:cNvPr>
          <p:cNvSpPr txBox="1"/>
          <p:nvPr/>
        </p:nvSpPr>
        <p:spPr>
          <a:xfrm>
            <a:off x="6135624" y="5035252"/>
            <a:ext cx="325121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행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합성곱의 횟수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열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 내의 멤버 수</a:t>
            </a:r>
          </a:p>
        </p:txBody>
      </p:sp>
    </p:spTree>
    <p:extLst>
      <p:ext uri="{BB962C8B-B14F-4D97-AF65-F5344CB8AC3E}">
        <p14:creationId xmlns:p14="http://schemas.microsoft.com/office/powerpoint/2010/main" val="2694071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도전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! XOR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게이트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2.4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퍼셉트론의 한계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DFA5719D-5050-42EE-8DD2-83454B9E9719}"/>
                  </a:ext>
                </a:extLst>
              </p:cNvPr>
              <p:cNvSpPr/>
              <p:nvPr/>
            </p:nvSpPr>
            <p:spPr>
              <a:xfrm>
                <a:off x="6680327" y="811589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DFA5719D-5050-42EE-8DD2-83454B9E97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0327" y="811589"/>
                <a:ext cx="987328" cy="49177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BBA91252-7DC0-448F-9049-114D69E7B221}"/>
                  </a:ext>
                </a:extLst>
              </p:cNvPr>
              <p:cNvSpPr/>
              <p:nvPr/>
            </p:nvSpPr>
            <p:spPr>
              <a:xfrm>
                <a:off x="7667655" y="811589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BBA91252-7DC0-448F-9049-114D69E7B2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7655" y="811589"/>
                <a:ext cx="987328" cy="49177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F0EAA4F7-0340-479A-B102-408E28D7B8C5}"/>
                  </a:ext>
                </a:extLst>
              </p:cNvPr>
              <p:cNvSpPr/>
              <p:nvPr/>
            </p:nvSpPr>
            <p:spPr>
              <a:xfrm>
                <a:off x="8654983" y="811589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F0EAA4F7-0340-479A-B102-408E28D7B8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4983" y="811589"/>
                <a:ext cx="987328" cy="491776"/>
              </a:xfrm>
              <a:prstGeom prst="rect">
                <a:avLst/>
              </a:prstGeom>
              <a:blipFill>
                <a:blip r:embed="rId5"/>
                <a:stretch>
                  <a:fillRect b="-6173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BFDFD60F-2C9C-4A59-8125-DE3D0BEEDC7D}"/>
              </a:ext>
            </a:extLst>
          </p:cNvPr>
          <p:cNvSpPr/>
          <p:nvPr/>
        </p:nvSpPr>
        <p:spPr>
          <a:xfrm>
            <a:off x="6680327" y="130336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CF84496-3935-48CD-8C57-1B008C937BB6}"/>
              </a:ext>
            </a:extLst>
          </p:cNvPr>
          <p:cNvSpPr/>
          <p:nvPr/>
        </p:nvSpPr>
        <p:spPr>
          <a:xfrm>
            <a:off x="7667655" y="130336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88CDF76-EB4A-461F-9C08-3A1F9EDE989A}"/>
              </a:ext>
            </a:extLst>
          </p:cNvPr>
          <p:cNvSpPr/>
          <p:nvPr/>
        </p:nvSpPr>
        <p:spPr>
          <a:xfrm>
            <a:off x="8654983" y="130336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7F0FC79-7DBA-4622-8CE1-F0E114255B0E}"/>
              </a:ext>
            </a:extLst>
          </p:cNvPr>
          <p:cNvSpPr/>
          <p:nvPr/>
        </p:nvSpPr>
        <p:spPr>
          <a:xfrm>
            <a:off x="6680327" y="179514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D3248F4-F973-4EB0-8714-4DBCF8313C3B}"/>
              </a:ext>
            </a:extLst>
          </p:cNvPr>
          <p:cNvSpPr/>
          <p:nvPr/>
        </p:nvSpPr>
        <p:spPr>
          <a:xfrm>
            <a:off x="7667655" y="179514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93F8437-94B9-4E52-83D5-9B52957BFCC0}"/>
              </a:ext>
            </a:extLst>
          </p:cNvPr>
          <p:cNvSpPr/>
          <p:nvPr/>
        </p:nvSpPr>
        <p:spPr>
          <a:xfrm>
            <a:off x="8654983" y="179514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32410C9-A32F-4C41-B1F2-45EDB3CC13B1}"/>
              </a:ext>
            </a:extLst>
          </p:cNvPr>
          <p:cNvSpPr/>
          <p:nvPr/>
        </p:nvSpPr>
        <p:spPr>
          <a:xfrm>
            <a:off x="6680327" y="2286917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590327D-0B82-4F24-BA26-C14EA64B33BA}"/>
              </a:ext>
            </a:extLst>
          </p:cNvPr>
          <p:cNvSpPr/>
          <p:nvPr/>
        </p:nvSpPr>
        <p:spPr>
          <a:xfrm>
            <a:off x="7667655" y="2286917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3058845-9351-40B7-88A4-ED4AF7FFC144}"/>
              </a:ext>
            </a:extLst>
          </p:cNvPr>
          <p:cNvSpPr/>
          <p:nvPr/>
        </p:nvSpPr>
        <p:spPr>
          <a:xfrm>
            <a:off x="8654983" y="2286917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C3D4A07-F8A2-40D3-A8FB-AABBFE0354C5}"/>
              </a:ext>
            </a:extLst>
          </p:cNvPr>
          <p:cNvSpPr/>
          <p:nvPr/>
        </p:nvSpPr>
        <p:spPr>
          <a:xfrm>
            <a:off x="6680327" y="277869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B8AF7EE-0F9C-4C9B-A41F-F3D9E2F6E3C1}"/>
              </a:ext>
            </a:extLst>
          </p:cNvPr>
          <p:cNvSpPr/>
          <p:nvPr/>
        </p:nvSpPr>
        <p:spPr>
          <a:xfrm>
            <a:off x="7667655" y="277869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8674DE9-CB41-4312-A344-3756C17963EE}"/>
              </a:ext>
            </a:extLst>
          </p:cNvPr>
          <p:cNvSpPr/>
          <p:nvPr/>
        </p:nvSpPr>
        <p:spPr>
          <a:xfrm>
            <a:off x="8654983" y="277869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D8BCCB2-5CF5-4979-97E2-CF5DEE3135C3}"/>
                  </a:ext>
                </a:extLst>
              </p:cNvPr>
              <p:cNvSpPr txBox="1"/>
              <p:nvPr/>
            </p:nvSpPr>
            <p:spPr>
              <a:xfrm>
                <a:off x="1956845" y="1156539"/>
                <a:ext cx="309552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(−0.5+ 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≤0)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D8BCCB2-5CF5-4979-97E2-CF5DEE3135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6845" y="1156539"/>
                <a:ext cx="3095527" cy="369332"/>
              </a:xfrm>
              <a:prstGeom prst="rect">
                <a:avLst/>
              </a:prstGeom>
              <a:blipFill>
                <a:blip r:embed="rId6"/>
                <a:stretch>
                  <a:fillRect l="-1378" r="-1575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C4CD3BA-B15B-49A6-B2DF-3B76F9CB58BB}"/>
                  </a:ext>
                </a:extLst>
              </p:cNvPr>
              <p:cNvSpPr txBox="1"/>
              <p:nvPr/>
            </p:nvSpPr>
            <p:spPr>
              <a:xfrm>
                <a:off x="886744" y="1130792"/>
                <a:ext cx="1070101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C4CD3BA-B15B-49A6-B2DF-3B76F9CB58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744" y="1130792"/>
                <a:ext cx="1070101" cy="82381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7FF5FA8-8A55-455A-872A-9CBD00E81926}"/>
                  </a:ext>
                </a:extLst>
              </p:cNvPr>
              <p:cNvSpPr txBox="1"/>
              <p:nvPr/>
            </p:nvSpPr>
            <p:spPr>
              <a:xfrm>
                <a:off x="1956845" y="1528675"/>
                <a:ext cx="302820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(−0.5+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&gt;0)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7FF5FA8-8A55-455A-872A-9CBD00E819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6845" y="1528675"/>
                <a:ext cx="3028201" cy="369332"/>
              </a:xfrm>
              <a:prstGeom prst="rect">
                <a:avLst/>
              </a:prstGeom>
              <a:blipFill>
                <a:blip r:embed="rId8"/>
                <a:stretch>
                  <a:fillRect l="-1408" r="-1610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9D1F732-86CC-4EE9-AAE0-C4FE37919BB3}"/>
                  </a:ext>
                </a:extLst>
              </p:cNvPr>
              <p:cNvSpPr txBox="1"/>
              <p:nvPr/>
            </p:nvSpPr>
            <p:spPr>
              <a:xfrm>
                <a:off x="798677" y="2271195"/>
                <a:ext cx="425163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 1, −0.5</m:t>
                          </m:r>
                        </m:e>
                      </m:d>
                    </m:oMath>
                  </m:oMathPara>
                </a14:m>
                <a:endParaRPr lang="en-US" altLang="ko-KR" sz="2800" b="0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9D1F732-86CC-4EE9-AAE0-C4FE37919B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677" y="2271195"/>
                <a:ext cx="4251635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28A0D07F-B372-4B5A-BBFC-A45FEA864F03}"/>
              </a:ext>
            </a:extLst>
          </p:cNvPr>
          <p:cNvCxnSpPr/>
          <p:nvPr/>
        </p:nvCxnSpPr>
        <p:spPr>
          <a:xfrm flipV="1">
            <a:off x="2821738" y="3292962"/>
            <a:ext cx="0" cy="25636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163A33C5-4446-4935-9DDA-AF6F0ABDA785}"/>
              </a:ext>
            </a:extLst>
          </p:cNvPr>
          <p:cNvCxnSpPr>
            <a:cxnSpLocks/>
          </p:cNvCxnSpPr>
          <p:nvPr/>
        </p:nvCxnSpPr>
        <p:spPr>
          <a:xfrm>
            <a:off x="2619784" y="5643475"/>
            <a:ext cx="276002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CD940E6-8AC3-4351-883B-6A6922731696}"/>
                  </a:ext>
                </a:extLst>
              </p:cNvPr>
              <p:cNvSpPr txBox="1"/>
              <p:nvPr/>
            </p:nvSpPr>
            <p:spPr>
              <a:xfrm>
                <a:off x="5358780" y="5458809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CD940E6-8AC3-4351-883B-6A69227316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8780" y="5458809"/>
                <a:ext cx="445973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0435347A-37F1-459C-A7EB-E01BFD3BC89A}"/>
                  </a:ext>
                </a:extLst>
              </p:cNvPr>
              <p:cNvSpPr txBox="1"/>
              <p:nvPr/>
            </p:nvSpPr>
            <p:spPr>
              <a:xfrm>
                <a:off x="2619784" y="2954408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0435347A-37F1-459C-A7EB-E01BFD3BC8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9784" y="2954408"/>
                <a:ext cx="445973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3A62B47-5271-4190-A86C-0664AC81C3FC}"/>
                  </a:ext>
                </a:extLst>
              </p:cNvPr>
              <p:cNvSpPr txBox="1"/>
              <p:nvPr/>
            </p:nvSpPr>
            <p:spPr>
              <a:xfrm>
                <a:off x="2478521" y="5631798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3A62B47-5271-4190-A86C-0664AC81C3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8521" y="5631798"/>
                <a:ext cx="445973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타원 48">
            <a:extLst>
              <a:ext uri="{FF2B5EF4-FFF2-40B4-BE49-F238E27FC236}">
                <a16:creationId xmlns:a16="http://schemas.microsoft.com/office/drawing/2014/main" id="{550C0485-5F39-482E-9F3E-A6A76CE1B0C7}"/>
              </a:ext>
            </a:extLst>
          </p:cNvPr>
          <p:cNvSpPr/>
          <p:nvPr/>
        </p:nvSpPr>
        <p:spPr>
          <a:xfrm>
            <a:off x="2745117" y="5555177"/>
            <a:ext cx="153242" cy="15324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이등변 삼각형 49">
            <a:extLst>
              <a:ext uri="{FF2B5EF4-FFF2-40B4-BE49-F238E27FC236}">
                <a16:creationId xmlns:a16="http://schemas.microsoft.com/office/drawing/2014/main" id="{02BF06E7-3523-4641-9EC8-968C57AA284B}"/>
              </a:ext>
            </a:extLst>
          </p:cNvPr>
          <p:cNvSpPr/>
          <p:nvPr/>
        </p:nvSpPr>
        <p:spPr>
          <a:xfrm>
            <a:off x="2732049" y="4309814"/>
            <a:ext cx="179377" cy="154635"/>
          </a:xfrm>
          <a:prstGeom prst="triangl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이등변 삼각형 55">
            <a:extLst>
              <a:ext uri="{FF2B5EF4-FFF2-40B4-BE49-F238E27FC236}">
                <a16:creationId xmlns:a16="http://schemas.microsoft.com/office/drawing/2014/main" id="{10A50ABE-BC02-4135-99BB-82EF6DF51F5D}"/>
              </a:ext>
            </a:extLst>
          </p:cNvPr>
          <p:cNvSpPr/>
          <p:nvPr/>
        </p:nvSpPr>
        <p:spPr>
          <a:xfrm>
            <a:off x="4038881" y="5546826"/>
            <a:ext cx="179377" cy="154635"/>
          </a:xfrm>
          <a:prstGeom prst="triangl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이등변 삼각형 56">
            <a:extLst>
              <a:ext uri="{FF2B5EF4-FFF2-40B4-BE49-F238E27FC236}">
                <a16:creationId xmlns:a16="http://schemas.microsoft.com/office/drawing/2014/main" id="{A202BD9A-E646-48FB-A5B3-FA67C2A2C0B4}"/>
              </a:ext>
            </a:extLst>
          </p:cNvPr>
          <p:cNvSpPr/>
          <p:nvPr/>
        </p:nvSpPr>
        <p:spPr>
          <a:xfrm>
            <a:off x="4033016" y="4309814"/>
            <a:ext cx="179377" cy="154635"/>
          </a:xfrm>
          <a:prstGeom prst="triangl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F384A0FE-3D88-4E67-AC13-7F202539F0C9}"/>
              </a:ext>
            </a:extLst>
          </p:cNvPr>
          <p:cNvCxnSpPr>
            <a:cxnSpLocks/>
          </p:cNvCxnSpPr>
          <p:nvPr/>
        </p:nvCxnSpPr>
        <p:spPr>
          <a:xfrm>
            <a:off x="1822192" y="4035804"/>
            <a:ext cx="2707863" cy="257472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18EA738A-F6FD-4CD9-BC6C-60484E87EDD8}"/>
                  </a:ext>
                </a:extLst>
              </p:cNvPr>
              <p:cNvSpPr txBox="1"/>
              <p:nvPr/>
            </p:nvSpPr>
            <p:spPr>
              <a:xfrm>
                <a:off x="5333983" y="4076503"/>
                <a:ext cx="25595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0.5+ </m:t>
                      </m:r>
                      <m:sSub>
                        <m:sSub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18EA738A-F6FD-4CD9-BC6C-60484E87ED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3983" y="4076503"/>
                <a:ext cx="2559547" cy="369332"/>
              </a:xfrm>
              <a:prstGeom prst="rect">
                <a:avLst/>
              </a:prstGeom>
              <a:blipFill>
                <a:blip r:embed="rId13"/>
                <a:stretch>
                  <a:fillRect l="-714" r="-476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25BE2F4B-43C4-431F-88A5-50BAC8521B1B}"/>
                  </a:ext>
                </a:extLst>
              </p:cNvPr>
              <p:cNvSpPr txBox="1"/>
              <p:nvPr/>
            </p:nvSpPr>
            <p:spPr>
              <a:xfrm>
                <a:off x="3204391" y="5624143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0.5</m:t>
                      </m:r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25BE2F4B-43C4-431F-88A5-50BAC8521B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4391" y="5624143"/>
                <a:ext cx="445973" cy="369332"/>
              </a:xfrm>
              <a:prstGeom prst="rect">
                <a:avLst/>
              </a:prstGeom>
              <a:blipFill>
                <a:blip r:embed="rId14"/>
                <a:stretch>
                  <a:fillRect r="-821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D63E35E3-B293-43F0-A9EA-7B8D04C379F5}"/>
                  </a:ext>
                </a:extLst>
              </p:cNvPr>
              <p:cNvSpPr txBox="1"/>
              <p:nvPr/>
            </p:nvSpPr>
            <p:spPr>
              <a:xfrm>
                <a:off x="2393105" y="4848580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0.5</m:t>
                      </m:r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D63E35E3-B293-43F0-A9EA-7B8D04C379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3105" y="4848580"/>
                <a:ext cx="445973" cy="369332"/>
              </a:xfrm>
              <a:prstGeom prst="rect">
                <a:avLst/>
              </a:prstGeom>
              <a:blipFill>
                <a:blip r:embed="rId15"/>
                <a:stretch>
                  <a:fillRect r="-821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TextBox 58">
            <a:extLst>
              <a:ext uri="{FF2B5EF4-FFF2-40B4-BE49-F238E27FC236}">
                <a16:creationId xmlns:a16="http://schemas.microsoft.com/office/drawing/2014/main" id="{8E62899D-EAD9-4E1F-BED7-5F49987F1D70}"/>
              </a:ext>
            </a:extLst>
          </p:cNvPr>
          <p:cNvSpPr txBox="1"/>
          <p:nvPr/>
        </p:nvSpPr>
        <p:spPr>
          <a:xfrm>
            <a:off x="199697" y="694874"/>
            <a:ext cx="29450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or gate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결정 경계</a:t>
            </a:r>
          </a:p>
        </p:txBody>
      </p:sp>
    </p:spTree>
    <p:extLst>
      <p:ext uri="{BB962C8B-B14F-4D97-AF65-F5344CB8AC3E}">
        <p14:creationId xmlns:p14="http://schemas.microsoft.com/office/powerpoint/2010/main" val="2147209865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직사각형 66">
            <a:extLst>
              <a:ext uri="{FF2B5EF4-FFF2-40B4-BE49-F238E27FC236}">
                <a16:creationId xmlns:a16="http://schemas.microsoft.com/office/drawing/2014/main" id="{3A553C49-1A97-4873-8819-1C09EBC99A1A}"/>
              </a:ext>
            </a:extLst>
          </p:cNvPr>
          <p:cNvSpPr/>
          <p:nvPr/>
        </p:nvSpPr>
        <p:spPr>
          <a:xfrm>
            <a:off x="340972" y="3429000"/>
            <a:ext cx="9631650" cy="12882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1579520D-6F3A-4141-B592-72FBB4076711}"/>
              </a:ext>
            </a:extLst>
          </p:cNvPr>
          <p:cNvSpPr/>
          <p:nvPr/>
        </p:nvSpPr>
        <p:spPr>
          <a:xfrm>
            <a:off x="432412" y="3514344"/>
            <a:ext cx="9442674" cy="10992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536416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 (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그림이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2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장인 경우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)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 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FFFB51C-2FE6-444A-9336-4800B59CAA77}"/>
              </a:ext>
            </a:extLst>
          </p:cNvPr>
          <p:cNvSpPr/>
          <p:nvPr/>
        </p:nvSpPr>
        <p:spPr>
          <a:xfrm>
            <a:off x="375450" y="146494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64DCCA4-66E8-4914-9498-2F79B7649396}"/>
              </a:ext>
            </a:extLst>
          </p:cNvPr>
          <p:cNvSpPr/>
          <p:nvPr/>
        </p:nvSpPr>
        <p:spPr>
          <a:xfrm>
            <a:off x="661962" y="146494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F410650-211E-4E2C-9F19-5C041D1AE640}"/>
              </a:ext>
            </a:extLst>
          </p:cNvPr>
          <p:cNvSpPr/>
          <p:nvPr/>
        </p:nvSpPr>
        <p:spPr>
          <a:xfrm>
            <a:off x="948474" y="146494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4DCD579-5ED1-4FBA-B262-D3EA4F5CDCF7}"/>
              </a:ext>
            </a:extLst>
          </p:cNvPr>
          <p:cNvSpPr/>
          <p:nvPr/>
        </p:nvSpPr>
        <p:spPr>
          <a:xfrm>
            <a:off x="375450" y="175145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A08D16E-DDE2-445C-8E38-9D7D812C1499}"/>
              </a:ext>
            </a:extLst>
          </p:cNvPr>
          <p:cNvSpPr/>
          <p:nvPr/>
        </p:nvSpPr>
        <p:spPr>
          <a:xfrm>
            <a:off x="661962" y="175145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D6E5B72-A6E3-4F9F-A15A-D339AC35B73E}"/>
              </a:ext>
            </a:extLst>
          </p:cNvPr>
          <p:cNvSpPr/>
          <p:nvPr/>
        </p:nvSpPr>
        <p:spPr>
          <a:xfrm>
            <a:off x="948474" y="175145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99BDA30-F6A5-427F-A460-DFFB9E5544E4}"/>
              </a:ext>
            </a:extLst>
          </p:cNvPr>
          <p:cNvSpPr/>
          <p:nvPr/>
        </p:nvSpPr>
        <p:spPr>
          <a:xfrm>
            <a:off x="375450" y="203796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25A2CB3-2842-4468-B7D7-50B9B6AF441C}"/>
              </a:ext>
            </a:extLst>
          </p:cNvPr>
          <p:cNvSpPr/>
          <p:nvPr/>
        </p:nvSpPr>
        <p:spPr>
          <a:xfrm>
            <a:off x="661962" y="203796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06562AA-A4B5-4092-821A-D1C9178171AE}"/>
              </a:ext>
            </a:extLst>
          </p:cNvPr>
          <p:cNvSpPr/>
          <p:nvPr/>
        </p:nvSpPr>
        <p:spPr>
          <a:xfrm>
            <a:off x="948474" y="203796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4D7BDE-BB9D-4A64-8089-962B26F897AC}"/>
              </a:ext>
            </a:extLst>
          </p:cNvPr>
          <p:cNvSpPr txBox="1"/>
          <p:nvPr/>
        </p:nvSpPr>
        <p:spPr>
          <a:xfrm>
            <a:off x="1054608" y="1048512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14AA26-1D94-48D9-B4A5-C14BB6CE2F86}"/>
              </a:ext>
            </a:extLst>
          </p:cNvPr>
          <p:cNvSpPr txBox="1"/>
          <p:nvPr/>
        </p:nvSpPr>
        <p:spPr>
          <a:xfrm>
            <a:off x="506375" y="73684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(2,1,3,3)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ACC5E25-8381-428C-9F31-ABD7325B870A}"/>
              </a:ext>
            </a:extLst>
          </p:cNvPr>
          <p:cNvSpPr/>
          <p:nvPr/>
        </p:nvSpPr>
        <p:spPr>
          <a:xfrm>
            <a:off x="3198659" y="1425869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63F2003-B253-45FF-8782-57A118A5380F}"/>
              </a:ext>
            </a:extLst>
          </p:cNvPr>
          <p:cNvSpPr/>
          <p:nvPr/>
        </p:nvSpPr>
        <p:spPr>
          <a:xfrm>
            <a:off x="3485171" y="1425869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1008296-9244-4123-ADA2-8CD6219E8125}"/>
              </a:ext>
            </a:extLst>
          </p:cNvPr>
          <p:cNvSpPr/>
          <p:nvPr/>
        </p:nvSpPr>
        <p:spPr>
          <a:xfrm>
            <a:off x="3198659" y="1712381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68CCF8A-8642-48E9-BE5D-F309B5803641}"/>
              </a:ext>
            </a:extLst>
          </p:cNvPr>
          <p:cNvSpPr/>
          <p:nvPr/>
        </p:nvSpPr>
        <p:spPr>
          <a:xfrm>
            <a:off x="3485171" y="1712381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4FE18F5-A145-49BE-AA22-D72A0E1F226E}"/>
              </a:ext>
            </a:extLst>
          </p:cNvPr>
          <p:cNvSpPr txBox="1"/>
          <p:nvPr/>
        </p:nvSpPr>
        <p:spPr>
          <a:xfrm>
            <a:off x="3018390" y="1048512"/>
            <a:ext cx="10310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filter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5A80D4-EE01-4A8C-BC60-518C35A7F779}"/>
              </a:ext>
            </a:extLst>
          </p:cNvPr>
          <p:cNvSpPr txBox="1"/>
          <p:nvPr/>
        </p:nvSpPr>
        <p:spPr>
          <a:xfrm>
            <a:off x="2773343" y="736844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8319DEB-DE11-4546-9254-07739583FC1C}"/>
              </a:ext>
            </a:extLst>
          </p:cNvPr>
          <p:cNvSpPr/>
          <p:nvPr/>
        </p:nvSpPr>
        <p:spPr>
          <a:xfrm>
            <a:off x="5705856" y="144862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2D9FCA8-2780-4ED3-97EC-07FA1D2FC5A5}"/>
              </a:ext>
            </a:extLst>
          </p:cNvPr>
          <p:cNvSpPr/>
          <p:nvPr/>
        </p:nvSpPr>
        <p:spPr>
          <a:xfrm>
            <a:off x="5992368" y="144862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C79ED6B-48AD-4802-A8C8-59E8FDEE3BE4}"/>
              </a:ext>
            </a:extLst>
          </p:cNvPr>
          <p:cNvSpPr/>
          <p:nvPr/>
        </p:nvSpPr>
        <p:spPr>
          <a:xfrm>
            <a:off x="5705856" y="173513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1D65FFC-DE0C-4CDF-BA10-5C396B05F19F}"/>
              </a:ext>
            </a:extLst>
          </p:cNvPr>
          <p:cNvSpPr/>
          <p:nvPr/>
        </p:nvSpPr>
        <p:spPr>
          <a:xfrm>
            <a:off x="5992368" y="173513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9538A95-72F8-49C1-A2C9-9EA8D508EBCE}"/>
              </a:ext>
            </a:extLst>
          </p:cNvPr>
          <p:cNvSpPr txBox="1"/>
          <p:nvPr/>
        </p:nvSpPr>
        <p:spPr>
          <a:xfrm>
            <a:off x="5271208" y="74324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2DB2A1A-D16C-4EAF-9C1D-2D458011B6D0}"/>
              </a:ext>
            </a:extLst>
          </p:cNvPr>
          <p:cNvSpPr txBox="1"/>
          <p:nvPr/>
        </p:nvSpPr>
        <p:spPr>
          <a:xfrm>
            <a:off x="5586413" y="1048512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9141997-EC86-4227-B0A9-250051B00A76}"/>
              </a:ext>
            </a:extLst>
          </p:cNvPr>
          <p:cNvSpPr txBox="1"/>
          <p:nvPr/>
        </p:nvSpPr>
        <p:spPr>
          <a:xfrm>
            <a:off x="506375" y="2642432"/>
            <a:ext cx="921277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 = np.zeros((2, 1, 2, 2, 2, 2))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 = col.transpose(0, 4, 5, 1, 2, 3).reshape(2*out_h*out_w, -1)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19456EC-5340-424A-858C-3B7078BF2EE3}"/>
              </a:ext>
            </a:extLst>
          </p:cNvPr>
          <p:cNvSpPr/>
          <p:nvPr/>
        </p:nvSpPr>
        <p:spPr>
          <a:xfrm>
            <a:off x="542110" y="3610802"/>
            <a:ext cx="4620768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61957B6E-CFA6-45E0-85B9-F78291B61D4D}"/>
              </a:ext>
            </a:extLst>
          </p:cNvPr>
          <p:cNvSpPr/>
          <p:nvPr/>
        </p:nvSpPr>
        <p:spPr>
          <a:xfrm>
            <a:off x="5162878" y="3610802"/>
            <a:ext cx="4620768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D47F2B9-4959-4B7D-BF6D-AD95EE63E091}"/>
              </a:ext>
            </a:extLst>
          </p:cNvPr>
          <p:cNvSpPr/>
          <p:nvPr/>
        </p:nvSpPr>
        <p:spPr>
          <a:xfrm>
            <a:off x="661962" y="3707259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08B76AF5-BCB9-4F9F-AD09-BB1BE6017677}"/>
              </a:ext>
            </a:extLst>
          </p:cNvPr>
          <p:cNvSpPr/>
          <p:nvPr/>
        </p:nvSpPr>
        <p:spPr>
          <a:xfrm>
            <a:off x="2852494" y="3707259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397A110-3D9F-4646-9239-6DC62DC8E69E}"/>
              </a:ext>
            </a:extLst>
          </p:cNvPr>
          <p:cNvSpPr/>
          <p:nvPr/>
        </p:nvSpPr>
        <p:spPr>
          <a:xfrm>
            <a:off x="747362" y="3798699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3098B9F-986D-4272-B6FE-E3ECB7E2898F}"/>
              </a:ext>
            </a:extLst>
          </p:cNvPr>
          <p:cNvSpPr/>
          <p:nvPr/>
        </p:nvSpPr>
        <p:spPr>
          <a:xfrm>
            <a:off x="1757663" y="3798699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E4F914DD-17B4-479D-A499-DC2BF0624EAD}"/>
              </a:ext>
            </a:extLst>
          </p:cNvPr>
          <p:cNvSpPr/>
          <p:nvPr/>
        </p:nvSpPr>
        <p:spPr>
          <a:xfrm>
            <a:off x="828245" y="3871851"/>
            <a:ext cx="421001" cy="42475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F9AD2D8-B78B-4BCB-9665-155F3AFCC827}"/>
              </a:ext>
            </a:extLst>
          </p:cNvPr>
          <p:cNvSpPr/>
          <p:nvPr/>
        </p:nvSpPr>
        <p:spPr>
          <a:xfrm>
            <a:off x="1249246" y="3871851"/>
            <a:ext cx="421001" cy="42475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DEDC034D-6F79-4A38-A092-6F7CFC73FDCD}"/>
              </a:ext>
            </a:extLst>
          </p:cNvPr>
          <p:cNvSpPr/>
          <p:nvPr/>
        </p:nvSpPr>
        <p:spPr>
          <a:xfrm>
            <a:off x="1841303" y="3869787"/>
            <a:ext cx="421001" cy="42475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38FE1922-A329-4430-BB3E-9B4C0571FD1E}"/>
              </a:ext>
            </a:extLst>
          </p:cNvPr>
          <p:cNvSpPr/>
          <p:nvPr/>
        </p:nvSpPr>
        <p:spPr>
          <a:xfrm>
            <a:off x="2262304" y="3869787"/>
            <a:ext cx="421001" cy="42475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8AB0756B-C226-4A06-9E74-116A7D086250}"/>
              </a:ext>
            </a:extLst>
          </p:cNvPr>
          <p:cNvSpPr/>
          <p:nvPr/>
        </p:nvSpPr>
        <p:spPr>
          <a:xfrm>
            <a:off x="2916396" y="3796635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79436F0D-7EED-44A7-9F08-EA8EEF6E5E95}"/>
              </a:ext>
            </a:extLst>
          </p:cNvPr>
          <p:cNvSpPr/>
          <p:nvPr/>
        </p:nvSpPr>
        <p:spPr>
          <a:xfrm>
            <a:off x="3926697" y="3796635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D68C47A1-BDBF-4C70-936D-2B3E42333027}"/>
              </a:ext>
            </a:extLst>
          </p:cNvPr>
          <p:cNvSpPr/>
          <p:nvPr/>
        </p:nvSpPr>
        <p:spPr>
          <a:xfrm>
            <a:off x="2997279" y="3869787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D4AEDDAA-71A9-4F7D-A080-49B51A8C26E3}"/>
              </a:ext>
            </a:extLst>
          </p:cNvPr>
          <p:cNvSpPr/>
          <p:nvPr/>
        </p:nvSpPr>
        <p:spPr>
          <a:xfrm>
            <a:off x="3418280" y="3869787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FAB0C84-03B1-4103-817F-83184028B42A}"/>
              </a:ext>
            </a:extLst>
          </p:cNvPr>
          <p:cNvSpPr/>
          <p:nvPr/>
        </p:nvSpPr>
        <p:spPr>
          <a:xfrm>
            <a:off x="4010337" y="3867723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7F38D8C-8E07-4307-848B-227F5B0C4E90}"/>
              </a:ext>
            </a:extLst>
          </p:cNvPr>
          <p:cNvSpPr/>
          <p:nvPr/>
        </p:nvSpPr>
        <p:spPr>
          <a:xfrm>
            <a:off x="4431338" y="3867723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0F86F9F4-10F1-447D-8606-6B1976D50A78}"/>
              </a:ext>
            </a:extLst>
          </p:cNvPr>
          <p:cNvSpPr/>
          <p:nvPr/>
        </p:nvSpPr>
        <p:spPr>
          <a:xfrm>
            <a:off x="5282730" y="3715323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5FEBD780-2C49-48DB-B464-0BBC934C5DBF}"/>
              </a:ext>
            </a:extLst>
          </p:cNvPr>
          <p:cNvSpPr/>
          <p:nvPr/>
        </p:nvSpPr>
        <p:spPr>
          <a:xfrm>
            <a:off x="7473262" y="3715323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3DB75854-8F7E-44F4-9622-E76EECFD3E00}"/>
              </a:ext>
            </a:extLst>
          </p:cNvPr>
          <p:cNvSpPr/>
          <p:nvPr/>
        </p:nvSpPr>
        <p:spPr>
          <a:xfrm>
            <a:off x="5368130" y="3806763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DE092A53-C8FF-469B-8BB1-FB5627A4DCD2}"/>
              </a:ext>
            </a:extLst>
          </p:cNvPr>
          <p:cNvSpPr/>
          <p:nvPr/>
        </p:nvSpPr>
        <p:spPr>
          <a:xfrm>
            <a:off x="6378431" y="3806763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07506439-81AF-47B5-AA55-99B8D26E8B48}"/>
              </a:ext>
            </a:extLst>
          </p:cNvPr>
          <p:cNvSpPr/>
          <p:nvPr/>
        </p:nvSpPr>
        <p:spPr>
          <a:xfrm>
            <a:off x="5449013" y="3879915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D58C96AA-0B9E-46C0-8DC7-8929F9A34082}"/>
              </a:ext>
            </a:extLst>
          </p:cNvPr>
          <p:cNvSpPr/>
          <p:nvPr/>
        </p:nvSpPr>
        <p:spPr>
          <a:xfrm>
            <a:off x="5870014" y="3879915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EC32EFA9-4F13-4E22-973A-4E195864153C}"/>
              </a:ext>
            </a:extLst>
          </p:cNvPr>
          <p:cNvSpPr/>
          <p:nvPr/>
        </p:nvSpPr>
        <p:spPr>
          <a:xfrm>
            <a:off x="6462071" y="3877851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ABBEDAE3-93EE-411C-89F8-B645DCD6CA0B}"/>
              </a:ext>
            </a:extLst>
          </p:cNvPr>
          <p:cNvSpPr/>
          <p:nvPr/>
        </p:nvSpPr>
        <p:spPr>
          <a:xfrm>
            <a:off x="6883072" y="3877851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619F8A16-3373-4F54-B44F-A19C22BD8469}"/>
              </a:ext>
            </a:extLst>
          </p:cNvPr>
          <p:cNvSpPr/>
          <p:nvPr/>
        </p:nvSpPr>
        <p:spPr>
          <a:xfrm>
            <a:off x="7537164" y="3804699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3C084DE6-7102-4ECD-AB41-8F2C767A49BE}"/>
              </a:ext>
            </a:extLst>
          </p:cNvPr>
          <p:cNvSpPr/>
          <p:nvPr/>
        </p:nvSpPr>
        <p:spPr>
          <a:xfrm>
            <a:off x="8547465" y="3804699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1BF28EC4-7BCB-4F06-8C39-4B22486CA45A}"/>
              </a:ext>
            </a:extLst>
          </p:cNvPr>
          <p:cNvSpPr/>
          <p:nvPr/>
        </p:nvSpPr>
        <p:spPr>
          <a:xfrm>
            <a:off x="7618047" y="3877851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7BC537E6-4B98-4D36-9D7F-E5A99A627AAB}"/>
              </a:ext>
            </a:extLst>
          </p:cNvPr>
          <p:cNvSpPr/>
          <p:nvPr/>
        </p:nvSpPr>
        <p:spPr>
          <a:xfrm>
            <a:off x="8039048" y="3877851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F2E5C4A4-3E00-4559-982F-F8847B2DC10F}"/>
              </a:ext>
            </a:extLst>
          </p:cNvPr>
          <p:cNvSpPr/>
          <p:nvPr/>
        </p:nvSpPr>
        <p:spPr>
          <a:xfrm>
            <a:off x="8631105" y="3875787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B0BB367A-0AE3-4898-8AC7-AF43CFAC53F4}"/>
              </a:ext>
            </a:extLst>
          </p:cNvPr>
          <p:cNvSpPr/>
          <p:nvPr/>
        </p:nvSpPr>
        <p:spPr>
          <a:xfrm>
            <a:off x="9052106" y="3875787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304771C-5E79-4188-9387-5F6F1C661968}"/>
              </a:ext>
            </a:extLst>
          </p:cNvPr>
          <p:cNvSpPr/>
          <p:nvPr/>
        </p:nvSpPr>
        <p:spPr>
          <a:xfrm>
            <a:off x="422898" y="1479309"/>
            <a:ext cx="567018" cy="5730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4DA1326-25D3-42B6-8F58-1AC35C085445}"/>
              </a:ext>
            </a:extLst>
          </p:cNvPr>
          <p:cNvSpPr/>
          <p:nvPr/>
        </p:nvSpPr>
        <p:spPr>
          <a:xfrm>
            <a:off x="10323979" y="3201400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18D5B05E-8381-4DC2-89BF-0BBF89D10BE8}"/>
              </a:ext>
            </a:extLst>
          </p:cNvPr>
          <p:cNvSpPr/>
          <p:nvPr/>
        </p:nvSpPr>
        <p:spPr>
          <a:xfrm>
            <a:off x="10690358" y="3201400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A64FFF30-53FD-4D04-B2B9-5986F62CA8E8}"/>
              </a:ext>
            </a:extLst>
          </p:cNvPr>
          <p:cNvSpPr/>
          <p:nvPr/>
        </p:nvSpPr>
        <p:spPr>
          <a:xfrm>
            <a:off x="11056738" y="3201400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4DE7947C-C8C4-4E1C-BB91-DF76ADB4FEA1}"/>
              </a:ext>
            </a:extLst>
          </p:cNvPr>
          <p:cNvSpPr/>
          <p:nvPr/>
        </p:nvSpPr>
        <p:spPr>
          <a:xfrm>
            <a:off x="11423117" y="3201400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C5702D8E-C60B-4DED-AECF-0969F86F7480}"/>
              </a:ext>
            </a:extLst>
          </p:cNvPr>
          <p:cNvSpPr/>
          <p:nvPr/>
        </p:nvSpPr>
        <p:spPr>
          <a:xfrm>
            <a:off x="10323979" y="3567779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EFFB511B-06ED-4690-BEED-99155E9DE6BB}"/>
              </a:ext>
            </a:extLst>
          </p:cNvPr>
          <p:cNvSpPr/>
          <p:nvPr/>
        </p:nvSpPr>
        <p:spPr>
          <a:xfrm>
            <a:off x="10690358" y="3567779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240A971E-8C0F-4C28-AD63-4497088B4494}"/>
              </a:ext>
            </a:extLst>
          </p:cNvPr>
          <p:cNvSpPr/>
          <p:nvPr/>
        </p:nvSpPr>
        <p:spPr>
          <a:xfrm>
            <a:off x="11056738" y="3567779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9C7019D0-5C51-4DD6-A246-E607FDEBB184}"/>
              </a:ext>
            </a:extLst>
          </p:cNvPr>
          <p:cNvSpPr/>
          <p:nvPr/>
        </p:nvSpPr>
        <p:spPr>
          <a:xfrm>
            <a:off x="11423117" y="3567779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599ED73E-4ED9-4366-9FFC-36D379A5AEC2}"/>
              </a:ext>
            </a:extLst>
          </p:cNvPr>
          <p:cNvSpPr/>
          <p:nvPr/>
        </p:nvSpPr>
        <p:spPr>
          <a:xfrm>
            <a:off x="10323979" y="3934159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609A9B0E-F867-48B4-AED2-3C3486F98737}"/>
              </a:ext>
            </a:extLst>
          </p:cNvPr>
          <p:cNvSpPr/>
          <p:nvPr/>
        </p:nvSpPr>
        <p:spPr>
          <a:xfrm>
            <a:off x="10690358" y="3934159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017A0B89-41F3-403F-B8EF-6C7BBDD13210}"/>
              </a:ext>
            </a:extLst>
          </p:cNvPr>
          <p:cNvSpPr/>
          <p:nvPr/>
        </p:nvSpPr>
        <p:spPr>
          <a:xfrm>
            <a:off x="11056738" y="3934159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DA509FE6-A7B1-4946-865A-144E5A6DBB4B}"/>
              </a:ext>
            </a:extLst>
          </p:cNvPr>
          <p:cNvSpPr/>
          <p:nvPr/>
        </p:nvSpPr>
        <p:spPr>
          <a:xfrm>
            <a:off x="11423117" y="3934159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64B1ACBB-C527-4ED5-84F3-695EA6D2BCBD}"/>
              </a:ext>
            </a:extLst>
          </p:cNvPr>
          <p:cNvSpPr/>
          <p:nvPr/>
        </p:nvSpPr>
        <p:spPr>
          <a:xfrm>
            <a:off x="10323979" y="4300538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9903FA02-CBC9-4E56-AFD9-26F79125C280}"/>
              </a:ext>
            </a:extLst>
          </p:cNvPr>
          <p:cNvSpPr/>
          <p:nvPr/>
        </p:nvSpPr>
        <p:spPr>
          <a:xfrm>
            <a:off x="10690358" y="4300538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FF8092EE-55F4-48B2-8CD4-04D5ED894708}"/>
              </a:ext>
            </a:extLst>
          </p:cNvPr>
          <p:cNvSpPr/>
          <p:nvPr/>
        </p:nvSpPr>
        <p:spPr>
          <a:xfrm>
            <a:off x="11056738" y="4300538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5372BA70-0DC2-44DD-B835-F9FECF6A4F20}"/>
              </a:ext>
            </a:extLst>
          </p:cNvPr>
          <p:cNvSpPr/>
          <p:nvPr/>
        </p:nvSpPr>
        <p:spPr>
          <a:xfrm>
            <a:off x="11423117" y="4300538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693DAFC7-A555-4880-A622-F712E125D30E}"/>
              </a:ext>
            </a:extLst>
          </p:cNvPr>
          <p:cNvSpPr/>
          <p:nvPr/>
        </p:nvSpPr>
        <p:spPr>
          <a:xfrm>
            <a:off x="1383929" y="1456187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DB0BEF92-8A1D-4F8E-AD78-60C5373F2084}"/>
              </a:ext>
            </a:extLst>
          </p:cNvPr>
          <p:cNvSpPr/>
          <p:nvPr/>
        </p:nvSpPr>
        <p:spPr>
          <a:xfrm>
            <a:off x="1670441" y="1456187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AF693F19-30B3-4DA1-A9B6-1B481CEDE479}"/>
              </a:ext>
            </a:extLst>
          </p:cNvPr>
          <p:cNvSpPr/>
          <p:nvPr/>
        </p:nvSpPr>
        <p:spPr>
          <a:xfrm>
            <a:off x="1956953" y="1456187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6CFDA027-A6FC-4031-85ED-B63DE10AF411}"/>
              </a:ext>
            </a:extLst>
          </p:cNvPr>
          <p:cNvSpPr/>
          <p:nvPr/>
        </p:nvSpPr>
        <p:spPr>
          <a:xfrm>
            <a:off x="1383929" y="1742699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FC449C59-A691-4A86-915F-E949838DDEF0}"/>
              </a:ext>
            </a:extLst>
          </p:cNvPr>
          <p:cNvSpPr/>
          <p:nvPr/>
        </p:nvSpPr>
        <p:spPr>
          <a:xfrm>
            <a:off x="1670441" y="1742699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88A39B68-864C-4C2A-8877-4B2FEE2989FE}"/>
              </a:ext>
            </a:extLst>
          </p:cNvPr>
          <p:cNvSpPr/>
          <p:nvPr/>
        </p:nvSpPr>
        <p:spPr>
          <a:xfrm>
            <a:off x="1956953" y="1742699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6300AFB4-8421-4CD5-BC76-2D1C1933D716}"/>
              </a:ext>
            </a:extLst>
          </p:cNvPr>
          <p:cNvSpPr/>
          <p:nvPr/>
        </p:nvSpPr>
        <p:spPr>
          <a:xfrm>
            <a:off x="1383929" y="2029211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1C53BB69-4A4C-488B-A678-C65341D2CA2E}"/>
              </a:ext>
            </a:extLst>
          </p:cNvPr>
          <p:cNvSpPr/>
          <p:nvPr/>
        </p:nvSpPr>
        <p:spPr>
          <a:xfrm>
            <a:off x="1670441" y="2029211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69681170-3840-419C-BA3A-76200A6EA214}"/>
              </a:ext>
            </a:extLst>
          </p:cNvPr>
          <p:cNvSpPr/>
          <p:nvPr/>
        </p:nvSpPr>
        <p:spPr>
          <a:xfrm>
            <a:off x="1956953" y="2029211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9B116FF5-3955-4368-8F4C-AE13099D3CE3}"/>
              </a:ext>
            </a:extLst>
          </p:cNvPr>
          <p:cNvSpPr/>
          <p:nvPr/>
        </p:nvSpPr>
        <p:spPr>
          <a:xfrm>
            <a:off x="340972" y="4773904"/>
            <a:ext cx="9631650" cy="12882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ED549685-4F08-4C84-A54F-E05AE14F2D6A}"/>
              </a:ext>
            </a:extLst>
          </p:cNvPr>
          <p:cNvSpPr/>
          <p:nvPr/>
        </p:nvSpPr>
        <p:spPr>
          <a:xfrm>
            <a:off x="432412" y="4859248"/>
            <a:ext cx="9442674" cy="10992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DE6307EB-80B8-4147-98E0-919E1C119BCB}"/>
              </a:ext>
            </a:extLst>
          </p:cNvPr>
          <p:cNvSpPr/>
          <p:nvPr/>
        </p:nvSpPr>
        <p:spPr>
          <a:xfrm>
            <a:off x="542110" y="4955706"/>
            <a:ext cx="4620768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1097AACB-0607-44D0-BA80-EFCA70F04D78}"/>
              </a:ext>
            </a:extLst>
          </p:cNvPr>
          <p:cNvSpPr/>
          <p:nvPr/>
        </p:nvSpPr>
        <p:spPr>
          <a:xfrm>
            <a:off x="5162878" y="4955706"/>
            <a:ext cx="4620768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44DF4239-C1A3-432A-B137-BFDF5FC51069}"/>
              </a:ext>
            </a:extLst>
          </p:cNvPr>
          <p:cNvSpPr/>
          <p:nvPr/>
        </p:nvSpPr>
        <p:spPr>
          <a:xfrm>
            <a:off x="661962" y="5052163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A881495C-9772-493D-AF2C-121DE805FFA4}"/>
              </a:ext>
            </a:extLst>
          </p:cNvPr>
          <p:cNvSpPr/>
          <p:nvPr/>
        </p:nvSpPr>
        <p:spPr>
          <a:xfrm>
            <a:off x="2852494" y="5052163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E54059D2-1AD0-4512-872E-8F7D9EEF60D4}"/>
              </a:ext>
            </a:extLst>
          </p:cNvPr>
          <p:cNvSpPr/>
          <p:nvPr/>
        </p:nvSpPr>
        <p:spPr>
          <a:xfrm>
            <a:off x="747362" y="5143603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E74F3139-33EC-4D38-B226-7CBBFDBDBE5B}"/>
              </a:ext>
            </a:extLst>
          </p:cNvPr>
          <p:cNvSpPr/>
          <p:nvPr/>
        </p:nvSpPr>
        <p:spPr>
          <a:xfrm>
            <a:off x="1757663" y="5143603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2EE41B1B-2EF7-4DE9-8E5D-12E9C0A57D96}"/>
              </a:ext>
            </a:extLst>
          </p:cNvPr>
          <p:cNvSpPr/>
          <p:nvPr/>
        </p:nvSpPr>
        <p:spPr>
          <a:xfrm>
            <a:off x="828245" y="5216755"/>
            <a:ext cx="421001" cy="42475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5977CFE7-4915-4B5B-8F9B-F6F43E6704F9}"/>
              </a:ext>
            </a:extLst>
          </p:cNvPr>
          <p:cNvSpPr/>
          <p:nvPr/>
        </p:nvSpPr>
        <p:spPr>
          <a:xfrm>
            <a:off x="1249246" y="5216755"/>
            <a:ext cx="421001" cy="42475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7760BDAA-A7CC-4D70-AC03-3C1DCDB95847}"/>
              </a:ext>
            </a:extLst>
          </p:cNvPr>
          <p:cNvSpPr/>
          <p:nvPr/>
        </p:nvSpPr>
        <p:spPr>
          <a:xfrm>
            <a:off x="1841303" y="5214691"/>
            <a:ext cx="421001" cy="42475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75B2DD02-BBE4-4C62-8159-D452D5560CAD}"/>
              </a:ext>
            </a:extLst>
          </p:cNvPr>
          <p:cNvSpPr/>
          <p:nvPr/>
        </p:nvSpPr>
        <p:spPr>
          <a:xfrm>
            <a:off x="2262304" y="5214691"/>
            <a:ext cx="421001" cy="42475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CDBA0E2D-1473-4175-94C0-8B74E8CC3941}"/>
              </a:ext>
            </a:extLst>
          </p:cNvPr>
          <p:cNvSpPr/>
          <p:nvPr/>
        </p:nvSpPr>
        <p:spPr>
          <a:xfrm>
            <a:off x="2916396" y="5141539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E9F4C365-C918-402E-B10A-3932A3C05823}"/>
              </a:ext>
            </a:extLst>
          </p:cNvPr>
          <p:cNvSpPr/>
          <p:nvPr/>
        </p:nvSpPr>
        <p:spPr>
          <a:xfrm>
            <a:off x="3926697" y="5141539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99AADF89-31BF-44AB-B5F6-9AED7BF3FA46}"/>
              </a:ext>
            </a:extLst>
          </p:cNvPr>
          <p:cNvSpPr/>
          <p:nvPr/>
        </p:nvSpPr>
        <p:spPr>
          <a:xfrm>
            <a:off x="2997279" y="5214691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7B3FDF6F-421C-43D6-B1BC-D70B827DC640}"/>
              </a:ext>
            </a:extLst>
          </p:cNvPr>
          <p:cNvSpPr/>
          <p:nvPr/>
        </p:nvSpPr>
        <p:spPr>
          <a:xfrm>
            <a:off x="3418280" y="5214691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F9FC4FB8-ED73-45CA-8F94-B1317A01BF5A}"/>
              </a:ext>
            </a:extLst>
          </p:cNvPr>
          <p:cNvSpPr/>
          <p:nvPr/>
        </p:nvSpPr>
        <p:spPr>
          <a:xfrm>
            <a:off x="4010337" y="5212627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E949BC77-C727-45F0-B460-335101C02123}"/>
              </a:ext>
            </a:extLst>
          </p:cNvPr>
          <p:cNvSpPr/>
          <p:nvPr/>
        </p:nvSpPr>
        <p:spPr>
          <a:xfrm>
            <a:off x="4431338" y="5212627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F87745FF-B160-4AA9-BE36-7DA52463F0CB}"/>
              </a:ext>
            </a:extLst>
          </p:cNvPr>
          <p:cNvSpPr/>
          <p:nvPr/>
        </p:nvSpPr>
        <p:spPr>
          <a:xfrm>
            <a:off x="5282730" y="5060227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33F5B1EE-2FDE-496B-8BF8-AD5B51CA53D2}"/>
              </a:ext>
            </a:extLst>
          </p:cNvPr>
          <p:cNvSpPr/>
          <p:nvPr/>
        </p:nvSpPr>
        <p:spPr>
          <a:xfrm>
            <a:off x="7473262" y="5060227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03A5F56B-0EA8-46C7-B1EF-F5C6A8CFBB22}"/>
              </a:ext>
            </a:extLst>
          </p:cNvPr>
          <p:cNvSpPr/>
          <p:nvPr/>
        </p:nvSpPr>
        <p:spPr>
          <a:xfrm>
            <a:off x="5368130" y="5151667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990CF0B5-69DD-4E78-9248-7C8A241C1804}"/>
              </a:ext>
            </a:extLst>
          </p:cNvPr>
          <p:cNvSpPr/>
          <p:nvPr/>
        </p:nvSpPr>
        <p:spPr>
          <a:xfrm>
            <a:off x="6378431" y="5151667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C55F89FD-41D0-43FF-A512-51C3FEC1ADD7}"/>
              </a:ext>
            </a:extLst>
          </p:cNvPr>
          <p:cNvSpPr/>
          <p:nvPr/>
        </p:nvSpPr>
        <p:spPr>
          <a:xfrm>
            <a:off x="5449013" y="5224819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788BD748-2CA8-4D00-BA98-DA9EF6B74F1A}"/>
              </a:ext>
            </a:extLst>
          </p:cNvPr>
          <p:cNvSpPr/>
          <p:nvPr/>
        </p:nvSpPr>
        <p:spPr>
          <a:xfrm>
            <a:off x="5870014" y="5224819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6307BF2B-2FFB-4078-8383-1653A3A31091}"/>
              </a:ext>
            </a:extLst>
          </p:cNvPr>
          <p:cNvSpPr/>
          <p:nvPr/>
        </p:nvSpPr>
        <p:spPr>
          <a:xfrm>
            <a:off x="6462071" y="5222755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B1B20B2F-2A34-4C62-A06C-A17378EC109E}"/>
              </a:ext>
            </a:extLst>
          </p:cNvPr>
          <p:cNvSpPr/>
          <p:nvPr/>
        </p:nvSpPr>
        <p:spPr>
          <a:xfrm>
            <a:off x="6883072" y="5222755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302E2DD4-BF26-4E83-94E0-134F653C6665}"/>
              </a:ext>
            </a:extLst>
          </p:cNvPr>
          <p:cNvSpPr/>
          <p:nvPr/>
        </p:nvSpPr>
        <p:spPr>
          <a:xfrm>
            <a:off x="7537164" y="5149603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A5B7138F-FC84-470A-B98A-712043143D5F}"/>
              </a:ext>
            </a:extLst>
          </p:cNvPr>
          <p:cNvSpPr/>
          <p:nvPr/>
        </p:nvSpPr>
        <p:spPr>
          <a:xfrm>
            <a:off x="8547465" y="5149603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C3F991DC-FF09-4A2C-90CB-D6103176B952}"/>
              </a:ext>
            </a:extLst>
          </p:cNvPr>
          <p:cNvSpPr/>
          <p:nvPr/>
        </p:nvSpPr>
        <p:spPr>
          <a:xfrm>
            <a:off x="7618047" y="5222755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B4229B55-8CB4-4474-936D-4C01D321D5C3}"/>
              </a:ext>
            </a:extLst>
          </p:cNvPr>
          <p:cNvSpPr/>
          <p:nvPr/>
        </p:nvSpPr>
        <p:spPr>
          <a:xfrm>
            <a:off x="8039048" y="5222755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71B7770A-CDEA-477D-A1BD-772CEE6B38DA}"/>
              </a:ext>
            </a:extLst>
          </p:cNvPr>
          <p:cNvSpPr/>
          <p:nvPr/>
        </p:nvSpPr>
        <p:spPr>
          <a:xfrm>
            <a:off x="8631105" y="5220691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E8B14AA7-9B67-47DC-81F3-564493C0C233}"/>
              </a:ext>
            </a:extLst>
          </p:cNvPr>
          <p:cNvSpPr/>
          <p:nvPr/>
        </p:nvSpPr>
        <p:spPr>
          <a:xfrm>
            <a:off x="9052106" y="5220691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C6F75817-711E-43D2-A2E4-5ED55896A5FA}"/>
              </a:ext>
            </a:extLst>
          </p:cNvPr>
          <p:cNvSpPr/>
          <p:nvPr/>
        </p:nvSpPr>
        <p:spPr>
          <a:xfrm>
            <a:off x="1406092" y="1462991"/>
            <a:ext cx="567018" cy="5730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D9E7C541-D506-4003-9C7F-8DF335619746}"/>
              </a:ext>
            </a:extLst>
          </p:cNvPr>
          <p:cNvSpPr/>
          <p:nvPr/>
        </p:nvSpPr>
        <p:spPr>
          <a:xfrm>
            <a:off x="10323979" y="466691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823C2574-4991-4856-8AF4-C37462591588}"/>
              </a:ext>
            </a:extLst>
          </p:cNvPr>
          <p:cNvSpPr/>
          <p:nvPr/>
        </p:nvSpPr>
        <p:spPr>
          <a:xfrm>
            <a:off x="10690358" y="466691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51F0624A-8A78-4B5D-BFFB-A3D5C67CB1DD}"/>
              </a:ext>
            </a:extLst>
          </p:cNvPr>
          <p:cNvSpPr/>
          <p:nvPr/>
        </p:nvSpPr>
        <p:spPr>
          <a:xfrm>
            <a:off x="11056738" y="466691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90B8FD53-B2A2-4A55-8D6F-A30D3542CDC9}"/>
              </a:ext>
            </a:extLst>
          </p:cNvPr>
          <p:cNvSpPr/>
          <p:nvPr/>
        </p:nvSpPr>
        <p:spPr>
          <a:xfrm>
            <a:off x="11423117" y="466691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AAAFCBE5-A019-4CFA-B2EB-64211EB0D0B8}"/>
              </a:ext>
            </a:extLst>
          </p:cNvPr>
          <p:cNvSpPr/>
          <p:nvPr/>
        </p:nvSpPr>
        <p:spPr>
          <a:xfrm>
            <a:off x="10323979" y="503329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8086D048-207D-48E8-AB76-B19DCB76A000}"/>
              </a:ext>
            </a:extLst>
          </p:cNvPr>
          <p:cNvSpPr/>
          <p:nvPr/>
        </p:nvSpPr>
        <p:spPr>
          <a:xfrm>
            <a:off x="10690358" y="503329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F2EA524A-473B-4E11-9DA3-DB606A7BD41F}"/>
              </a:ext>
            </a:extLst>
          </p:cNvPr>
          <p:cNvSpPr/>
          <p:nvPr/>
        </p:nvSpPr>
        <p:spPr>
          <a:xfrm>
            <a:off x="11056738" y="503329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20229F91-2607-4391-BAD5-AA6BA5AC700F}"/>
              </a:ext>
            </a:extLst>
          </p:cNvPr>
          <p:cNvSpPr/>
          <p:nvPr/>
        </p:nvSpPr>
        <p:spPr>
          <a:xfrm>
            <a:off x="11423117" y="503329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267E5A9C-0D9C-4162-BD8E-93563BA41C13}"/>
              </a:ext>
            </a:extLst>
          </p:cNvPr>
          <p:cNvSpPr/>
          <p:nvPr/>
        </p:nvSpPr>
        <p:spPr>
          <a:xfrm>
            <a:off x="10323979" y="539967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DE9F78B4-4C9A-4C42-9EAF-9AC126CDD213}"/>
              </a:ext>
            </a:extLst>
          </p:cNvPr>
          <p:cNvSpPr/>
          <p:nvPr/>
        </p:nvSpPr>
        <p:spPr>
          <a:xfrm>
            <a:off x="10690358" y="539967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781B258C-0873-403B-B9B3-671E1BD20C8D}"/>
              </a:ext>
            </a:extLst>
          </p:cNvPr>
          <p:cNvSpPr/>
          <p:nvPr/>
        </p:nvSpPr>
        <p:spPr>
          <a:xfrm>
            <a:off x="11056738" y="539967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AF96DF6B-FE16-4AA6-AEED-EBC8850E1711}"/>
              </a:ext>
            </a:extLst>
          </p:cNvPr>
          <p:cNvSpPr/>
          <p:nvPr/>
        </p:nvSpPr>
        <p:spPr>
          <a:xfrm>
            <a:off x="11423117" y="539967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BB6F3223-D256-4B9D-8D34-AC69AF5514DA}"/>
              </a:ext>
            </a:extLst>
          </p:cNvPr>
          <p:cNvSpPr/>
          <p:nvPr/>
        </p:nvSpPr>
        <p:spPr>
          <a:xfrm>
            <a:off x="10323979" y="5766055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CBCD12D1-C121-4295-BD64-078E6EAA5F1D}"/>
              </a:ext>
            </a:extLst>
          </p:cNvPr>
          <p:cNvSpPr/>
          <p:nvPr/>
        </p:nvSpPr>
        <p:spPr>
          <a:xfrm>
            <a:off x="10690358" y="5766055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51291D27-9A40-4EEB-9C86-0D7069068AB2}"/>
              </a:ext>
            </a:extLst>
          </p:cNvPr>
          <p:cNvSpPr/>
          <p:nvPr/>
        </p:nvSpPr>
        <p:spPr>
          <a:xfrm>
            <a:off x="11056738" y="5766055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67D43821-A49A-4491-984B-F16732D82862}"/>
              </a:ext>
            </a:extLst>
          </p:cNvPr>
          <p:cNvSpPr/>
          <p:nvPr/>
        </p:nvSpPr>
        <p:spPr>
          <a:xfrm>
            <a:off x="11423117" y="5766055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8564156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직사각형 66">
            <a:extLst>
              <a:ext uri="{FF2B5EF4-FFF2-40B4-BE49-F238E27FC236}">
                <a16:creationId xmlns:a16="http://schemas.microsoft.com/office/drawing/2014/main" id="{3A553C49-1A97-4873-8819-1C09EBC99A1A}"/>
              </a:ext>
            </a:extLst>
          </p:cNvPr>
          <p:cNvSpPr/>
          <p:nvPr/>
        </p:nvSpPr>
        <p:spPr>
          <a:xfrm>
            <a:off x="340972" y="3429000"/>
            <a:ext cx="9631650" cy="253288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1579520D-6F3A-4141-B592-72FBB4076711}"/>
              </a:ext>
            </a:extLst>
          </p:cNvPr>
          <p:cNvSpPr/>
          <p:nvPr/>
        </p:nvSpPr>
        <p:spPr>
          <a:xfrm>
            <a:off x="432412" y="3514344"/>
            <a:ext cx="9442674" cy="10992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(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채널이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2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개인 경우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)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 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FFFB51C-2FE6-444A-9336-4800B59CAA77}"/>
              </a:ext>
            </a:extLst>
          </p:cNvPr>
          <p:cNvSpPr/>
          <p:nvPr/>
        </p:nvSpPr>
        <p:spPr>
          <a:xfrm>
            <a:off x="375450" y="146494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64DCCA4-66E8-4914-9498-2F79B7649396}"/>
              </a:ext>
            </a:extLst>
          </p:cNvPr>
          <p:cNvSpPr/>
          <p:nvPr/>
        </p:nvSpPr>
        <p:spPr>
          <a:xfrm>
            <a:off x="661962" y="146494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F410650-211E-4E2C-9F19-5C041D1AE640}"/>
              </a:ext>
            </a:extLst>
          </p:cNvPr>
          <p:cNvSpPr/>
          <p:nvPr/>
        </p:nvSpPr>
        <p:spPr>
          <a:xfrm>
            <a:off x="948474" y="146494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4DCD579-5ED1-4FBA-B262-D3EA4F5CDCF7}"/>
              </a:ext>
            </a:extLst>
          </p:cNvPr>
          <p:cNvSpPr/>
          <p:nvPr/>
        </p:nvSpPr>
        <p:spPr>
          <a:xfrm>
            <a:off x="375450" y="175145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A08D16E-DDE2-445C-8E38-9D7D812C1499}"/>
              </a:ext>
            </a:extLst>
          </p:cNvPr>
          <p:cNvSpPr/>
          <p:nvPr/>
        </p:nvSpPr>
        <p:spPr>
          <a:xfrm>
            <a:off x="661962" y="175145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D6E5B72-A6E3-4F9F-A15A-D339AC35B73E}"/>
              </a:ext>
            </a:extLst>
          </p:cNvPr>
          <p:cNvSpPr/>
          <p:nvPr/>
        </p:nvSpPr>
        <p:spPr>
          <a:xfrm>
            <a:off x="948474" y="175145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99BDA30-F6A5-427F-A460-DFFB9E5544E4}"/>
              </a:ext>
            </a:extLst>
          </p:cNvPr>
          <p:cNvSpPr/>
          <p:nvPr/>
        </p:nvSpPr>
        <p:spPr>
          <a:xfrm>
            <a:off x="375450" y="203796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25A2CB3-2842-4468-B7D7-50B9B6AF441C}"/>
              </a:ext>
            </a:extLst>
          </p:cNvPr>
          <p:cNvSpPr/>
          <p:nvPr/>
        </p:nvSpPr>
        <p:spPr>
          <a:xfrm>
            <a:off x="661962" y="203796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06562AA-A4B5-4092-821A-D1C9178171AE}"/>
              </a:ext>
            </a:extLst>
          </p:cNvPr>
          <p:cNvSpPr/>
          <p:nvPr/>
        </p:nvSpPr>
        <p:spPr>
          <a:xfrm>
            <a:off x="948474" y="203796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4D7BDE-BB9D-4A64-8089-962B26F897AC}"/>
              </a:ext>
            </a:extLst>
          </p:cNvPr>
          <p:cNvSpPr txBox="1"/>
          <p:nvPr/>
        </p:nvSpPr>
        <p:spPr>
          <a:xfrm>
            <a:off x="1054608" y="1048512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14AA26-1D94-48D9-B4A5-C14BB6CE2F86}"/>
              </a:ext>
            </a:extLst>
          </p:cNvPr>
          <p:cNvSpPr txBox="1"/>
          <p:nvPr/>
        </p:nvSpPr>
        <p:spPr>
          <a:xfrm>
            <a:off x="506375" y="73684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,3,3)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4FE18F5-A145-49BE-AA22-D72A0E1F226E}"/>
              </a:ext>
            </a:extLst>
          </p:cNvPr>
          <p:cNvSpPr txBox="1"/>
          <p:nvPr/>
        </p:nvSpPr>
        <p:spPr>
          <a:xfrm>
            <a:off x="3018390" y="1048512"/>
            <a:ext cx="10310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filter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5A80D4-EE01-4A8C-BC60-518C35A7F779}"/>
              </a:ext>
            </a:extLst>
          </p:cNvPr>
          <p:cNvSpPr txBox="1"/>
          <p:nvPr/>
        </p:nvSpPr>
        <p:spPr>
          <a:xfrm>
            <a:off x="2773343" y="736844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8319DEB-DE11-4546-9254-07739583FC1C}"/>
              </a:ext>
            </a:extLst>
          </p:cNvPr>
          <p:cNvSpPr/>
          <p:nvPr/>
        </p:nvSpPr>
        <p:spPr>
          <a:xfrm>
            <a:off x="5705856" y="144862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2D9FCA8-2780-4ED3-97EC-07FA1D2FC5A5}"/>
              </a:ext>
            </a:extLst>
          </p:cNvPr>
          <p:cNvSpPr/>
          <p:nvPr/>
        </p:nvSpPr>
        <p:spPr>
          <a:xfrm>
            <a:off x="5992368" y="144862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C79ED6B-48AD-4802-A8C8-59E8FDEE3BE4}"/>
              </a:ext>
            </a:extLst>
          </p:cNvPr>
          <p:cNvSpPr/>
          <p:nvPr/>
        </p:nvSpPr>
        <p:spPr>
          <a:xfrm>
            <a:off x="5705856" y="173513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1D65FFC-DE0C-4CDF-BA10-5C396B05F19F}"/>
              </a:ext>
            </a:extLst>
          </p:cNvPr>
          <p:cNvSpPr/>
          <p:nvPr/>
        </p:nvSpPr>
        <p:spPr>
          <a:xfrm>
            <a:off x="5992368" y="173513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9538A95-72F8-49C1-A2C9-9EA8D508EBCE}"/>
              </a:ext>
            </a:extLst>
          </p:cNvPr>
          <p:cNvSpPr txBox="1"/>
          <p:nvPr/>
        </p:nvSpPr>
        <p:spPr>
          <a:xfrm>
            <a:off x="5271208" y="74324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2DB2A1A-D16C-4EAF-9C1D-2D458011B6D0}"/>
              </a:ext>
            </a:extLst>
          </p:cNvPr>
          <p:cNvSpPr txBox="1"/>
          <p:nvPr/>
        </p:nvSpPr>
        <p:spPr>
          <a:xfrm>
            <a:off x="5586413" y="1048512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9141997-EC86-4227-B0A9-250051B00A76}"/>
              </a:ext>
            </a:extLst>
          </p:cNvPr>
          <p:cNvSpPr txBox="1"/>
          <p:nvPr/>
        </p:nvSpPr>
        <p:spPr>
          <a:xfrm>
            <a:off x="570868" y="2362323"/>
            <a:ext cx="921277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 = np.zeros((1, 2, 2, 2, 2, 2))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 = col.transpose(0, 4, 5, 1, 2, 3).reshape(1*out_h*out_w, -1)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           ((1, 2, 2, 2, 2, 2))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19456EC-5340-424A-858C-3B7078BF2EE3}"/>
              </a:ext>
            </a:extLst>
          </p:cNvPr>
          <p:cNvSpPr/>
          <p:nvPr/>
        </p:nvSpPr>
        <p:spPr>
          <a:xfrm>
            <a:off x="542110" y="3610802"/>
            <a:ext cx="4620768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61957B6E-CFA6-45E0-85B9-F78291B61D4D}"/>
              </a:ext>
            </a:extLst>
          </p:cNvPr>
          <p:cNvSpPr/>
          <p:nvPr/>
        </p:nvSpPr>
        <p:spPr>
          <a:xfrm>
            <a:off x="5162878" y="3610802"/>
            <a:ext cx="4620768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D47F2B9-4959-4B7D-BF6D-AD95EE63E091}"/>
              </a:ext>
            </a:extLst>
          </p:cNvPr>
          <p:cNvSpPr/>
          <p:nvPr/>
        </p:nvSpPr>
        <p:spPr>
          <a:xfrm>
            <a:off x="661962" y="3707259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08B76AF5-BCB9-4F9F-AD09-BB1BE6017677}"/>
              </a:ext>
            </a:extLst>
          </p:cNvPr>
          <p:cNvSpPr/>
          <p:nvPr/>
        </p:nvSpPr>
        <p:spPr>
          <a:xfrm>
            <a:off x="2852494" y="3707259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397A110-3D9F-4646-9239-6DC62DC8E69E}"/>
              </a:ext>
            </a:extLst>
          </p:cNvPr>
          <p:cNvSpPr/>
          <p:nvPr/>
        </p:nvSpPr>
        <p:spPr>
          <a:xfrm>
            <a:off x="747362" y="3798699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3098B9F-986D-4272-B6FE-E3ECB7E2898F}"/>
              </a:ext>
            </a:extLst>
          </p:cNvPr>
          <p:cNvSpPr/>
          <p:nvPr/>
        </p:nvSpPr>
        <p:spPr>
          <a:xfrm>
            <a:off x="1757663" y="3798699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E4F914DD-17B4-479D-A499-DC2BF0624EAD}"/>
              </a:ext>
            </a:extLst>
          </p:cNvPr>
          <p:cNvSpPr/>
          <p:nvPr/>
        </p:nvSpPr>
        <p:spPr>
          <a:xfrm>
            <a:off x="828245" y="3871851"/>
            <a:ext cx="421001" cy="42475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F9AD2D8-B78B-4BCB-9665-155F3AFCC827}"/>
              </a:ext>
            </a:extLst>
          </p:cNvPr>
          <p:cNvSpPr/>
          <p:nvPr/>
        </p:nvSpPr>
        <p:spPr>
          <a:xfrm>
            <a:off x="1249246" y="3871851"/>
            <a:ext cx="421001" cy="42475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DEDC034D-6F79-4A38-A092-6F7CFC73FDCD}"/>
              </a:ext>
            </a:extLst>
          </p:cNvPr>
          <p:cNvSpPr/>
          <p:nvPr/>
        </p:nvSpPr>
        <p:spPr>
          <a:xfrm>
            <a:off x="1841303" y="3869787"/>
            <a:ext cx="421001" cy="42475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38FE1922-A329-4430-BB3E-9B4C0571FD1E}"/>
              </a:ext>
            </a:extLst>
          </p:cNvPr>
          <p:cNvSpPr/>
          <p:nvPr/>
        </p:nvSpPr>
        <p:spPr>
          <a:xfrm>
            <a:off x="2262304" y="3869787"/>
            <a:ext cx="421001" cy="42475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8AB0756B-C226-4A06-9E74-116A7D086250}"/>
              </a:ext>
            </a:extLst>
          </p:cNvPr>
          <p:cNvSpPr/>
          <p:nvPr/>
        </p:nvSpPr>
        <p:spPr>
          <a:xfrm>
            <a:off x="2916396" y="3796635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79436F0D-7EED-44A7-9F08-EA8EEF6E5E95}"/>
              </a:ext>
            </a:extLst>
          </p:cNvPr>
          <p:cNvSpPr/>
          <p:nvPr/>
        </p:nvSpPr>
        <p:spPr>
          <a:xfrm>
            <a:off x="3926697" y="3796635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D68C47A1-BDBF-4C70-936D-2B3E42333027}"/>
              </a:ext>
            </a:extLst>
          </p:cNvPr>
          <p:cNvSpPr/>
          <p:nvPr/>
        </p:nvSpPr>
        <p:spPr>
          <a:xfrm>
            <a:off x="2997279" y="3869787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D4AEDDAA-71A9-4F7D-A080-49B51A8C26E3}"/>
              </a:ext>
            </a:extLst>
          </p:cNvPr>
          <p:cNvSpPr/>
          <p:nvPr/>
        </p:nvSpPr>
        <p:spPr>
          <a:xfrm>
            <a:off x="3418280" y="3869787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FAB0C84-03B1-4103-817F-83184028B42A}"/>
              </a:ext>
            </a:extLst>
          </p:cNvPr>
          <p:cNvSpPr/>
          <p:nvPr/>
        </p:nvSpPr>
        <p:spPr>
          <a:xfrm>
            <a:off x="4010337" y="3867723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7F38D8C-8E07-4307-848B-227F5B0C4E90}"/>
              </a:ext>
            </a:extLst>
          </p:cNvPr>
          <p:cNvSpPr/>
          <p:nvPr/>
        </p:nvSpPr>
        <p:spPr>
          <a:xfrm>
            <a:off x="4431338" y="3867723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0F86F9F4-10F1-447D-8606-6B1976D50A78}"/>
              </a:ext>
            </a:extLst>
          </p:cNvPr>
          <p:cNvSpPr/>
          <p:nvPr/>
        </p:nvSpPr>
        <p:spPr>
          <a:xfrm>
            <a:off x="5282730" y="3715323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5FEBD780-2C49-48DB-B464-0BBC934C5DBF}"/>
              </a:ext>
            </a:extLst>
          </p:cNvPr>
          <p:cNvSpPr/>
          <p:nvPr/>
        </p:nvSpPr>
        <p:spPr>
          <a:xfrm>
            <a:off x="7473262" y="3715323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3DB75854-8F7E-44F4-9622-E76EECFD3E00}"/>
              </a:ext>
            </a:extLst>
          </p:cNvPr>
          <p:cNvSpPr/>
          <p:nvPr/>
        </p:nvSpPr>
        <p:spPr>
          <a:xfrm>
            <a:off x="5368130" y="3806763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DE092A53-C8FF-469B-8BB1-FB5627A4DCD2}"/>
              </a:ext>
            </a:extLst>
          </p:cNvPr>
          <p:cNvSpPr/>
          <p:nvPr/>
        </p:nvSpPr>
        <p:spPr>
          <a:xfrm>
            <a:off x="6378431" y="3806763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07506439-81AF-47B5-AA55-99B8D26E8B48}"/>
              </a:ext>
            </a:extLst>
          </p:cNvPr>
          <p:cNvSpPr/>
          <p:nvPr/>
        </p:nvSpPr>
        <p:spPr>
          <a:xfrm>
            <a:off x="5449013" y="3879915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D58C96AA-0B9E-46C0-8DC7-8929F9A34082}"/>
              </a:ext>
            </a:extLst>
          </p:cNvPr>
          <p:cNvSpPr/>
          <p:nvPr/>
        </p:nvSpPr>
        <p:spPr>
          <a:xfrm>
            <a:off x="5870014" y="3879915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EC32EFA9-4F13-4E22-973A-4E195864153C}"/>
              </a:ext>
            </a:extLst>
          </p:cNvPr>
          <p:cNvSpPr/>
          <p:nvPr/>
        </p:nvSpPr>
        <p:spPr>
          <a:xfrm>
            <a:off x="6462071" y="3877851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ABBEDAE3-93EE-411C-89F8-B645DCD6CA0B}"/>
              </a:ext>
            </a:extLst>
          </p:cNvPr>
          <p:cNvSpPr/>
          <p:nvPr/>
        </p:nvSpPr>
        <p:spPr>
          <a:xfrm>
            <a:off x="6883072" y="3877851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619F8A16-3373-4F54-B44F-A19C22BD8469}"/>
              </a:ext>
            </a:extLst>
          </p:cNvPr>
          <p:cNvSpPr/>
          <p:nvPr/>
        </p:nvSpPr>
        <p:spPr>
          <a:xfrm>
            <a:off x="7537164" y="3804699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3C084DE6-7102-4ECD-AB41-8F2C767A49BE}"/>
              </a:ext>
            </a:extLst>
          </p:cNvPr>
          <p:cNvSpPr/>
          <p:nvPr/>
        </p:nvSpPr>
        <p:spPr>
          <a:xfrm>
            <a:off x="8547465" y="3804699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1BF28EC4-7BCB-4F06-8C39-4B22486CA45A}"/>
              </a:ext>
            </a:extLst>
          </p:cNvPr>
          <p:cNvSpPr/>
          <p:nvPr/>
        </p:nvSpPr>
        <p:spPr>
          <a:xfrm>
            <a:off x="7618047" y="3877851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7BC537E6-4B98-4D36-9D7F-E5A99A627AAB}"/>
              </a:ext>
            </a:extLst>
          </p:cNvPr>
          <p:cNvSpPr/>
          <p:nvPr/>
        </p:nvSpPr>
        <p:spPr>
          <a:xfrm>
            <a:off x="8039048" y="3877851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F2E5C4A4-3E00-4559-982F-F8847B2DC10F}"/>
              </a:ext>
            </a:extLst>
          </p:cNvPr>
          <p:cNvSpPr/>
          <p:nvPr/>
        </p:nvSpPr>
        <p:spPr>
          <a:xfrm>
            <a:off x="8631105" y="3875787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B0BB367A-0AE3-4898-8AC7-AF43CFAC53F4}"/>
              </a:ext>
            </a:extLst>
          </p:cNvPr>
          <p:cNvSpPr/>
          <p:nvPr/>
        </p:nvSpPr>
        <p:spPr>
          <a:xfrm>
            <a:off x="9052106" y="3875787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304771C-5E79-4188-9387-5F6F1C661968}"/>
              </a:ext>
            </a:extLst>
          </p:cNvPr>
          <p:cNvSpPr/>
          <p:nvPr/>
        </p:nvSpPr>
        <p:spPr>
          <a:xfrm>
            <a:off x="394019" y="1464940"/>
            <a:ext cx="567018" cy="5730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4DA1326-25D3-42B6-8F58-1AC35C085445}"/>
              </a:ext>
            </a:extLst>
          </p:cNvPr>
          <p:cNvSpPr/>
          <p:nvPr/>
        </p:nvSpPr>
        <p:spPr>
          <a:xfrm>
            <a:off x="7545539" y="1004905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18D5B05E-8381-4DC2-89BF-0BBF89D10BE8}"/>
              </a:ext>
            </a:extLst>
          </p:cNvPr>
          <p:cNvSpPr/>
          <p:nvPr/>
        </p:nvSpPr>
        <p:spPr>
          <a:xfrm>
            <a:off x="7911918" y="1004905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A64FFF30-53FD-4D04-B2B9-5986F62CA8E8}"/>
              </a:ext>
            </a:extLst>
          </p:cNvPr>
          <p:cNvSpPr/>
          <p:nvPr/>
        </p:nvSpPr>
        <p:spPr>
          <a:xfrm>
            <a:off x="8278298" y="1004905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4DE7947C-C8C4-4E1C-BB91-DF76ADB4FEA1}"/>
              </a:ext>
            </a:extLst>
          </p:cNvPr>
          <p:cNvSpPr/>
          <p:nvPr/>
        </p:nvSpPr>
        <p:spPr>
          <a:xfrm>
            <a:off x="8644677" y="1004905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C5702D8E-C60B-4DED-AECF-0969F86F7480}"/>
              </a:ext>
            </a:extLst>
          </p:cNvPr>
          <p:cNvSpPr/>
          <p:nvPr/>
        </p:nvSpPr>
        <p:spPr>
          <a:xfrm>
            <a:off x="7545539" y="1371284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EFFB511B-06ED-4690-BEED-99155E9DE6BB}"/>
              </a:ext>
            </a:extLst>
          </p:cNvPr>
          <p:cNvSpPr/>
          <p:nvPr/>
        </p:nvSpPr>
        <p:spPr>
          <a:xfrm>
            <a:off x="7911918" y="1371284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240A971E-8C0F-4C28-AD63-4497088B4494}"/>
              </a:ext>
            </a:extLst>
          </p:cNvPr>
          <p:cNvSpPr/>
          <p:nvPr/>
        </p:nvSpPr>
        <p:spPr>
          <a:xfrm>
            <a:off x="8278298" y="1371284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9C7019D0-5C51-4DD6-A246-E607FDEBB184}"/>
              </a:ext>
            </a:extLst>
          </p:cNvPr>
          <p:cNvSpPr/>
          <p:nvPr/>
        </p:nvSpPr>
        <p:spPr>
          <a:xfrm>
            <a:off x="8644677" y="1371284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599ED73E-4ED9-4366-9FFC-36D379A5AEC2}"/>
              </a:ext>
            </a:extLst>
          </p:cNvPr>
          <p:cNvSpPr/>
          <p:nvPr/>
        </p:nvSpPr>
        <p:spPr>
          <a:xfrm>
            <a:off x="7545539" y="1737664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609A9B0E-F867-48B4-AED2-3C3486F98737}"/>
              </a:ext>
            </a:extLst>
          </p:cNvPr>
          <p:cNvSpPr/>
          <p:nvPr/>
        </p:nvSpPr>
        <p:spPr>
          <a:xfrm>
            <a:off x="7911918" y="1737664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017A0B89-41F3-403F-B8EF-6C7BBDD13210}"/>
              </a:ext>
            </a:extLst>
          </p:cNvPr>
          <p:cNvSpPr/>
          <p:nvPr/>
        </p:nvSpPr>
        <p:spPr>
          <a:xfrm>
            <a:off x="8278298" y="1737664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DA509FE6-A7B1-4946-865A-144E5A6DBB4B}"/>
              </a:ext>
            </a:extLst>
          </p:cNvPr>
          <p:cNvSpPr/>
          <p:nvPr/>
        </p:nvSpPr>
        <p:spPr>
          <a:xfrm>
            <a:off x="8644677" y="1737664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64B1ACBB-C527-4ED5-84F3-695EA6D2BCBD}"/>
              </a:ext>
            </a:extLst>
          </p:cNvPr>
          <p:cNvSpPr/>
          <p:nvPr/>
        </p:nvSpPr>
        <p:spPr>
          <a:xfrm>
            <a:off x="7545539" y="2104043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9903FA02-CBC9-4E56-AFD9-26F79125C280}"/>
              </a:ext>
            </a:extLst>
          </p:cNvPr>
          <p:cNvSpPr/>
          <p:nvPr/>
        </p:nvSpPr>
        <p:spPr>
          <a:xfrm>
            <a:off x="7911918" y="2104043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FF8092EE-55F4-48B2-8CD4-04D5ED894708}"/>
              </a:ext>
            </a:extLst>
          </p:cNvPr>
          <p:cNvSpPr/>
          <p:nvPr/>
        </p:nvSpPr>
        <p:spPr>
          <a:xfrm>
            <a:off x="8278298" y="2104043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5372BA70-0DC2-44DD-B835-F9FECF6A4F20}"/>
              </a:ext>
            </a:extLst>
          </p:cNvPr>
          <p:cNvSpPr/>
          <p:nvPr/>
        </p:nvSpPr>
        <p:spPr>
          <a:xfrm>
            <a:off x="8644677" y="2104043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693DAFC7-A555-4880-A622-F712E125D30E}"/>
              </a:ext>
            </a:extLst>
          </p:cNvPr>
          <p:cNvSpPr/>
          <p:nvPr/>
        </p:nvSpPr>
        <p:spPr>
          <a:xfrm>
            <a:off x="1383929" y="1456187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DB0BEF92-8A1D-4F8E-AD78-60C5373F2084}"/>
              </a:ext>
            </a:extLst>
          </p:cNvPr>
          <p:cNvSpPr/>
          <p:nvPr/>
        </p:nvSpPr>
        <p:spPr>
          <a:xfrm>
            <a:off x="1670441" y="1456187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AF693F19-30B3-4DA1-A9B6-1B481CEDE479}"/>
              </a:ext>
            </a:extLst>
          </p:cNvPr>
          <p:cNvSpPr/>
          <p:nvPr/>
        </p:nvSpPr>
        <p:spPr>
          <a:xfrm>
            <a:off x="1956953" y="1456187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6CFDA027-A6FC-4031-85ED-B63DE10AF411}"/>
              </a:ext>
            </a:extLst>
          </p:cNvPr>
          <p:cNvSpPr/>
          <p:nvPr/>
        </p:nvSpPr>
        <p:spPr>
          <a:xfrm>
            <a:off x="1383929" y="1742699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FC449C59-A691-4A86-915F-E949838DDEF0}"/>
              </a:ext>
            </a:extLst>
          </p:cNvPr>
          <p:cNvSpPr/>
          <p:nvPr/>
        </p:nvSpPr>
        <p:spPr>
          <a:xfrm>
            <a:off x="1670441" y="1742699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88A39B68-864C-4C2A-8877-4B2FEE2989FE}"/>
              </a:ext>
            </a:extLst>
          </p:cNvPr>
          <p:cNvSpPr/>
          <p:nvPr/>
        </p:nvSpPr>
        <p:spPr>
          <a:xfrm>
            <a:off x="1956953" y="1742699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6300AFB4-8421-4CD5-BC76-2D1C1933D716}"/>
              </a:ext>
            </a:extLst>
          </p:cNvPr>
          <p:cNvSpPr/>
          <p:nvPr/>
        </p:nvSpPr>
        <p:spPr>
          <a:xfrm>
            <a:off x="1383929" y="2029211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1C53BB69-4A4C-488B-A678-C65341D2CA2E}"/>
              </a:ext>
            </a:extLst>
          </p:cNvPr>
          <p:cNvSpPr/>
          <p:nvPr/>
        </p:nvSpPr>
        <p:spPr>
          <a:xfrm>
            <a:off x="1670441" y="2029211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69681170-3840-419C-BA3A-76200A6EA214}"/>
              </a:ext>
            </a:extLst>
          </p:cNvPr>
          <p:cNvSpPr/>
          <p:nvPr/>
        </p:nvSpPr>
        <p:spPr>
          <a:xfrm>
            <a:off x="1956953" y="2029211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C6F75817-711E-43D2-A2E4-5ED55896A5FA}"/>
              </a:ext>
            </a:extLst>
          </p:cNvPr>
          <p:cNvSpPr/>
          <p:nvPr/>
        </p:nvSpPr>
        <p:spPr>
          <a:xfrm>
            <a:off x="1374369" y="1448622"/>
            <a:ext cx="567018" cy="5730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FBBEF206-30B7-4934-B96A-803C1682CB92}"/>
              </a:ext>
            </a:extLst>
          </p:cNvPr>
          <p:cNvSpPr/>
          <p:nvPr/>
        </p:nvSpPr>
        <p:spPr>
          <a:xfrm>
            <a:off x="432412" y="4763775"/>
            <a:ext cx="9442674" cy="10992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199B6BE8-EECA-470B-B904-8151709FFDA8}"/>
              </a:ext>
            </a:extLst>
          </p:cNvPr>
          <p:cNvSpPr/>
          <p:nvPr/>
        </p:nvSpPr>
        <p:spPr>
          <a:xfrm>
            <a:off x="542110" y="4860233"/>
            <a:ext cx="4620768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4096FA94-669F-4BE9-98D7-AD684035473A}"/>
              </a:ext>
            </a:extLst>
          </p:cNvPr>
          <p:cNvSpPr/>
          <p:nvPr/>
        </p:nvSpPr>
        <p:spPr>
          <a:xfrm>
            <a:off x="5162878" y="4860233"/>
            <a:ext cx="4620768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8D0DE57A-ECFD-436C-B7FD-01D1A6660F15}"/>
              </a:ext>
            </a:extLst>
          </p:cNvPr>
          <p:cNvSpPr/>
          <p:nvPr/>
        </p:nvSpPr>
        <p:spPr>
          <a:xfrm>
            <a:off x="661962" y="4956690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C075B161-1CE0-4743-BF32-D2FFD42D8972}"/>
              </a:ext>
            </a:extLst>
          </p:cNvPr>
          <p:cNvSpPr/>
          <p:nvPr/>
        </p:nvSpPr>
        <p:spPr>
          <a:xfrm>
            <a:off x="2852494" y="4956690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C28BB6AE-8BE8-4D8D-9087-9C0C111C0D79}"/>
              </a:ext>
            </a:extLst>
          </p:cNvPr>
          <p:cNvSpPr/>
          <p:nvPr/>
        </p:nvSpPr>
        <p:spPr>
          <a:xfrm>
            <a:off x="747362" y="5048130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F2E1B025-2235-48F8-9623-71C4DEE91208}"/>
              </a:ext>
            </a:extLst>
          </p:cNvPr>
          <p:cNvSpPr/>
          <p:nvPr/>
        </p:nvSpPr>
        <p:spPr>
          <a:xfrm>
            <a:off x="1757663" y="5048130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4863396B-760C-4F92-A1F0-A38D34AB069A}"/>
              </a:ext>
            </a:extLst>
          </p:cNvPr>
          <p:cNvSpPr/>
          <p:nvPr/>
        </p:nvSpPr>
        <p:spPr>
          <a:xfrm>
            <a:off x="828245" y="5121282"/>
            <a:ext cx="421001" cy="42475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08639DB1-9DEF-456F-B301-CEF5117818DB}"/>
              </a:ext>
            </a:extLst>
          </p:cNvPr>
          <p:cNvSpPr/>
          <p:nvPr/>
        </p:nvSpPr>
        <p:spPr>
          <a:xfrm>
            <a:off x="1249246" y="5121282"/>
            <a:ext cx="421001" cy="42475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8C823498-F6A6-4090-B4AD-9736E6249BC8}"/>
              </a:ext>
            </a:extLst>
          </p:cNvPr>
          <p:cNvSpPr/>
          <p:nvPr/>
        </p:nvSpPr>
        <p:spPr>
          <a:xfrm>
            <a:off x="1841303" y="5119218"/>
            <a:ext cx="421001" cy="42475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9A6A2BE2-72DE-42E3-A129-F04270136E4B}"/>
              </a:ext>
            </a:extLst>
          </p:cNvPr>
          <p:cNvSpPr/>
          <p:nvPr/>
        </p:nvSpPr>
        <p:spPr>
          <a:xfrm>
            <a:off x="2262304" y="5119218"/>
            <a:ext cx="421001" cy="42475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0B618F4E-65DB-4D1C-B4ED-BABF6FAF2517}"/>
              </a:ext>
            </a:extLst>
          </p:cNvPr>
          <p:cNvSpPr/>
          <p:nvPr/>
        </p:nvSpPr>
        <p:spPr>
          <a:xfrm>
            <a:off x="2916396" y="5046066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29654519-FF6D-437E-B9B8-3E10565464A4}"/>
              </a:ext>
            </a:extLst>
          </p:cNvPr>
          <p:cNvSpPr/>
          <p:nvPr/>
        </p:nvSpPr>
        <p:spPr>
          <a:xfrm>
            <a:off x="3926697" y="5046066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09819B4D-BD88-452D-9DD7-185DD295CDCF}"/>
              </a:ext>
            </a:extLst>
          </p:cNvPr>
          <p:cNvSpPr/>
          <p:nvPr/>
        </p:nvSpPr>
        <p:spPr>
          <a:xfrm>
            <a:off x="2997279" y="5119218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49B00D7A-AB3F-4186-B5C4-16EA037C36F7}"/>
              </a:ext>
            </a:extLst>
          </p:cNvPr>
          <p:cNvSpPr/>
          <p:nvPr/>
        </p:nvSpPr>
        <p:spPr>
          <a:xfrm>
            <a:off x="3418280" y="5119218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9BCBF8B0-BECC-4264-8D7F-6DC378DB359D}"/>
              </a:ext>
            </a:extLst>
          </p:cNvPr>
          <p:cNvSpPr/>
          <p:nvPr/>
        </p:nvSpPr>
        <p:spPr>
          <a:xfrm>
            <a:off x="4010337" y="5117154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432E71FB-958C-4085-AB49-F1BB72F4857A}"/>
              </a:ext>
            </a:extLst>
          </p:cNvPr>
          <p:cNvSpPr/>
          <p:nvPr/>
        </p:nvSpPr>
        <p:spPr>
          <a:xfrm>
            <a:off x="4431338" y="5117154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F83515EF-8A19-448A-A0F6-CAF147D692D3}"/>
              </a:ext>
            </a:extLst>
          </p:cNvPr>
          <p:cNvSpPr/>
          <p:nvPr/>
        </p:nvSpPr>
        <p:spPr>
          <a:xfrm>
            <a:off x="5282730" y="4964754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AE99D8EB-604E-4A11-9500-E5562B3786A6}"/>
              </a:ext>
            </a:extLst>
          </p:cNvPr>
          <p:cNvSpPr/>
          <p:nvPr/>
        </p:nvSpPr>
        <p:spPr>
          <a:xfrm>
            <a:off x="7473262" y="4964754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B31F52F5-DC18-47B4-9B37-B1CB1A269BB8}"/>
              </a:ext>
            </a:extLst>
          </p:cNvPr>
          <p:cNvSpPr/>
          <p:nvPr/>
        </p:nvSpPr>
        <p:spPr>
          <a:xfrm>
            <a:off x="5368130" y="5056194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B6C91C20-CA7D-460D-887A-143C5083E4A5}"/>
              </a:ext>
            </a:extLst>
          </p:cNvPr>
          <p:cNvSpPr/>
          <p:nvPr/>
        </p:nvSpPr>
        <p:spPr>
          <a:xfrm>
            <a:off x="6378431" y="5056194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BD611662-4D0E-4D19-8AFC-D0AE739477EE}"/>
              </a:ext>
            </a:extLst>
          </p:cNvPr>
          <p:cNvSpPr/>
          <p:nvPr/>
        </p:nvSpPr>
        <p:spPr>
          <a:xfrm>
            <a:off x="5449013" y="5129346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283FC67A-7D09-4C78-9AB4-A5EF23393A05}"/>
              </a:ext>
            </a:extLst>
          </p:cNvPr>
          <p:cNvSpPr/>
          <p:nvPr/>
        </p:nvSpPr>
        <p:spPr>
          <a:xfrm>
            <a:off x="5870014" y="5129346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8A8943FA-4D3F-4AC2-8848-D76322B91DB8}"/>
              </a:ext>
            </a:extLst>
          </p:cNvPr>
          <p:cNvSpPr/>
          <p:nvPr/>
        </p:nvSpPr>
        <p:spPr>
          <a:xfrm>
            <a:off x="6462071" y="5127282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45882C0E-B62B-4F59-967F-48A43CAA6AB4}"/>
              </a:ext>
            </a:extLst>
          </p:cNvPr>
          <p:cNvSpPr/>
          <p:nvPr/>
        </p:nvSpPr>
        <p:spPr>
          <a:xfrm>
            <a:off x="6883072" y="5127282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900BACA6-358D-4086-8EA0-703C99C79DF8}"/>
              </a:ext>
            </a:extLst>
          </p:cNvPr>
          <p:cNvSpPr/>
          <p:nvPr/>
        </p:nvSpPr>
        <p:spPr>
          <a:xfrm>
            <a:off x="7537164" y="5054130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55E64E2F-E115-4D70-97D1-8C01821D09C8}"/>
              </a:ext>
            </a:extLst>
          </p:cNvPr>
          <p:cNvSpPr/>
          <p:nvPr/>
        </p:nvSpPr>
        <p:spPr>
          <a:xfrm>
            <a:off x="8547465" y="5054130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53243B9B-A444-47AA-88DF-E7132615DED9}"/>
              </a:ext>
            </a:extLst>
          </p:cNvPr>
          <p:cNvSpPr/>
          <p:nvPr/>
        </p:nvSpPr>
        <p:spPr>
          <a:xfrm>
            <a:off x="7618047" y="5127282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402B8F63-7A15-40A9-9606-AD9955F2D58E}"/>
              </a:ext>
            </a:extLst>
          </p:cNvPr>
          <p:cNvSpPr/>
          <p:nvPr/>
        </p:nvSpPr>
        <p:spPr>
          <a:xfrm>
            <a:off x="8039048" y="5127282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BF2F93B9-2E1B-4C1C-9FE9-4883C4BA7A02}"/>
              </a:ext>
            </a:extLst>
          </p:cNvPr>
          <p:cNvSpPr/>
          <p:nvPr/>
        </p:nvSpPr>
        <p:spPr>
          <a:xfrm>
            <a:off x="8631105" y="5125218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582686FD-64B3-4E19-9100-A05868206714}"/>
              </a:ext>
            </a:extLst>
          </p:cNvPr>
          <p:cNvSpPr/>
          <p:nvPr/>
        </p:nvSpPr>
        <p:spPr>
          <a:xfrm>
            <a:off x="9052106" y="5125218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7AD211A0-9B4B-4475-8B8C-2E4410A2C032}"/>
              </a:ext>
            </a:extLst>
          </p:cNvPr>
          <p:cNvSpPr/>
          <p:nvPr/>
        </p:nvSpPr>
        <p:spPr>
          <a:xfrm>
            <a:off x="3879234" y="142064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816928C6-0B57-4FA9-B252-196D6FB1F5A6}"/>
              </a:ext>
            </a:extLst>
          </p:cNvPr>
          <p:cNvSpPr/>
          <p:nvPr/>
        </p:nvSpPr>
        <p:spPr>
          <a:xfrm>
            <a:off x="4165746" y="142064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EA4E49F4-4995-4E83-9DCF-29F1B7916198}"/>
              </a:ext>
            </a:extLst>
          </p:cNvPr>
          <p:cNvSpPr/>
          <p:nvPr/>
        </p:nvSpPr>
        <p:spPr>
          <a:xfrm>
            <a:off x="3879234" y="170715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88455423-9D56-4D8E-86CF-45B004240654}"/>
              </a:ext>
            </a:extLst>
          </p:cNvPr>
          <p:cNvSpPr/>
          <p:nvPr/>
        </p:nvSpPr>
        <p:spPr>
          <a:xfrm>
            <a:off x="4165746" y="170715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4A6AF78-A00F-47B3-A126-2AC585268751}"/>
              </a:ext>
            </a:extLst>
          </p:cNvPr>
          <p:cNvSpPr/>
          <p:nvPr/>
        </p:nvSpPr>
        <p:spPr>
          <a:xfrm>
            <a:off x="9020001" y="100237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86ED1E7-E78A-4F48-9E61-0C90E9BDEEF8}"/>
              </a:ext>
            </a:extLst>
          </p:cNvPr>
          <p:cNvSpPr/>
          <p:nvPr/>
        </p:nvSpPr>
        <p:spPr>
          <a:xfrm>
            <a:off x="9386380" y="100237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B35C3AB-D4DA-4D83-B2E2-A92768D75C65}"/>
              </a:ext>
            </a:extLst>
          </p:cNvPr>
          <p:cNvSpPr/>
          <p:nvPr/>
        </p:nvSpPr>
        <p:spPr>
          <a:xfrm>
            <a:off x="9752760" y="100237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7B76266-5DDC-4454-A5C3-3D9C54487672}"/>
              </a:ext>
            </a:extLst>
          </p:cNvPr>
          <p:cNvSpPr/>
          <p:nvPr/>
        </p:nvSpPr>
        <p:spPr>
          <a:xfrm>
            <a:off x="10119139" y="100237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5D1B0EF-24CB-4131-AFD6-7F1DE3B06A80}"/>
              </a:ext>
            </a:extLst>
          </p:cNvPr>
          <p:cNvSpPr/>
          <p:nvPr/>
        </p:nvSpPr>
        <p:spPr>
          <a:xfrm>
            <a:off x="9020001" y="1368755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CAF9796-55F8-4EA5-98F1-2FF7D013DC98}"/>
              </a:ext>
            </a:extLst>
          </p:cNvPr>
          <p:cNvSpPr/>
          <p:nvPr/>
        </p:nvSpPr>
        <p:spPr>
          <a:xfrm>
            <a:off x="9386380" y="1368755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D43E1671-AD0F-482D-BAB1-F5874DBFE689}"/>
              </a:ext>
            </a:extLst>
          </p:cNvPr>
          <p:cNvSpPr/>
          <p:nvPr/>
        </p:nvSpPr>
        <p:spPr>
          <a:xfrm>
            <a:off x="9752760" y="1368755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68" name="직사각형 7167">
            <a:extLst>
              <a:ext uri="{FF2B5EF4-FFF2-40B4-BE49-F238E27FC236}">
                <a16:creationId xmlns:a16="http://schemas.microsoft.com/office/drawing/2014/main" id="{F3758460-ABA4-47C1-BA6E-88FDBE739A77}"/>
              </a:ext>
            </a:extLst>
          </p:cNvPr>
          <p:cNvSpPr/>
          <p:nvPr/>
        </p:nvSpPr>
        <p:spPr>
          <a:xfrm>
            <a:off x="10119139" y="1368755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69" name="직사각형 7168">
            <a:extLst>
              <a:ext uri="{FF2B5EF4-FFF2-40B4-BE49-F238E27FC236}">
                <a16:creationId xmlns:a16="http://schemas.microsoft.com/office/drawing/2014/main" id="{C045542B-A622-4F02-B135-D4FA746123D8}"/>
              </a:ext>
            </a:extLst>
          </p:cNvPr>
          <p:cNvSpPr/>
          <p:nvPr/>
        </p:nvSpPr>
        <p:spPr>
          <a:xfrm>
            <a:off x="9020001" y="1735135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2" name="직사각형 7171">
            <a:extLst>
              <a:ext uri="{FF2B5EF4-FFF2-40B4-BE49-F238E27FC236}">
                <a16:creationId xmlns:a16="http://schemas.microsoft.com/office/drawing/2014/main" id="{EA572A13-2E8E-43FC-B451-B2D86F194D79}"/>
              </a:ext>
            </a:extLst>
          </p:cNvPr>
          <p:cNvSpPr/>
          <p:nvPr/>
        </p:nvSpPr>
        <p:spPr>
          <a:xfrm>
            <a:off x="9386380" y="1735135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3" name="직사각형 7172">
            <a:extLst>
              <a:ext uri="{FF2B5EF4-FFF2-40B4-BE49-F238E27FC236}">
                <a16:creationId xmlns:a16="http://schemas.microsoft.com/office/drawing/2014/main" id="{A7B3135A-4D3F-4252-9908-A0C7CE095570}"/>
              </a:ext>
            </a:extLst>
          </p:cNvPr>
          <p:cNvSpPr/>
          <p:nvPr/>
        </p:nvSpPr>
        <p:spPr>
          <a:xfrm>
            <a:off x="9752760" y="1735135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4" name="직사각형 7173">
            <a:extLst>
              <a:ext uri="{FF2B5EF4-FFF2-40B4-BE49-F238E27FC236}">
                <a16:creationId xmlns:a16="http://schemas.microsoft.com/office/drawing/2014/main" id="{AE258CFD-A1EB-4AB6-9F51-14018FAC10DA}"/>
              </a:ext>
            </a:extLst>
          </p:cNvPr>
          <p:cNvSpPr/>
          <p:nvPr/>
        </p:nvSpPr>
        <p:spPr>
          <a:xfrm>
            <a:off x="10119139" y="1735135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5" name="직사각형 7174">
            <a:extLst>
              <a:ext uri="{FF2B5EF4-FFF2-40B4-BE49-F238E27FC236}">
                <a16:creationId xmlns:a16="http://schemas.microsoft.com/office/drawing/2014/main" id="{9C6C4B9D-D7A6-48BD-9ED2-886E0DC4E050}"/>
              </a:ext>
            </a:extLst>
          </p:cNvPr>
          <p:cNvSpPr/>
          <p:nvPr/>
        </p:nvSpPr>
        <p:spPr>
          <a:xfrm>
            <a:off x="9020001" y="2101514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6" name="직사각형 7175">
            <a:extLst>
              <a:ext uri="{FF2B5EF4-FFF2-40B4-BE49-F238E27FC236}">
                <a16:creationId xmlns:a16="http://schemas.microsoft.com/office/drawing/2014/main" id="{14DD4D4C-A204-4EE0-9616-7ED3C5B1F175}"/>
              </a:ext>
            </a:extLst>
          </p:cNvPr>
          <p:cNvSpPr/>
          <p:nvPr/>
        </p:nvSpPr>
        <p:spPr>
          <a:xfrm>
            <a:off x="9386380" y="2101514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7" name="직사각형 7176">
            <a:extLst>
              <a:ext uri="{FF2B5EF4-FFF2-40B4-BE49-F238E27FC236}">
                <a16:creationId xmlns:a16="http://schemas.microsoft.com/office/drawing/2014/main" id="{2E07C359-7CD4-4807-91CA-3A5BA3A18572}"/>
              </a:ext>
            </a:extLst>
          </p:cNvPr>
          <p:cNvSpPr/>
          <p:nvPr/>
        </p:nvSpPr>
        <p:spPr>
          <a:xfrm>
            <a:off x="9752760" y="2101514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8" name="직사각형 7177">
            <a:extLst>
              <a:ext uri="{FF2B5EF4-FFF2-40B4-BE49-F238E27FC236}">
                <a16:creationId xmlns:a16="http://schemas.microsoft.com/office/drawing/2014/main" id="{8AAE5141-C71A-49FA-9074-8374B25EED3A}"/>
              </a:ext>
            </a:extLst>
          </p:cNvPr>
          <p:cNvSpPr/>
          <p:nvPr/>
        </p:nvSpPr>
        <p:spPr>
          <a:xfrm>
            <a:off x="10119139" y="2101514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179" name="그룹 7178">
            <a:extLst>
              <a:ext uri="{FF2B5EF4-FFF2-40B4-BE49-F238E27FC236}">
                <a16:creationId xmlns:a16="http://schemas.microsoft.com/office/drawing/2014/main" id="{C458DA50-0CDE-459F-AE63-8A26A0E67476}"/>
              </a:ext>
            </a:extLst>
          </p:cNvPr>
          <p:cNvGrpSpPr/>
          <p:nvPr/>
        </p:nvGrpSpPr>
        <p:grpSpPr>
          <a:xfrm>
            <a:off x="3682404" y="1570824"/>
            <a:ext cx="573024" cy="573024"/>
            <a:chOff x="3120869" y="1563898"/>
            <a:chExt cx="573024" cy="573024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EACC5E25-8381-428C-9F31-ABD7325B870A}"/>
                </a:ext>
              </a:extLst>
            </p:cNvPr>
            <p:cNvSpPr/>
            <p:nvPr/>
          </p:nvSpPr>
          <p:spPr>
            <a:xfrm>
              <a:off x="3120869" y="1563898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363F2003-B253-45FF-8782-57A118A5380F}"/>
                </a:ext>
              </a:extLst>
            </p:cNvPr>
            <p:cNvSpPr/>
            <p:nvPr/>
          </p:nvSpPr>
          <p:spPr>
            <a:xfrm>
              <a:off x="3407381" y="1563898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768CCF8A-8642-48E9-BE5D-F309B5803641}"/>
                </a:ext>
              </a:extLst>
            </p:cNvPr>
            <p:cNvSpPr/>
            <p:nvPr/>
          </p:nvSpPr>
          <p:spPr>
            <a:xfrm>
              <a:off x="3407381" y="185041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61008296-9244-4123-ADA2-8CD6219E8125}"/>
                </a:ext>
              </a:extLst>
            </p:cNvPr>
            <p:cNvSpPr/>
            <p:nvPr/>
          </p:nvSpPr>
          <p:spPr>
            <a:xfrm>
              <a:off x="3120869" y="185041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32330451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:  filter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연산 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FFFB51C-2FE6-444A-9336-4800B59CAA77}"/>
              </a:ext>
            </a:extLst>
          </p:cNvPr>
          <p:cNvSpPr/>
          <p:nvPr/>
        </p:nvSpPr>
        <p:spPr>
          <a:xfrm>
            <a:off x="914400" y="140208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64DCCA4-66E8-4914-9498-2F79B7649396}"/>
              </a:ext>
            </a:extLst>
          </p:cNvPr>
          <p:cNvSpPr/>
          <p:nvPr/>
        </p:nvSpPr>
        <p:spPr>
          <a:xfrm>
            <a:off x="1200912" y="140208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F410650-211E-4E2C-9F19-5C041D1AE640}"/>
              </a:ext>
            </a:extLst>
          </p:cNvPr>
          <p:cNvSpPr/>
          <p:nvPr/>
        </p:nvSpPr>
        <p:spPr>
          <a:xfrm>
            <a:off x="1487424" y="140208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4DCD579-5ED1-4FBA-B262-D3EA4F5CDCF7}"/>
              </a:ext>
            </a:extLst>
          </p:cNvPr>
          <p:cNvSpPr/>
          <p:nvPr/>
        </p:nvSpPr>
        <p:spPr>
          <a:xfrm>
            <a:off x="914400" y="168859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A08D16E-DDE2-445C-8E38-9D7D812C1499}"/>
              </a:ext>
            </a:extLst>
          </p:cNvPr>
          <p:cNvSpPr/>
          <p:nvPr/>
        </p:nvSpPr>
        <p:spPr>
          <a:xfrm>
            <a:off x="1200912" y="168859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D6E5B72-A6E3-4F9F-A15A-D339AC35B73E}"/>
              </a:ext>
            </a:extLst>
          </p:cNvPr>
          <p:cNvSpPr/>
          <p:nvPr/>
        </p:nvSpPr>
        <p:spPr>
          <a:xfrm>
            <a:off x="1487424" y="168859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99BDA30-F6A5-427F-A460-DFFB9E5544E4}"/>
              </a:ext>
            </a:extLst>
          </p:cNvPr>
          <p:cNvSpPr/>
          <p:nvPr/>
        </p:nvSpPr>
        <p:spPr>
          <a:xfrm>
            <a:off x="914400" y="197510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25A2CB3-2842-4468-B7D7-50B9B6AF441C}"/>
              </a:ext>
            </a:extLst>
          </p:cNvPr>
          <p:cNvSpPr/>
          <p:nvPr/>
        </p:nvSpPr>
        <p:spPr>
          <a:xfrm>
            <a:off x="1200912" y="197510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06562AA-A4B5-4092-821A-D1C9178171AE}"/>
              </a:ext>
            </a:extLst>
          </p:cNvPr>
          <p:cNvSpPr/>
          <p:nvPr/>
        </p:nvSpPr>
        <p:spPr>
          <a:xfrm>
            <a:off x="1487424" y="197510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4D7BDE-BB9D-4A64-8089-962B26F897AC}"/>
              </a:ext>
            </a:extLst>
          </p:cNvPr>
          <p:cNvSpPr txBox="1"/>
          <p:nvPr/>
        </p:nvSpPr>
        <p:spPr>
          <a:xfrm>
            <a:off x="807805" y="1037891"/>
            <a:ext cx="10310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self.x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14AA26-1D94-48D9-B4A5-C14BB6CE2F86}"/>
              </a:ext>
            </a:extLst>
          </p:cNvPr>
          <p:cNvSpPr txBox="1"/>
          <p:nvPr/>
        </p:nvSpPr>
        <p:spPr>
          <a:xfrm>
            <a:off x="501571" y="72574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(1,1,3,3)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ACC5E25-8381-428C-9F31-ABD7325B870A}"/>
              </a:ext>
            </a:extLst>
          </p:cNvPr>
          <p:cNvSpPr/>
          <p:nvPr/>
        </p:nvSpPr>
        <p:spPr>
          <a:xfrm>
            <a:off x="3198659" y="1425869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63F2003-B253-45FF-8782-57A118A5380F}"/>
              </a:ext>
            </a:extLst>
          </p:cNvPr>
          <p:cNvSpPr/>
          <p:nvPr/>
        </p:nvSpPr>
        <p:spPr>
          <a:xfrm>
            <a:off x="3485171" y="1425869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1008296-9244-4123-ADA2-8CD6219E8125}"/>
              </a:ext>
            </a:extLst>
          </p:cNvPr>
          <p:cNvSpPr/>
          <p:nvPr/>
        </p:nvSpPr>
        <p:spPr>
          <a:xfrm>
            <a:off x="3198659" y="1712381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68CCF8A-8642-48E9-BE5D-F309B5803641}"/>
              </a:ext>
            </a:extLst>
          </p:cNvPr>
          <p:cNvSpPr/>
          <p:nvPr/>
        </p:nvSpPr>
        <p:spPr>
          <a:xfrm>
            <a:off x="3485171" y="1712381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4FE18F5-A145-49BE-AA22-D72A0E1F226E}"/>
              </a:ext>
            </a:extLst>
          </p:cNvPr>
          <p:cNvSpPr txBox="1"/>
          <p:nvPr/>
        </p:nvSpPr>
        <p:spPr>
          <a:xfrm>
            <a:off x="3018390" y="1048512"/>
            <a:ext cx="10310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filter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5A80D4-EE01-4A8C-BC60-518C35A7F779}"/>
              </a:ext>
            </a:extLst>
          </p:cNvPr>
          <p:cNvSpPr txBox="1"/>
          <p:nvPr/>
        </p:nvSpPr>
        <p:spPr>
          <a:xfrm>
            <a:off x="2768539" y="725744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8319DEB-DE11-4546-9254-07739583FC1C}"/>
              </a:ext>
            </a:extLst>
          </p:cNvPr>
          <p:cNvSpPr/>
          <p:nvPr/>
        </p:nvSpPr>
        <p:spPr>
          <a:xfrm>
            <a:off x="5705856" y="144862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2D9FCA8-2780-4ED3-97EC-07FA1D2FC5A5}"/>
              </a:ext>
            </a:extLst>
          </p:cNvPr>
          <p:cNvSpPr/>
          <p:nvPr/>
        </p:nvSpPr>
        <p:spPr>
          <a:xfrm>
            <a:off x="5992368" y="144862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C79ED6B-48AD-4802-A8C8-59E8FDEE3BE4}"/>
              </a:ext>
            </a:extLst>
          </p:cNvPr>
          <p:cNvSpPr/>
          <p:nvPr/>
        </p:nvSpPr>
        <p:spPr>
          <a:xfrm>
            <a:off x="5705856" y="173513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1D65FFC-DE0C-4CDF-BA10-5C396B05F19F}"/>
              </a:ext>
            </a:extLst>
          </p:cNvPr>
          <p:cNvSpPr/>
          <p:nvPr/>
        </p:nvSpPr>
        <p:spPr>
          <a:xfrm>
            <a:off x="5992368" y="173513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9538A95-72F8-49C1-A2C9-9EA8D508EBCE}"/>
              </a:ext>
            </a:extLst>
          </p:cNvPr>
          <p:cNvSpPr txBox="1"/>
          <p:nvPr/>
        </p:nvSpPr>
        <p:spPr>
          <a:xfrm>
            <a:off x="5271208" y="74324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2DB2A1A-D16C-4EAF-9C1D-2D458011B6D0}"/>
              </a:ext>
            </a:extLst>
          </p:cNvPr>
          <p:cNvSpPr txBox="1"/>
          <p:nvPr/>
        </p:nvSpPr>
        <p:spPr>
          <a:xfrm>
            <a:off x="5586413" y="1048512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304771C-5E79-4188-9387-5F6F1C661968}"/>
              </a:ext>
            </a:extLst>
          </p:cNvPr>
          <p:cNvSpPr/>
          <p:nvPr/>
        </p:nvSpPr>
        <p:spPr>
          <a:xfrm>
            <a:off x="893946" y="1399014"/>
            <a:ext cx="567018" cy="5730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E735CDE-6AA2-489E-B3EE-572A58FC7587}"/>
              </a:ext>
            </a:extLst>
          </p:cNvPr>
          <p:cNvSpPr/>
          <p:nvPr/>
        </p:nvSpPr>
        <p:spPr>
          <a:xfrm>
            <a:off x="627887" y="4471392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09541E8-721E-425B-9828-90D9F1EB9A06}"/>
              </a:ext>
            </a:extLst>
          </p:cNvPr>
          <p:cNvSpPr/>
          <p:nvPr/>
        </p:nvSpPr>
        <p:spPr>
          <a:xfrm>
            <a:off x="994266" y="4471392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EC7BEBF-022F-46E8-A96A-FD52B9CA8CF7}"/>
              </a:ext>
            </a:extLst>
          </p:cNvPr>
          <p:cNvSpPr/>
          <p:nvPr/>
        </p:nvSpPr>
        <p:spPr>
          <a:xfrm>
            <a:off x="1360646" y="4471392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B66E144-FF8A-4431-8368-335CB23B0207}"/>
              </a:ext>
            </a:extLst>
          </p:cNvPr>
          <p:cNvSpPr/>
          <p:nvPr/>
        </p:nvSpPr>
        <p:spPr>
          <a:xfrm>
            <a:off x="1727025" y="4471392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A77F338-4C8D-4A51-B397-2439169D175C}"/>
              </a:ext>
            </a:extLst>
          </p:cNvPr>
          <p:cNvSpPr/>
          <p:nvPr/>
        </p:nvSpPr>
        <p:spPr>
          <a:xfrm>
            <a:off x="627887" y="4837771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F95AA8F-260C-4BB4-8598-8E3D6826312E}"/>
              </a:ext>
            </a:extLst>
          </p:cNvPr>
          <p:cNvSpPr/>
          <p:nvPr/>
        </p:nvSpPr>
        <p:spPr>
          <a:xfrm>
            <a:off x="994266" y="4837771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91487AB-10FF-41F3-94B7-B4D958FE132C}"/>
              </a:ext>
            </a:extLst>
          </p:cNvPr>
          <p:cNvSpPr/>
          <p:nvPr/>
        </p:nvSpPr>
        <p:spPr>
          <a:xfrm>
            <a:off x="1360646" y="4837771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9A2551CD-7A6F-424A-9F42-66288DFC0350}"/>
              </a:ext>
            </a:extLst>
          </p:cNvPr>
          <p:cNvSpPr/>
          <p:nvPr/>
        </p:nvSpPr>
        <p:spPr>
          <a:xfrm>
            <a:off x="1727025" y="4837771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68" name="직사각형 7167">
            <a:extLst>
              <a:ext uri="{FF2B5EF4-FFF2-40B4-BE49-F238E27FC236}">
                <a16:creationId xmlns:a16="http://schemas.microsoft.com/office/drawing/2014/main" id="{B497FBF4-2912-4E8A-83F1-FC88A60DAE15}"/>
              </a:ext>
            </a:extLst>
          </p:cNvPr>
          <p:cNvSpPr/>
          <p:nvPr/>
        </p:nvSpPr>
        <p:spPr>
          <a:xfrm>
            <a:off x="627887" y="5204151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69" name="직사각형 7168">
            <a:extLst>
              <a:ext uri="{FF2B5EF4-FFF2-40B4-BE49-F238E27FC236}">
                <a16:creationId xmlns:a16="http://schemas.microsoft.com/office/drawing/2014/main" id="{E2AB01A5-EB03-4ECB-A92E-C9D54E30D9EF}"/>
              </a:ext>
            </a:extLst>
          </p:cNvPr>
          <p:cNvSpPr/>
          <p:nvPr/>
        </p:nvSpPr>
        <p:spPr>
          <a:xfrm>
            <a:off x="994266" y="5204151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2" name="직사각형 7171">
            <a:extLst>
              <a:ext uri="{FF2B5EF4-FFF2-40B4-BE49-F238E27FC236}">
                <a16:creationId xmlns:a16="http://schemas.microsoft.com/office/drawing/2014/main" id="{EA5B6A11-2D61-4056-B07B-B3ADE0685DEB}"/>
              </a:ext>
            </a:extLst>
          </p:cNvPr>
          <p:cNvSpPr/>
          <p:nvPr/>
        </p:nvSpPr>
        <p:spPr>
          <a:xfrm>
            <a:off x="1360646" y="5204151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3" name="직사각형 7172">
            <a:extLst>
              <a:ext uri="{FF2B5EF4-FFF2-40B4-BE49-F238E27FC236}">
                <a16:creationId xmlns:a16="http://schemas.microsoft.com/office/drawing/2014/main" id="{68F8DBE0-95CC-4824-9F90-CA1E57D8C374}"/>
              </a:ext>
            </a:extLst>
          </p:cNvPr>
          <p:cNvSpPr/>
          <p:nvPr/>
        </p:nvSpPr>
        <p:spPr>
          <a:xfrm>
            <a:off x="1727025" y="5204151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4" name="직사각형 7173">
            <a:extLst>
              <a:ext uri="{FF2B5EF4-FFF2-40B4-BE49-F238E27FC236}">
                <a16:creationId xmlns:a16="http://schemas.microsoft.com/office/drawing/2014/main" id="{F022259D-C814-493F-AA22-AB0A26AFE56B}"/>
              </a:ext>
            </a:extLst>
          </p:cNvPr>
          <p:cNvSpPr/>
          <p:nvPr/>
        </p:nvSpPr>
        <p:spPr>
          <a:xfrm>
            <a:off x="627887" y="5570530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5" name="직사각형 7174">
            <a:extLst>
              <a:ext uri="{FF2B5EF4-FFF2-40B4-BE49-F238E27FC236}">
                <a16:creationId xmlns:a16="http://schemas.microsoft.com/office/drawing/2014/main" id="{2C5E1D7D-C107-4234-81B6-30A0E000112C}"/>
              </a:ext>
            </a:extLst>
          </p:cNvPr>
          <p:cNvSpPr/>
          <p:nvPr/>
        </p:nvSpPr>
        <p:spPr>
          <a:xfrm>
            <a:off x="994266" y="5570530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6" name="직사각형 7175">
            <a:extLst>
              <a:ext uri="{FF2B5EF4-FFF2-40B4-BE49-F238E27FC236}">
                <a16:creationId xmlns:a16="http://schemas.microsoft.com/office/drawing/2014/main" id="{37607EF5-2E56-4FEE-9248-45D7BA592EA9}"/>
              </a:ext>
            </a:extLst>
          </p:cNvPr>
          <p:cNvSpPr/>
          <p:nvPr/>
        </p:nvSpPr>
        <p:spPr>
          <a:xfrm>
            <a:off x="1360646" y="5570530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7" name="직사각형 7176">
            <a:extLst>
              <a:ext uri="{FF2B5EF4-FFF2-40B4-BE49-F238E27FC236}">
                <a16:creationId xmlns:a16="http://schemas.microsoft.com/office/drawing/2014/main" id="{115BC610-1B23-4DAA-A39B-8262F814B15B}"/>
              </a:ext>
            </a:extLst>
          </p:cNvPr>
          <p:cNvSpPr/>
          <p:nvPr/>
        </p:nvSpPr>
        <p:spPr>
          <a:xfrm>
            <a:off x="1727025" y="5570530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C8599927-B4AE-4A94-B2EF-5EF655856C4A}"/>
              </a:ext>
            </a:extLst>
          </p:cNvPr>
          <p:cNvSpPr txBox="1"/>
          <p:nvPr/>
        </p:nvSpPr>
        <p:spPr>
          <a:xfrm>
            <a:off x="675819" y="2884463"/>
            <a:ext cx="864852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col_W = self.W.reshape(FN, -1).T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 = np.dot(col, col_W) + self.b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 = out.reshape(N, out_h, out_w, -1).transpose(0, 3, 1, 2)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3381D4CE-A175-48AC-B783-56A4FEE0CAD8}"/>
              </a:ext>
            </a:extLst>
          </p:cNvPr>
          <p:cNvSpPr/>
          <p:nvPr/>
        </p:nvSpPr>
        <p:spPr>
          <a:xfrm>
            <a:off x="3198659" y="4636001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0A04BF6F-5047-4269-A066-A610C3C52556}"/>
              </a:ext>
            </a:extLst>
          </p:cNvPr>
          <p:cNvSpPr/>
          <p:nvPr/>
        </p:nvSpPr>
        <p:spPr>
          <a:xfrm>
            <a:off x="3198659" y="4917638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2426EFAC-98B5-442F-B4D3-34BAEE374880}"/>
              </a:ext>
            </a:extLst>
          </p:cNvPr>
          <p:cNvSpPr/>
          <p:nvPr/>
        </p:nvSpPr>
        <p:spPr>
          <a:xfrm>
            <a:off x="3198659" y="520415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561CE00F-46CB-4981-9629-691BED0F2A88}"/>
              </a:ext>
            </a:extLst>
          </p:cNvPr>
          <p:cNvSpPr/>
          <p:nvPr/>
        </p:nvSpPr>
        <p:spPr>
          <a:xfrm>
            <a:off x="3198659" y="550316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8" name="TextBox 7177">
            <a:extLst>
              <a:ext uri="{FF2B5EF4-FFF2-40B4-BE49-F238E27FC236}">
                <a16:creationId xmlns:a16="http://schemas.microsoft.com/office/drawing/2014/main" id="{FB814E7A-523C-4924-8F57-7E98503EF4C3}"/>
              </a:ext>
            </a:extLst>
          </p:cNvPr>
          <p:cNvSpPr txBox="1"/>
          <p:nvPr/>
        </p:nvSpPr>
        <p:spPr>
          <a:xfrm>
            <a:off x="3718319" y="2190426"/>
            <a:ext cx="25635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(1,4) =&gt; (4,1)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A4007C45-6EAE-4FA0-BA57-2BCCC7D80FBD}"/>
              </a:ext>
            </a:extLst>
          </p:cNvPr>
          <p:cNvSpPr txBox="1"/>
          <p:nvPr/>
        </p:nvSpPr>
        <p:spPr>
          <a:xfrm>
            <a:off x="2076465" y="4099741"/>
            <a:ext cx="30732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(4,4)(4,1)=&gt;(4,1)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1FDB0F02-712B-4707-A969-A53D46D5DED6}"/>
              </a:ext>
            </a:extLst>
          </p:cNvPr>
          <p:cNvSpPr/>
          <p:nvPr/>
        </p:nvSpPr>
        <p:spPr>
          <a:xfrm>
            <a:off x="4590426" y="457948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04EF88B0-E306-44AA-AD51-A44EB85FE3D8}"/>
              </a:ext>
            </a:extLst>
          </p:cNvPr>
          <p:cNvSpPr/>
          <p:nvPr/>
        </p:nvSpPr>
        <p:spPr>
          <a:xfrm>
            <a:off x="4590425" y="4945865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6D5B31AB-7BB1-4A90-87CD-8BF3E0CD77F6}"/>
              </a:ext>
            </a:extLst>
          </p:cNvPr>
          <p:cNvSpPr/>
          <p:nvPr/>
        </p:nvSpPr>
        <p:spPr>
          <a:xfrm>
            <a:off x="4590424" y="5312244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67DFF056-5412-44B1-A010-DC39AE33C10E}"/>
              </a:ext>
            </a:extLst>
          </p:cNvPr>
          <p:cNvSpPr/>
          <p:nvPr/>
        </p:nvSpPr>
        <p:spPr>
          <a:xfrm>
            <a:off x="4590423" y="5678623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EF60843D-7996-4A54-89BA-06F2F756542C}"/>
              </a:ext>
            </a:extLst>
          </p:cNvPr>
          <p:cNvSpPr txBox="1"/>
          <p:nvPr/>
        </p:nvSpPr>
        <p:spPr>
          <a:xfrm>
            <a:off x="2443659" y="495878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4D59F3AE-92CE-46E5-B9F6-23CD5F1ACF3D}"/>
              </a:ext>
            </a:extLst>
          </p:cNvPr>
          <p:cNvSpPr txBox="1"/>
          <p:nvPr/>
        </p:nvSpPr>
        <p:spPr>
          <a:xfrm>
            <a:off x="3903496" y="497331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07BF9DEC-EA54-4698-B6BC-1631300725CE}"/>
              </a:ext>
            </a:extLst>
          </p:cNvPr>
          <p:cNvSpPr txBox="1"/>
          <p:nvPr/>
        </p:nvSpPr>
        <p:spPr>
          <a:xfrm>
            <a:off x="4482470" y="6042406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180" name="그룹 7179">
            <a:extLst>
              <a:ext uri="{FF2B5EF4-FFF2-40B4-BE49-F238E27FC236}">
                <a16:creationId xmlns:a16="http://schemas.microsoft.com/office/drawing/2014/main" id="{659B881A-4C09-4EEC-9666-BC71017CB7BC}"/>
              </a:ext>
            </a:extLst>
          </p:cNvPr>
          <p:cNvGrpSpPr/>
          <p:nvPr/>
        </p:nvGrpSpPr>
        <p:grpSpPr>
          <a:xfrm>
            <a:off x="6634484" y="4832997"/>
            <a:ext cx="893687" cy="893687"/>
            <a:chOff x="6793369" y="4973317"/>
            <a:chExt cx="573024" cy="573024"/>
          </a:xfrm>
        </p:grpSpPr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ADB7329C-1E1A-4EF7-9383-8D422B7B7480}"/>
                </a:ext>
              </a:extLst>
            </p:cNvPr>
            <p:cNvSpPr/>
            <p:nvPr/>
          </p:nvSpPr>
          <p:spPr>
            <a:xfrm>
              <a:off x="6793369" y="4973317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E213105F-7496-4046-90F9-43AB5E84EBF7}"/>
                </a:ext>
              </a:extLst>
            </p:cNvPr>
            <p:cNvSpPr/>
            <p:nvPr/>
          </p:nvSpPr>
          <p:spPr>
            <a:xfrm>
              <a:off x="7079881" y="4973317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886C9184-1EA5-4C28-8309-B69BD8F53E71}"/>
                </a:ext>
              </a:extLst>
            </p:cNvPr>
            <p:cNvSpPr/>
            <p:nvPr/>
          </p:nvSpPr>
          <p:spPr>
            <a:xfrm>
              <a:off x="6793369" y="525982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6561D32E-13A8-40D6-AC46-512F9B0EE484}"/>
                </a:ext>
              </a:extLst>
            </p:cNvPr>
            <p:cNvSpPr/>
            <p:nvPr/>
          </p:nvSpPr>
          <p:spPr>
            <a:xfrm>
              <a:off x="7079881" y="525982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7179" name="화살표: 오른쪽 7178">
            <a:extLst>
              <a:ext uri="{FF2B5EF4-FFF2-40B4-BE49-F238E27FC236}">
                <a16:creationId xmlns:a16="http://schemas.microsoft.com/office/drawing/2014/main" id="{E82332CC-CE5C-441D-AB04-5DA620028BF2}"/>
              </a:ext>
            </a:extLst>
          </p:cNvPr>
          <p:cNvSpPr/>
          <p:nvPr/>
        </p:nvSpPr>
        <p:spPr>
          <a:xfrm>
            <a:off x="5791200" y="5071872"/>
            <a:ext cx="487680" cy="348576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E1D61F34-8688-4A07-BA6F-144D69526675}"/>
              </a:ext>
            </a:extLst>
          </p:cNvPr>
          <p:cNvSpPr txBox="1"/>
          <p:nvPr/>
        </p:nvSpPr>
        <p:spPr>
          <a:xfrm>
            <a:off x="6169559" y="4156612"/>
            <a:ext cx="35830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(1,2,2,1)=&gt;(1,1,2,2)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ECBE8598-2286-4C49-BFCA-A917081DEB9C}"/>
              </a:ext>
            </a:extLst>
          </p:cNvPr>
          <p:cNvSpPr txBox="1"/>
          <p:nvPr/>
        </p:nvSpPr>
        <p:spPr>
          <a:xfrm>
            <a:off x="988924" y="593690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17A770A2-54E3-4714-811F-D451ABB2938D}"/>
              </a:ext>
            </a:extLst>
          </p:cNvPr>
          <p:cNvSpPr txBox="1"/>
          <p:nvPr/>
        </p:nvSpPr>
        <p:spPr>
          <a:xfrm>
            <a:off x="2799648" y="5861812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col_W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8679775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:  filter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연산 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FFFB51C-2FE6-444A-9336-4800B59CAA77}"/>
              </a:ext>
            </a:extLst>
          </p:cNvPr>
          <p:cNvSpPr/>
          <p:nvPr/>
        </p:nvSpPr>
        <p:spPr>
          <a:xfrm>
            <a:off x="481584" y="1540097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64DCCA4-66E8-4914-9498-2F79B7649396}"/>
              </a:ext>
            </a:extLst>
          </p:cNvPr>
          <p:cNvSpPr/>
          <p:nvPr/>
        </p:nvSpPr>
        <p:spPr>
          <a:xfrm>
            <a:off x="768096" y="1540097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F410650-211E-4E2C-9F19-5C041D1AE640}"/>
              </a:ext>
            </a:extLst>
          </p:cNvPr>
          <p:cNvSpPr/>
          <p:nvPr/>
        </p:nvSpPr>
        <p:spPr>
          <a:xfrm>
            <a:off x="1054608" y="1540097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4DCD579-5ED1-4FBA-B262-D3EA4F5CDCF7}"/>
              </a:ext>
            </a:extLst>
          </p:cNvPr>
          <p:cNvSpPr/>
          <p:nvPr/>
        </p:nvSpPr>
        <p:spPr>
          <a:xfrm>
            <a:off x="481584" y="1826609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A08D16E-DDE2-445C-8E38-9D7D812C1499}"/>
              </a:ext>
            </a:extLst>
          </p:cNvPr>
          <p:cNvSpPr/>
          <p:nvPr/>
        </p:nvSpPr>
        <p:spPr>
          <a:xfrm>
            <a:off x="768096" y="1826609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D6E5B72-A6E3-4F9F-A15A-D339AC35B73E}"/>
              </a:ext>
            </a:extLst>
          </p:cNvPr>
          <p:cNvSpPr/>
          <p:nvPr/>
        </p:nvSpPr>
        <p:spPr>
          <a:xfrm>
            <a:off x="1054608" y="1826609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99BDA30-F6A5-427F-A460-DFFB9E5544E4}"/>
              </a:ext>
            </a:extLst>
          </p:cNvPr>
          <p:cNvSpPr/>
          <p:nvPr/>
        </p:nvSpPr>
        <p:spPr>
          <a:xfrm>
            <a:off x="481584" y="2113121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25A2CB3-2842-4468-B7D7-50B9B6AF441C}"/>
              </a:ext>
            </a:extLst>
          </p:cNvPr>
          <p:cNvSpPr/>
          <p:nvPr/>
        </p:nvSpPr>
        <p:spPr>
          <a:xfrm>
            <a:off x="768096" y="2113121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06562AA-A4B5-4092-821A-D1C9178171AE}"/>
              </a:ext>
            </a:extLst>
          </p:cNvPr>
          <p:cNvSpPr/>
          <p:nvPr/>
        </p:nvSpPr>
        <p:spPr>
          <a:xfrm>
            <a:off x="1054608" y="2113121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4D7BDE-BB9D-4A64-8089-962B26F897AC}"/>
              </a:ext>
            </a:extLst>
          </p:cNvPr>
          <p:cNvSpPr txBox="1"/>
          <p:nvPr/>
        </p:nvSpPr>
        <p:spPr>
          <a:xfrm>
            <a:off x="1054608" y="1048512"/>
            <a:ext cx="10310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self.x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14AA26-1D94-48D9-B4A5-C14BB6CE2F86}"/>
              </a:ext>
            </a:extLst>
          </p:cNvPr>
          <p:cNvSpPr txBox="1"/>
          <p:nvPr/>
        </p:nvSpPr>
        <p:spPr>
          <a:xfrm>
            <a:off x="501571" y="72574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,3,3)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4FE18F5-A145-49BE-AA22-D72A0E1F226E}"/>
              </a:ext>
            </a:extLst>
          </p:cNvPr>
          <p:cNvSpPr txBox="1"/>
          <p:nvPr/>
        </p:nvSpPr>
        <p:spPr>
          <a:xfrm>
            <a:off x="3018390" y="1048512"/>
            <a:ext cx="10310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filter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5A80D4-EE01-4A8C-BC60-518C35A7F779}"/>
              </a:ext>
            </a:extLst>
          </p:cNvPr>
          <p:cNvSpPr txBox="1"/>
          <p:nvPr/>
        </p:nvSpPr>
        <p:spPr>
          <a:xfrm>
            <a:off x="2768539" y="725744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8319DEB-DE11-4546-9254-07739583FC1C}"/>
              </a:ext>
            </a:extLst>
          </p:cNvPr>
          <p:cNvSpPr/>
          <p:nvPr/>
        </p:nvSpPr>
        <p:spPr>
          <a:xfrm>
            <a:off x="5705856" y="144862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2D9FCA8-2780-4ED3-97EC-07FA1D2FC5A5}"/>
              </a:ext>
            </a:extLst>
          </p:cNvPr>
          <p:cNvSpPr/>
          <p:nvPr/>
        </p:nvSpPr>
        <p:spPr>
          <a:xfrm>
            <a:off x="5992368" y="144862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C79ED6B-48AD-4802-A8C8-59E8FDEE3BE4}"/>
              </a:ext>
            </a:extLst>
          </p:cNvPr>
          <p:cNvSpPr/>
          <p:nvPr/>
        </p:nvSpPr>
        <p:spPr>
          <a:xfrm>
            <a:off x="5705856" y="173513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1D65FFC-DE0C-4CDF-BA10-5C396B05F19F}"/>
              </a:ext>
            </a:extLst>
          </p:cNvPr>
          <p:cNvSpPr/>
          <p:nvPr/>
        </p:nvSpPr>
        <p:spPr>
          <a:xfrm>
            <a:off x="5992368" y="173513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9538A95-72F8-49C1-A2C9-9EA8D508EBCE}"/>
              </a:ext>
            </a:extLst>
          </p:cNvPr>
          <p:cNvSpPr txBox="1"/>
          <p:nvPr/>
        </p:nvSpPr>
        <p:spPr>
          <a:xfrm>
            <a:off x="5271208" y="74324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2DB2A1A-D16C-4EAF-9C1D-2D458011B6D0}"/>
              </a:ext>
            </a:extLst>
          </p:cNvPr>
          <p:cNvSpPr txBox="1"/>
          <p:nvPr/>
        </p:nvSpPr>
        <p:spPr>
          <a:xfrm>
            <a:off x="5586413" y="1048512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C8599927-B4AE-4A94-B2EF-5EF655856C4A}"/>
              </a:ext>
            </a:extLst>
          </p:cNvPr>
          <p:cNvSpPr txBox="1"/>
          <p:nvPr/>
        </p:nvSpPr>
        <p:spPr>
          <a:xfrm>
            <a:off x="675819" y="2884463"/>
            <a:ext cx="864852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col_W = self.W.reshape(FN, -1).T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 = np.dot(col, col_W) + self.b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 = out.reshape(N, out_h, out_w, -1).transpose(0, 3, 1, 2)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3381D4CE-A175-48AC-B783-56A4FEE0CAD8}"/>
              </a:ext>
            </a:extLst>
          </p:cNvPr>
          <p:cNvSpPr/>
          <p:nvPr/>
        </p:nvSpPr>
        <p:spPr>
          <a:xfrm>
            <a:off x="3198659" y="4636001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0A04BF6F-5047-4269-A066-A610C3C52556}"/>
              </a:ext>
            </a:extLst>
          </p:cNvPr>
          <p:cNvSpPr/>
          <p:nvPr/>
        </p:nvSpPr>
        <p:spPr>
          <a:xfrm>
            <a:off x="3198659" y="4917638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2426EFAC-98B5-442F-B4D3-34BAEE374880}"/>
              </a:ext>
            </a:extLst>
          </p:cNvPr>
          <p:cNvSpPr/>
          <p:nvPr/>
        </p:nvSpPr>
        <p:spPr>
          <a:xfrm>
            <a:off x="3198659" y="520415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561CE00F-46CB-4981-9629-691BED0F2A88}"/>
              </a:ext>
            </a:extLst>
          </p:cNvPr>
          <p:cNvSpPr/>
          <p:nvPr/>
        </p:nvSpPr>
        <p:spPr>
          <a:xfrm>
            <a:off x="3198659" y="550316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8" name="TextBox 7177">
            <a:extLst>
              <a:ext uri="{FF2B5EF4-FFF2-40B4-BE49-F238E27FC236}">
                <a16:creationId xmlns:a16="http://schemas.microsoft.com/office/drawing/2014/main" id="{FB814E7A-523C-4924-8F57-7E98503EF4C3}"/>
              </a:ext>
            </a:extLst>
          </p:cNvPr>
          <p:cNvSpPr txBox="1"/>
          <p:nvPr/>
        </p:nvSpPr>
        <p:spPr>
          <a:xfrm>
            <a:off x="3785375" y="2318790"/>
            <a:ext cx="25635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(1,4) =&gt; (4,1)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A4007C45-6EAE-4FA0-BA57-2BCCC7D80FBD}"/>
              </a:ext>
            </a:extLst>
          </p:cNvPr>
          <p:cNvSpPr txBox="1"/>
          <p:nvPr/>
        </p:nvSpPr>
        <p:spPr>
          <a:xfrm>
            <a:off x="2076465" y="4099741"/>
            <a:ext cx="30732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(4,8)(8,1)=&gt;(4,1)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1FDB0F02-712B-4707-A969-A53D46D5DED6}"/>
              </a:ext>
            </a:extLst>
          </p:cNvPr>
          <p:cNvSpPr/>
          <p:nvPr/>
        </p:nvSpPr>
        <p:spPr>
          <a:xfrm>
            <a:off x="4651912" y="4864422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04EF88B0-E306-44AA-AD51-A44EB85FE3D8}"/>
              </a:ext>
            </a:extLst>
          </p:cNvPr>
          <p:cNvSpPr/>
          <p:nvPr/>
        </p:nvSpPr>
        <p:spPr>
          <a:xfrm>
            <a:off x="4651911" y="5230801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6D5B31AB-7BB1-4A90-87CD-8BF3E0CD77F6}"/>
              </a:ext>
            </a:extLst>
          </p:cNvPr>
          <p:cNvSpPr/>
          <p:nvPr/>
        </p:nvSpPr>
        <p:spPr>
          <a:xfrm>
            <a:off x="4651910" y="5597180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67DFF056-5412-44B1-A010-DC39AE33C10E}"/>
              </a:ext>
            </a:extLst>
          </p:cNvPr>
          <p:cNvSpPr/>
          <p:nvPr/>
        </p:nvSpPr>
        <p:spPr>
          <a:xfrm>
            <a:off x="4651909" y="5963559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EF60843D-7996-4A54-89BA-06F2F756542C}"/>
              </a:ext>
            </a:extLst>
          </p:cNvPr>
          <p:cNvSpPr txBox="1"/>
          <p:nvPr/>
        </p:nvSpPr>
        <p:spPr>
          <a:xfrm>
            <a:off x="2443659" y="495878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4D59F3AE-92CE-46E5-B9F6-23CD5F1ACF3D}"/>
              </a:ext>
            </a:extLst>
          </p:cNvPr>
          <p:cNvSpPr txBox="1"/>
          <p:nvPr/>
        </p:nvSpPr>
        <p:spPr>
          <a:xfrm>
            <a:off x="3903496" y="497331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07BF9DEC-EA54-4698-B6BC-1631300725CE}"/>
              </a:ext>
            </a:extLst>
          </p:cNvPr>
          <p:cNvSpPr txBox="1"/>
          <p:nvPr/>
        </p:nvSpPr>
        <p:spPr>
          <a:xfrm>
            <a:off x="5211549" y="5330278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180" name="그룹 7179">
            <a:extLst>
              <a:ext uri="{FF2B5EF4-FFF2-40B4-BE49-F238E27FC236}">
                <a16:creationId xmlns:a16="http://schemas.microsoft.com/office/drawing/2014/main" id="{659B881A-4C09-4EEC-9666-BC71017CB7BC}"/>
              </a:ext>
            </a:extLst>
          </p:cNvPr>
          <p:cNvGrpSpPr/>
          <p:nvPr/>
        </p:nvGrpSpPr>
        <p:grpSpPr>
          <a:xfrm>
            <a:off x="6634484" y="4832997"/>
            <a:ext cx="893687" cy="893687"/>
            <a:chOff x="6793369" y="4973317"/>
            <a:chExt cx="573024" cy="573024"/>
          </a:xfrm>
        </p:grpSpPr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ADB7329C-1E1A-4EF7-9383-8D422B7B7480}"/>
                </a:ext>
              </a:extLst>
            </p:cNvPr>
            <p:cNvSpPr/>
            <p:nvPr/>
          </p:nvSpPr>
          <p:spPr>
            <a:xfrm>
              <a:off x="6793369" y="4973317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E213105F-7496-4046-90F9-43AB5E84EBF7}"/>
                </a:ext>
              </a:extLst>
            </p:cNvPr>
            <p:cNvSpPr/>
            <p:nvPr/>
          </p:nvSpPr>
          <p:spPr>
            <a:xfrm>
              <a:off x="7079881" y="4973317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886C9184-1EA5-4C28-8309-B69BD8F53E71}"/>
                </a:ext>
              </a:extLst>
            </p:cNvPr>
            <p:cNvSpPr/>
            <p:nvPr/>
          </p:nvSpPr>
          <p:spPr>
            <a:xfrm>
              <a:off x="6793369" y="525982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6561D32E-13A8-40D6-AC46-512F9B0EE484}"/>
                </a:ext>
              </a:extLst>
            </p:cNvPr>
            <p:cNvSpPr/>
            <p:nvPr/>
          </p:nvSpPr>
          <p:spPr>
            <a:xfrm>
              <a:off x="7079881" y="525982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7179" name="화살표: 오른쪽 7178">
            <a:extLst>
              <a:ext uri="{FF2B5EF4-FFF2-40B4-BE49-F238E27FC236}">
                <a16:creationId xmlns:a16="http://schemas.microsoft.com/office/drawing/2014/main" id="{E82332CC-CE5C-441D-AB04-5DA620028BF2}"/>
              </a:ext>
            </a:extLst>
          </p:cNvPr>
          <p:cNvSpPr/>
          <p:nvPr/>
        </p:nvSpPr>
        <p:spPr>
          <a:xfrm>
            <a:off x="5791200" y="5071872"/>
            <a:ext cx="487680" cy="348576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E1D61F34-8688-4A07-BA6F-144D69526675}"/>
              </a:ext>
            </a:extLst>
          </p:cNvPr>
          <p:cNvSpPr txBox="1"/>
          <p:nvPr/>
        </p:nvSpPr>
        <p:spPr>
          <a:xfrm>
            <a:off x="6169559" y="4156612"/>
            <a:ext cx="35830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(1,2,2,1)=&gt;(1,1,2,2)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239B46C-BF00-4900-A878-C08CC5E345A4}"/>
              </a:ext>
            </a:extLst>
          </p:cNvPr>
          <p:cNvSpPr/>
          <p:nvPr/>
        </p:nvSpPr>
        <p:spPr>
          <a:xfrm>
            <a:off x="1520380" y="154766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14D9155-D0F6-4DB4-AF81-721468F59205}"/>
              </a:ext>
            </a:extLst>
          </p:cNvPr>
          <p:cNvSpPr/>
          <p:nvPr/>
        </p:nvSpPr>
        <p:spPr>
          <a:xfrm>
            <a:off x="1806892" y="154766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00B13826-D68E-4A72-A0D0-998A4F554118}"/>
              </a:ext>
            </a:extLst>
          </p:cNvPr>
          <p:cNvSpPr/>
          <p:nvPr/>
        </p:nvSpPr>
        <p:spPr>
          <a:xfrm>
            <a:off x="2093404" y="154766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B90BE00-F6F8-421A-A843-00B23D8E66DB}"/>
              </a:ext>
            </a:extLst>
          </p:cNvPr>
          <p:cNvSpPr/>
          <p:nvPr/>
        </p:nvSpPr>
        <p:spPr>
          <a:xfrm>
            <a:off x="1520380" y="183417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7786747-61DB-44C7-B22F-3B4DB02D0102}"/>
              </a:ext>
            </a:extLst>
          </p:cNvPr>
          <p:cNvSpPr/>
          <p:nvPr/>
        </p:nvSpPr>
        <p:spPr>
          <a:xfrm>
            <a:off x="1806892" y="183417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C1AD50B8-C48B-4AB9-90FC-517B64045FFB}"/>
              </a:ext>
            </a:extLst>
          </p:cNvPr>
          <p:cNvSpPr/>
          <p:nvPr/>
        </p:nvSpPr>
        <p:spPr>
          <a:xfrm>
            <a:off x="2093404" y="183417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3DF34F3F-9C7E-4664-9615-BD0F9C589F62}"/>
              </a:ext>
            </a:extLst>
          </p:cNvPr>
          <p:cNvSpPr/>
          <p:nvPr/>
        </p:nvSpPr>
        <p:spPr>
          <a:xfrm>
            <a:off x="1520380" y="2120686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06A7DEBD-EE4A-4043-859F-7611687D5B9A}"/>
              </a:ext>
            </a:extLst>
          </p:cNvPr>
          <p:cNvSpPr/>
          <p:nvPr/>
        </p:nvSpPr>
        <p:spPr>
          <a:xfrm>
            <a:off x="1806892" y="2120686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599E4DB6-62CC-4A2C-8698-568D078841D6}"/>
              </a:ext>
            </a:extLst>
          </p:cNvPr>
          <p:cNvSpPr/>
          <p:nvPr/>
        </p:nvSpPr>
        <p:spPr>
          <a:xfrm>
            <a:off x="2093404" y="2120686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1387A2F5-DA01-423F-9557-D4C4EE348EE5}"/>
              </a:ext>
            </a:extLst>
          </p:cNvPr>
          <p:cNvSpPr/>
          <p:nvPr/>
        </p:nvSpPr>
        <p:spPr>
          <a:xfrm>
            <a:off x="1526478" y="1564793"/>
            <a:ext cx="567018" cy="5730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EBDA6B72-D319-4A10-8135-667CEB4DA62A}"/>
              </a:ext>
            </a:extLst>
          </p:cNvPr>
          <p:cNvSpPr/>
          <p:nvPr/>
        </p:nvSpPr>
        <p:spPr>
          <a:xfrm>
            <a:off x="481492" y="1527802"/>
            <a:ext cx="567018" cy="5730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A6063CF2-0E29-407B-A916-97EEACFB6513}"/>
              </a:ext>
            </a:extLst>
          </p:cNvPr>
          <p:cNvSpPr/>
          <p:nvPr/>
        </p:nvSpPr>
        <p:spPr>
          <a:xfrm>
            <a:off x="3734471" y="1487676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455E1E25-6C50-482F-A029-77F28EF826CF}"/>
              </a:ext>
            </a:extLst>
          </p:cNvPr>
          <p:cNvSpPr/>
          <p:nvPr/>
        </p:nvSpPr>
        <p:spPr>
          <a:xfrm>
            <a:off x="4020983" y="1487676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DAB98313-9A41-406F-97F9-D354B55E3357}"/>
              </a:ext>
            </a:extLst>
          </p:cNvPr>
          <p:cNvSpPr/>
          <p:nvPr/>
        </p:nvSpPr>
        <p:spPr>
          <a:xfrm>
            <a:off x="3734471" y="1774188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DDE0AF15-84C2-459D-BCD6-C456BFFE763D}"/>
              </a:ext>
            </a:extLst>
          </p:cNvPr>
          <p:cNvSpPr/>
          <p:nvPr/>
        </p:nvSpPr>
        <p:spPr>
          <a:xfrm>
            <a:off x="4020983" y="1774188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337EEDCC-41FF-42D1-98DB-EDC8BF553358}"/>
              </a:ext>
            </a:extLst>
          </p:cNvPr>
          <p:cNvGrpSpPr/>
          <p:nvPr/>
        </p:nvGrpSpPr>
        <p:grpSpPr>
          <a:xfrm>
            <a:off x="3441769" y="1604948"/>
            <a:ext cx="573024" cy="573024"/>
            <a:chOff x="3091979" y="1491848"/>
            <a:chExt cx="573024" cy="573024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EACC5E25-8381-428C-9F31-ABD7325B870A}"/>
                </a:ext>
              </a:extLst>
            </p:cNvPr>
            <p:cNvSpPr/>
            <p:nvPr/>
          </p:nvSpPr>
          <p:spPr>
            <a:xfrm>
              <a:off x="3091979" y="1491848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363F2003-B253-45FF-8782-57A118A5380F}"/>
                </a:ext>
              </a:extLst>
            </p:cNvPr>
            <p:cNvSpPr/>
            <p:nvPr/>
          </p:nvSpPr>
          <p:spPr>
            <a:xfrm>
              <a:off x="3378491" y="1491848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61008296-9244-4123-ADA2-8CD6219E8125}"/>
                </a:ext>
              </a:extLst>
            </p:cNvPr>
            <p:cNvSpPr/>
            <p:nvPr/>
          </p:nvSpPr>
          <p:spPr>
            <a:xfrm>
              <a:off x="3091979" y="177836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768CCF8A-8642-48E9-BE5D-F309B5803641}"/>
                </a:ext>
              </a:extLst>
            </p:cNvPr>
            <p:cNvSpPr/>
            <p:nvPr/>
          </p:nvSpPr>
          <p:spPr>
            <a:xfrm>
              <a:off x="3378491" y="177836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3E735CDE-6AA2-489E-B3EE-572A58FC7587}"/>
              </a:ext>
            </a:extLst>
          </p:cNvPr>
          <p:cNvSpPr/>
          <p:nvPr/>
        </p:nvSpPr>
        <p:spPr>
          <a:xfrm>
            <a:off x="-1374585" y="4705493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09541E8-721E-425B-9828-90D9F1EB9A06}"/>
              </a:ext>
            </a:extLst>
          </p:cNvPr>
          <p:cNvSpPr/>
          <p:nvPr/>
        </p:nvSpPr>
        <p:spPr>
          <a:xfrm>
            <a:off x="-1008206" y="4705493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EC7BEBF-022F-46E8-A96A-FD52B9CA8CF7}"/>
              </a:ext>
            </a:extLst>
          </p:cNvPr>
          <p:cNvSpPr/>
          <p:nvPr/>
        </p:nvSpPr>
        <p:spPr>
          <a:xfrm>
            <a:off x="-641826" y="4705493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B66E144-FF8A-4431-8368-335CB23B0207}"/>
              </a:ext>
            </a:extLst>
          </p:cNvPr>
          <p:cNvSpPr/>
          <p:nvPr/>
        </p:nvSpPr>
        <p:spPr>
          <a:xfrm>
            <a:off x="-275447" y="4705493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A77F338-4C8D-4A51-B397-2439169D175C}"/>
              </a:ext>
            </a:extLst>
          </p:cNvPr>
          <p:cNvSpPr/>
          <p:nvPr/>
        </p:nvSpPr>
        <p:spPr>
          <a:xfrm>
            <a:off x="-1374585" y="5071872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F95AA8F-260C-4BB4-8598-8E3D6826312E}"/>
              </a:ext>
            </a:extLst>
          </p:cNvPr>
          <p:cNvSpPr/>
          <p:nvPr/>
        </p:nvSpPr>
        <p:spPr>
          <a:xfrm>
            <a:off x="-1008206" y="5071872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91487AB-10FF-41F3-94B7-B4D958FE132C}"/>
              </a:ext>
            </a:extLst>
          </p:cNvPr>
          <p:cNvSpPr/>
          <p:nvPr/>
        </p:nvSpPr>
        <p:spPr>
          <a:xfrm>
            <a:off x="-641826" y="5071872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9A2551CD-7A6F-424A-9F42-66288DFC0350}"/>
              </a:ext>
            </a:extLst>
          </p:cNvPr>
          <p:cNvSpPr/>
          <p:nvPr/>
        </p:nvSpPr>
        <p:spPr>
          <a:xfrm>
            <a:off x="-275447" y="5071872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68" name="직사각형 7167">
            <a:extLst>
              <a:ext uri="{FF2B5EF4-FFF2-40B4-BE49-F238E27FC236}">
                <a16:creationId xmlns:a16="http://schemas.microsoft.com/office/drawing/2014/main" id="{B497FBF4-2912-4E8A-83F1-FC88A60DAE15}"/>
              </a:ext>
            </a:extLst>
          </p:cNvPr>
          <p:cNvSpPr/>
          <p:nvPr/>
        </p:nvSpPr>
        <p:spPr>
          <a:xfrm>
            <a:off x="-1374585" y="5438252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69" name="직사각형 7168">
            <a:extLst>
              <a:ext uri="{FF2B5EF4-FFF2-40B4-BE49-F238E27FC236}">
                <a16:creationId xmlns:a16="http://schemas.microsoft.com/office/drawing/2014/main" id="{E2AB01A5-EB03-4ECB-A92E-C9D54E30D9EF}"/>
              </a:ext>
            </a:extLst>
          </p:cNvPr>
          <p:cNvSpPr/>
          <p:nvPr/>
        </p:nvSpPr>
        <p:spPr>
          <a:xfrm>
            <a:off x="-1008206" y="5438252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2" name="직사각형 7171">
            <a:extLst>
              <a:ext uri="{FF2B5EF4-FFF2-40B4-BE49-F238E27FC236}">
                <a16:creationId xmlns:a16="http://schemas.microsoft.com/office/drawing/2014/main" id="{EA5B6A11-2D61-4056-B07B-B3ADE0685DEB}"/>
              </a:ext>
            </a:extLst>
          </p:cNvPr>
          <p:cNvSpPr/>
          <p:nvPr/>
        </p:nvSpPr>
        <p:spPr>
          <a:xfrm>
            <a:off x="-641826" y="5438252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3" name="직사각형 7172">
            <a:extLst>
              <a:ext uri="{FF2B5EF4-FFF2-40B4-BE49-F238E27FC236}">
                <a16:creationId xmlns:a16="http://schemas.microsoft.com/office/drawing/2014/main" id="{68F8DBE0-95CC-4824-9F90-CA1E57D8C374}"/>
              </a:ext>
            </a:extLst>
          </p:cNvPr>
          <p:cNvSpPr/>
          <p:nvPr/>
        </p:nvSpPr>
        <p:spPr>
          <a:xfrm>
            <a:off x="-275447" y="5438252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4" name="직사각형 7173">
            <a:extLst>
              <a:ext uri="{FF2B5EF4-FFF2-40B4-BE49-F238E27FC236}">
                <a16:creationId xmlns:a16="http://schemas.microsoft.com/office/drawing/2014/main" id="{F022259D-C814-493F-AA22-AB0A26AFE56B}"/>
              </a:ext>
            </a:extLst>
          </p:cNvPr>
          <p:cNvSpPr/>
          <p:nvPr/>
        </p:nvSpPr>
        <p:spPr>
          <a:xfrm>
            <a:off x="-1374585" y="5804631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5" name="직사각형 7174">
            <a:extLst>
              <a:ext uri="{FF2B5EF4-FFF2-40B4-BE49-F238E27FC236}">
                <a16:creationId xmlns:a16="http://schemas.microsoft.com/office/drawing/2014/main" id="{2C5E1D7D-C107-4234-81B6-30A0E000112C}"/>
              </a:ext>
            </a:extLst>
          </p:cNvPr>
          <p:cNvSpPr/>
          <p:nvPr/>
        </p:nvSpPr>
        <p:spPr>
          <a:xfrm>
            <a:off x="-1008206" y="5804631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6" name="직사각형 7175">
            <a:extLst>
              <a:ext uri="{FF2B5EF4-FFF2-40B4-BE49-F238E27FC236}">
                <a16:creationId xmlns:a16="http://schemas.microsoft.com/office/drawing/2014/main" id="{37607EF5-2E56-4FEE-9248-45D7BA592EA9}"/>
              </a:ext>
            </a:extLst>
          </p:cNvPr>
          <p:cNvSpPr/>
          <p:nvPr/>
        </p:nvSpPr>
        <p:spPr>
          <a:xfrm>
            <a:off x="-641826" y="5804631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7" name="직사각형 7176">
            <a:extLst>
              <a:ext uri="{FF2B5EF4-FFF2-40B4-BE49-F238E27FC236}">
                <a16:creationId xmlns:a16="http://schemas.microsoft.com/office/drawing/2014/main" id="{115BC610-1B23-4DAA-A39B-8262F814B15B}"/>
              </a:ext>
            </a:extLst>
          </p:cNvPr>
          <p:cNvSpPr/>
          <p:nvPr/>
        </p:nvSpPr>
        <p:spPr>
          <a:xfrm>
            <a:off x="-275447" y="5804631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066A8B0D-E4F6-4475-B20B-7FC1D039E909}"/>
              </a:ext>
            </a:extLst>
          </p:cNvPr>
          <p:cNvSpPr/>
          <p:nvPr/>
        </p:nvSpPr>
        <p:spPr>
          <a:xfrm>
            <a:off x="97046" y="4705493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E9B69B6D-A9DF-43EA-B859-57197CC78A04}"/>
              </a:ext>
            </a:extLst>
          </p:cNvPr>
          <p:cNvSpPr/>
          <p:nvPr/>
        </p:nvSpPr>
        <p:spPr>
          <a:xfrm>
            <a:off x="463425" y="4705493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08AC68FB-F01B-4A67-96A7-D88CDD349A9E}"/>
              </a:ext>
            </a:extLst>
          </p:cNvPr>
          <p:cNvSpPr/>
          <p:nvPr/>
        </p:nvSpPr>
        <p:spPr>
          <a:xfrm>
            <a:off x="829805" y="4705493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46BF1B48-73D6-4FBF-B459-30AB9F9D5F00}"/>
              </a:ext>
            </a:extLst>
          </p:cNvPr>
          <p:cNvSpPr/>
          <p:nvPr/>
        </p:nvSpPr>
        <p:spPr>
          <a:xfrm>
            <a:off x="1196184" y="4705493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C52B6A80-3DE6-4505-A358-36733A44B209}"/>
              </a:ext>
            </a:extLst>
          </p:cNvPr>
          <p:cNvSpPr/>
          <p:nvPr/>
        </p:nvSpPr>
        <p:spPr>
          <a:xfrm>
            <a:off x="97046" y="5071872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3D75984B-2AA6-47FB-A92F-6EDB509B023A}"/>
              </a:ext>
            </a:extLst>
          </p:cNvPr>
          <p:cNvSpPr/>
          <p:nvPr/>
        </p:nvSpPr>
        <p:spPr>
          <a:xfrm>
            <a:off x="463425" y="5071872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01EC6A59-FC0B-46B1-B303-9BBD6E432978}"/>
              </a:ext>
            </a:extLst>
          </p:cNvPr>
          <p:cNvSpPr/>
          <p:nvPr/>
        </p:nvSpPr>
        <p:spPr>
          <a:xfrm>
            <a:off x="829805" y="5071872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247DBA88-7277-44B7-A6DE-E47AB9F083C7}"/>
              </a:ext>
            </a:extLst>
          </p:cNvPr>
          <p:cNvSpPr/>
          <p:nvPr/>
        </p:nvSpPr>
        <p:spPr>
          <a:xfrm>
            <a:off x="1196184" y="5071872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E82104E9-1CA8-4D9F-8BA3-6214B97F3E7C}"/>
              </a:ext>
            </a:extLst>
          </p:cNvPr>
          <p:cNvSpPr/>
          <p:nvPr/>
        </p:nvSpPr>
        <p:spPr>
          <a:xfrm>
            <a:off x="97046" y="5438252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860349BC-F5E2-407B-AC9B-109F7309A48D}"/>
              </a:ext>
            </a:extLst>
          </p:cNvPr>
          <p:cNvSpPr/>
          <p:nvPr/>
        </p:nvSpPr>
        <p:spPr>
          <a:xfrm>
            <a:off x="463425" y="5438252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49343BFA-52D2-42C6-A25C-8CE294B02CE0}"/>
              </a:ext>
            </a:extLst>
          </p:cNvPr>
          <p:cNvSpPr/>
          <p:nvPr/>
        </p:nvSpPr>
        <p:spPr>
          <a:xfrm>
            <a:off x="829805" y="5438252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D4A8E08-7BDD-4AE5-A5CE-32DFFE6C9405}"/>
              </a:ext>
            </a:extLst>
          </p:cNvPr>
          <p:cNvSpPr/>
          <p:nvPr/>
        </p:nvSpPr>
        <p:spPr>
          <a:xfrm>
            <a:off x="1196184" y="5438252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454C663F-E42F-41ED-897E-163915732239}"/>
              </a:ext>
            </a:extLst>
          </p:cNvPr>
          <p:cNvSpPr/>
          <p:nvPr/>
        </p:nvSpPr>
        <p:spPr>
          <a:xfrm>
            <a:off x="97046" y="5804631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AB55F31B-EDBA-4CFB-97D0-86BAD9436A5B}"/>
              </a:ext>
            </a:extLst>
          </p:cNvPr>
          <p:cNvSpPr/>
          <p:nvPr/>
        </p:nvSpPr>
        <p:spPr>
          <a:xfrm>
            <a:off x="463425" y="5804631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5786C381-EBBB-45C7-9BE4-5D48EA6490C6}"/>
              </a:ext>
            </a:extLst>
          </p:cNvPr>
          <p:cNvSpPr/>
          <p:nvPr/>
        </p:nvSpPr>
        <p:spPr>
          <a:xfrm>
            <a:off x="829805" y="5804631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6EA35462-6650-4759-80AB-F01B6E04E5A8}"/>
              </a:ext>
            </a:extLst>
          </p:cNvPr>
          <p:cNvSpPr/>
          <p:nvPr/>
        </p:nvSpPr>
        <p:spPr>
          <a:xfrm>
            <a:off x="1196184" y="5804631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AD1CFA7C-DF2C-48AF-8E64-3775AA1556F4}"/>
              </a:ext>
            </a:extLst>
          </p:cNvPr>
          <p:cNvSpPr/>
          <p:nvPr/>
        </p:nvSpPr>
        <p:spPr>
          <a:xfrm>
            <a:off x="3198659" y="5804496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267980C3-5E61-4B10-868B-56778ED26BE3}"/>
              </a:ext>
            </a:extLst>
          </p:cNvPr>
          <p:cNvSpPr/>
          <p:nvPr/>
        </p:nvSpPr>
        <p:spPr>
          <a:xfrm>
            <a:off x="3198659" y="6086133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DA6BFBD2-11DE-4809-B81C-9E7499D79455}"/>
              </a:ext>
            </a:extLst>
          </p:cNvPr>
          <p:cNvSpPr/>
          <p:nvPr/>
        </p:nvSpPr>
        <p:spPr>
          <a:xfrm>
            <a:off x="3198659" y="6372645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1BD27738-B9F6-4DD3-873C-F41B8C83384E}"/>
              </a:ext>
            </a:extLst>
          </p:cNvPr>
          <p:cNvSpPr/>
          <p:nvPr/>
        </p:nvSpPr>
        <p:spPr>
          <a:xfrm>
            <a:off x="3198659" y="6671659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134078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:  filter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연산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4D7BDE-BB9D-4A64-8089-962B26F897AC}"/>
              </a:ext>
            </a:extLst>
          </p:cNvPr>
          <p:cNvSpPr txBox="1"/>
          <p:nvPr/>
        </p:nvSpPr>
        <p:spPr>
          <a:xfrm>
            <a:off x="1054608" y="1048512"/>
            <a:ext cx="10310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self.x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14AA26-1D94-48D9-B4A5-C14BB6CE2F86}"/>
              </a:ext>
            </a:extLst>
          </p:cNvPr>
          <p:cNvSpPr txBox="1"/>
          <p:nvPr/>
        </p:nvSpPr>
        <p:spPr>
          <a:xfrm>
            <a:off x="501571" y="72574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FFC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,3,3)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4FE18F5-A145-49BE-AA22-D72A0E1F226E}"/>
              </a:ext>
            </a:extLst>
          </p:cNvPr>
          <p:cNvSpPr txBox="1"/>
          <p:nvPr/>
        </p:nvSpPr>
        <p:spPr>
          <a:xfrm>
            <a:off x="3018390" y="1048512"/>
            <a:ext cx="10310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filter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5A80D4-EE01-4A8C-BC60-518C35A7F779}"/>
              </a:ext>
            </a:extLst>
          </p:cNvPr>
          <p:cNvSpPr txBox="1"/>
          <p:nvPr/>
        </p:nvSpPr>
        <p:spPr>
          <a:xfrm>
            <a:off x="2768539" y="725744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8319DEB-DE11-4546-9254-07739583FC1C}"/>
              </a:ext>
            </a:extLst>
          </p:cNvPr>
          <p:cNvSpPr/>
          <p:nvPr/>
        </p:nvSpPr>
        <p:spPr>
          <a:xfrm>
            <a:off x="7062168" y="5043363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2D9FCA8-2780-4ED3-97EC-07FA1D2FC5A5}"/>
              </a:ext>
            </a:extLst>
          </p:cNvPr>
          <p:cNvSpPr/>
          <p:nvPr/>
        </p:nvSpPr>
        <p:spPr>
          <a:xfrm>
            <a:off x="7348680" y="5043363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C79ED6B-48AD-4802-A8C8-59E8FDEE3BE4}"/>
              </a:ext>
            </a:extLst>
          </p:cNvPr>
          <p:cNvSpPr/>
          <p:nvPr/>
        </p:nvSpPr>
        <p:spPr>
          <a:xfrm>
            <a:off x="7062168" y="5329875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1D65FFC-DE0C-4CDF-BA10-5C396B05F19F}"/>
              </a:ext>
            </a:extLst>
          </p:cNvPr>
          <p:cNvSpPr/>
          <p:nvPr/>
        </p:nvSpPr>
        <p:spPr>
          <a:xfrm>
            <a:off x="7348680" y="5329875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9538A95-72F8-49C1-A2C9-9EA8D508EBCE}"/>
              </a:ext>
            </a:extLst>
          </p:cNvPr>
          <p:cNvSpPr txBox="1"/>
          <p:nvPr/>
        </p:nvSpPr>
        <p:spPr>
          <a:xfrm>
            <a:off x="5271208" y="74324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FFC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24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2DB2A1A-D16C-4EAF-9C1D-2D458011B6D0}"/>
              </a:ext>
            </a:extLst>
          </p:cNvPr>
          <p:cNvSpPr txBox="1"/>
          <p:nvPr/>
        </p:nvSpPr>
        <p:spPr>
          <a:xfrm>
            <a:off x="5586413" y="1048512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C8599927-B4AE-4A94-B2EF-5EF655856C4A}"/>
              </a:ext>
            </a:extLst>
          </p:cNvPr>
          <p:cNvSpPr txBox="1"/>
          <p:nvPr/>
        </p:nvSpPr>
        <p:spPr>
          <a:xfrm>
            <a:off x="646614" y="3093474"/>
            <a:ext cx="864852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col_W = self.W.reshape(FN, -1).T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 = np.dot(col, col_W) + self.b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 = out.reshape(N, out_h, out_w, -1).transpose(0, 3, 1, 2)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3381D4CE-A175-48AC-B783-56A4FEE0CAD8}"/>
              </a:ext>
            </a:extLst>
          </p:cNvPr>
          <p:cNvSpPr/>
          <p:nvPr/>
        </p:nvSpPr>
        <p:spPr>
          <a:xfrm>
            <a:off x="2851491" y="4623448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0A04BF6F-5047-4269-A066-A610C3C52556}"/>
              </a:ext>
            </a:extLst>
          </p:cNvPr>
          <p:cNvSpPr/>
          <p:nvPr/>
        </p:nvSpPr>
        <p:spPr>
          <a:xfrm>
            <a:off x="2851491" y="4905085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2426EFAC-98B5-442F-B4D3-34BAEE374880}"/>
              </a:ext>
            </a:extLst>
          </p:cNvPr>
          <p:cNvSpPr/>
          <p:nvPr/>
        </p:nvSpPr>
        <p:spPr>
          <a:xfrm>
            <a:off x="2851491" y="5191597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561CE00F-46CB-4981-9629-691BED0F2A88}"/>
              </a:ext>
            </a:extLst>
          </p:cNvPr>
          <p:cNvSpPr/>
          <p:nvPr/>
        </p:nvSpPr>
        <p:spPr>
          <a:xfrm>
            <a:off x="2851491" y="5490611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8" name="TextBox 7177">
            <a:extLst>
              <a:ext uri="{FF2B5EF4-FFF2-40B4-BE49-F238E27FC236}">
                <a16:creationId xmlns:a16="http://schemas.microsoft.com/office/drawing/2014/main" id="{FB814E7A-523C-4924-8F57-7E98503EF4C3}"/>
              </a:ext>
            </a:extLst>
          </p:cNvPr>
          <p:cNvSpPr txBox="1"/>
          <p:nvPr/>
        </p:nvSpPr>
        <p:spPr>
          <a:xfrm>
            <a:off x="3785375" y="2318790"/>
            <a:ext cx="25635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(1,4) =&gt; (4,1)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A4007C45-6EAE-4FA0-BA57-2BCCC7D80FBD}"/>
              </a:ext>
            </a:extLst>
          </p:cNvPr>
          <p:cNvSpPr txBox="1"/>
          <p:nvPr/>
        </p:nvSpPr>
        <p:spPr>
          <a:xfrm>
            <a:off x="2076465" y="4099741"/>
            <a:ext cx="30732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(8,8)(8,3)=&gt;(8,3)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EF60843D-7996-4A54-89BA-06F2F756542C}"/>
              </a:ext>
            </a:extLst>
          </p:cNvPr>
          <p:cNvSpPr txBox="1"/>
          <p:nvPr/>
        </p:nvSpPr>
        <p:spPr>
          <a:xfrm>
            <a:off x="2443659" y="495878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4D59F3AE-92CE-46E5-B9F6-23CD5F1ACF3D}"/>
              </a:ext>
            </a:extLst>
          </p:cNvPr>
          <p:cNvSpPr txBox="1"/>
          <p:nvPr/>
        </p:nvSpPr>
        <p:spPr>
          <a:xfrm>
            <a:off x="3903496" y="497331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07BF9DEC-EA54-4698-B6BC-1631300725CE}"/>
              </a:ext>
            </a:extLst>
          </p:cNvPr>
          <p:cNvSpPr txBox="1"/>
          <p:nvPr/>
        </p:nvSpPr>
        <p:spPr>
          <a:xfrm>
            <a:off x="5211549" y="5330278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9" name="화살표: 오른쪽 7178">
            <a:extLst>
              <a:ext uri="{FF2B5EF4-FFF2-40B4-BE49-F238E27FC236}">
                <a16:creationId xmlns:a16="http://schemas.microsoft.com/office/drawing/2014/main" id="{E82332CC-CE5C-441D-AB04-5DA620028BF2}"/>
              </a:ext>
            </a:extLst>
          </p:cNvPr>
          <p:cNvSpPr/>
          <p:nvPr/>
        </p:nvSpPr>
        <p:spPr>
          <a:xfrm>
            <a:off x="5791200" y="5071872"/>
            <a:ext cx="487680" cy="348576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E1D61F34-8688-4A07-BA6F-144D69526675}"/>
              </a:ext>
            </a:extLst>
          </p:cNvPr>
          <p:cNvSpPr txBox="1"/>
          <p:nvPr/>
        </p:nvSpPr>
        <p:spPr>
          <a:xfrm>
            <a:off x="6169559" y="4156612"/>
            <a:ext cx="35830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(2,2,2,3)=&gt;(</a:t>
            </a:r>
            <a:r>
              <a:rPr lang="en-US" altLang="ko-KR" sz="2400">
                <a:solidFill>
                  <a:srgbClr val="FFC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239B46C-BF00-4900-A878-C08CC5E345A4}"/>
              </a:ext>
            </a:extLst>
          </p:cNvPr>
          <p:cNvSpPr/>
          <p:nvPr/>
        </p:nvSpPr>
        <p:spPr>
          <a:xfrm>
            <a:off x="1520380" y="154766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14D9155-D0F6-4DB4-AF81-721468F59205}"/>
              </a:ext>
            </a:extLst>
          </p:cNvPr>
          <p:cNvSpPr/>
          <p:nvPr/>
        </p:nvSpPr>
        <p:spPr>
          <a:xfrm>
            <a:off x="1806892" y="154766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00B13826-D68E-4A72-A0D0-998A4F554118}"/>
              </a:ext>
            </a:extLst>
          </p:cNvPr>
          <p:cNvSpPr/>
          <p:nvPr/>
        </p:nvSpPr>
        <p:spPr>
          <a:xfrm>
            <a:off x="2093404" y="154766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B90BE00-F6F8-421A-A843-00B23D8E66DB}"/>
              </a:ext>
            </a:extLst>
          </p:cNvPr>
          <p:cNvSpPr/>
          <p:nvPr/>
        </p:nvSpPr>
        <p:spPr>
          <a:xfrm>
            <a:off x="1520380" y="183417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7786747-61DB-44C7-B22F-3B4DB02D0102}"/>
              </a:ext>
            </a:extLst>
          </p:cNvPr>
          <p:cNvSpPr/>
          <p:nvPr/>
        </p:nvSpPr>
        <p:spPr>
          <a:xfrm>
            <a:off x="1806892" y="183417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C1AD50B8-C48B-4AB9-90FC-517B64045FFB}"/>
              </a:ext>
            </a:extLst>
          </p:cNvPr>
          <p:cNvSpPr/>
          <p:nvPr/>
        </p:nvSpPr>
        <p:spPr>
          <a:xfrm>
            <a:off x="2093404" y="183417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3DF34F3F-9C7E-4664-9615-BD0F9C589F62}"/>
              </a:ext>
            </a:extLst>
          </p:cNvPr>
          <p:cNvSpPr/>
          <p:nvPr/>
        </p:nvSpPr>
        <p:spPr>
          <a:xfrm>
            <a:off x="1520380" y="2120686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06A7DEBD-EE4A-4043-859F-7611687D5B9A}"/>
              </a:ext>
            </a:extLst>
          </p:cNvPr>
          <p:cNvSpPr/>
          <p:nvPr/>
        </p:nvSpPr>
        <p:spPr>
          <a:xfrm>
            <a:off x="1806892" y="2120686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599E4DB6-62CC-4A2C-8698-568D078841D6}"/>
              </a:ext>
            </a:extLst>
          </p:cNvPr>
          <p:cNvSpPr/>
          <p:nvPr/>
        </p:nvSpPr>
        <p:spPr>
          <a:xfrm>
            <a:off x="2093404" y="2120686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A6063CF2-0E29-407B-A916-97EEACFB6513}"/>
              </a:ext>
            </a:extLst>
          </p:cNvPr>
          <p:cNvSpPr/>
          <p:nvPr/>
        </p:nvSpPr>
        <p:spPr>
          <a:xfrm>
            <a:off x="2915191" y="162813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455E1E25-6C50-482F-A029-77F28EF826CF}"/>
              </a:ext>
            </a:extLst>
          </p:cNvPr>
          <p:cNvSpPr/>
          <p:nvPr/>
        </p:nvSpPr>
        <p:spPr>
          <a:xfrm>
            <a:off x="3201703" y="162813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DAB98313-9A41-406F-97F9-D354B55E3357}"/>
              </a:ext>
            </a:extLst>
          </p:cNvPr>
          <p:cNvSpPr/>
          <p:nvPr/>
        </p:nvSpPr>
        <p:spPr>
          <a:xfrm>
            <a:off x="2915191" y="1914646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DDE0AF15-84C2-459D-BCD6-C456BFFE763D}"/>
              </a:ext>
            </a:extLst>
          </p:cNvPr>
          <p:cNvSpPr/>
          <p:nvPr/>
        </p:nvSpPr>
        <p:spPr>
          <a:xfrm>
            <a:off x="3201703" y="1914646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337EEDCC-41FF-42D1-98DB-EDC8BF553358}"/>
              </a:ext>
            </a:extLst>
          </p:cNvPr>
          <p:cNvGrpSpPr/>
          <p:nvPr/>
        </p:nvGrpSpPr>
        <p:grpSpPr>
          <a:xfrm>
            <a:off x="2806224" y="1714753"/>
            <a:ext cx="573024" cy="573024"/>
            <a:chOff x="3091979" y="1491848"/>
            <a:chExt cx="573024" cy="573024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EACC5E25-8381-428C-9F31-ABD7325B870A}"/>
                </a:ext>
              </a:extLst>
            </p:cNvPr>
            <p:cNvSpPr/>
            <p:nvPr/>
          </p:nvSpPr>
          <p:spPr>
            <a:xfrm>
              <a:off x="3091979" y="1491848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363F2003-B253-45FF-8782-57A118A5380F}"/>
                </a:ext>
              </a:extLst>
            </p:cNvPr>
            <p:cNvSpPr/>
            <p:nvPr/>
          </p:nvSpPr>
          <p:spPr>
            <a:xfrm>
              <a:off x="3378491" y="1491848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61008296-9244-4123-ADA2-8CD6219E8125}"/>
                </a:ext>
              </a:extLst>
            </p:cNvPr>
            <p:cNvSpPr/>
            <p:nvPr/>
          </p:nvSpPr>
          <p:spPr>
            <a:xfrm>
              <a:off x="3091979" y="177836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768CCF8A-8642-48E9-BE5D-F309B5803641}"/>
                </a:ext>
              </a:extLst>
            </p:cNvPr>
            <p:cNvSpPr/>
            <p:nvPr/>
          </p:nvSpPr>
          <p:spPr>
            <a:xfrm>
              <a:off x="3378491" y="177836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65A7FF3D-5E94-49B1-9A3D-78FBC6F2C61A}"/>
              </a:ext>
            </a:extLst>
          </p:cNvPr>
          <p:cNvGrpSpPr/>
          <p:nvPr/>
        </p:nvGrpSpPr>
        <p:grpSpPr>
          <a:xfrm>
            <a:off x="66547" y="4607517"/>
            <a:ext cx="1740345" cy="868361"/>
            <a:chOff x="-1374585" y="4705493"/>
            <a:chExt cx="2937148" cy="1465517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3E735CDE-6AA2-489E-B3EE-572A58FC7587}"/>
                </a:ext>
              </a:extLst>
            </p:cNvPr>
            <p:cNvSpPr/>
            <p:nvPr/>
          </p:nvSpPr>
          <p:spPr>
            <a:xfrm>
              <a:off x="-1374585" y="4705493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409541E8-721E-425B-9828-90D9F1EB9A06}"/>
                </a:ext>
              </a:extLst>
            </p:cNvPr>
            <p:cNvSpPr/>
            <p:nvPr/>
          </p:nvSpPr>
          <p:spPr>
            <a:xfrm>
              <a:off x="-1008206" y="4705493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EC7BEBF-022F-46E8-A96A-FD52B9CA8CF7}"/>
                </a:ext>
              </a:extLst>
            </p:cNvPr>
            <p:cNvSpPr/>
            <p:nvPr/>
          </p:nvSpPr>
          <p:spPr>
            <a:xfrm>
              <a:off x="-641826" y="4705493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BB66E144-FF8A-4431-8368-335CB23B0207}"/>
                </a:ext>
              </a:extLst>
            </p:cNvPr>
            <p:cNvSpPr/>
            <p:nvPr/>
          </p:nvSpPr>
          <p:spPr>
            <a:xfrm>
              <a:off x="-275447" y="4705493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3A77F338-4C8D-4A51-B397-2439169D175C}"/>
                </a:ext>
              </a:extLst>
            </p:cNvPr>
            <p:cNvSpPr/>
            <p:nvPr/>
          </p:nvSpPr>
          <p:spPr>
            <a:xfrm>
              <a:off x="-1374585" y="5071872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6F95AA8F-260C-4BB4-8598-8E3D6826312E}"/>
                </a:ext>
              </a:extLst>
            </p:cNvPr>
            <p:cNvSpPr/>
            <p:nvPr/>
          </p:nvSpPr>
          <p:spPr>
            <a:xfrm>
              <a:off x="-1008206" y="5071872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E91487AB-10FF-41F3-94B7-B4D958FE132C}"/>
                </a:ext>
              </a:extLst>
            </p:cNvPr>
            <p:cNvSpPr/>
            <p:nvPr/>
          </p:nvSpPr>
          <p:spPr>
            <a:xfrm>
              <a:off x="-641826" y="5071872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9A2551CD-7A6F-424A-9F42-66288DFC0350}"/>
                </a:ext>
              </a:extLst>
            </p:cNvPr>
            <p:cNvSpPr/>
            <p:nvPr/>
          </p:nvSpPr>
          <p:spPr>
            <a:xfrm>
              <a:off x="-275447" y="5071872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68" name="직사각형 7167">
              <a:extLst>
                <a:ext uri="{FF2B5EF4-FFF2-40B4-BE49-F238E27FC236}">
                  <a16:creationId xmlns:a16="http://schemas.microsoft.com/office/drawing/2014/main" id="{B497FBF4-2912-4E8A-83F1-FC88A60DAE15}"/>
                </a:ext>
              </a:extLst>
            </p:cNvPr>
            <p:cNvSpPr/>
            <p:nvPr/>
          </p:nvSpPr>
          <p:spPr>
            <a:xfrm>
              <a:off x="-1374585" y="5438252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69" name="직사각형 7168">
              <a:extLst>
                <a:ext uri="{FF2B5EF4-FFF2-40B4-BE49-F238E27FC236}">
                  <a16:creationId xmlns:a16="http://schemas.microsoft.com/office/drawing/2014/main" id="{E2AB01A5-EB03-4ECB-A92E-C9D54E30D9EF}"/>
                </a:ext>
              </a:extLst>
            </p:cNvPr>
            <p:cNvSpPr/>
            <p:nvPr/>
          </p:nvSpPr>
          <p:spPr>
            <a:xfrm>
              <a:off x="-1008206" y="5438252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72" name="직사각형 7171">
              <a:extLst>
                <a:ext uri="{FF2B5EF4-FFF2-40B4-BE49-F238E27FC236}">
                  <a16:creationId xmlns:a16="http://schemas.microsoft.com/office/drawing/2014/main" id="{EA5B6A11-2D61-4056-B07B-B3ADE0685DEB}"/>
                </a:ext>
              </a:extLst>
            </p:cNvPr>
            <p:cNvSpPr/>
            <p:nvPr/>
          </p:nvSpPr>
          <p:spPr>
            <a:xfrm>
              <a:off x="-641826" y="5438252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73" name="직사각형 7172">
              <a:extLst>
                <a:ext uri="{FF2B5EF4-FFF2-40B4-BE49-F238E27FC236}">
                  <a16:creationId xmlns:a16="http://schemas.microsoft.com/office/drawing/2014/main" id="{68F8DBE0-95CC-4824-9F90-CA1E57D8C374}"/>
                </a:ext>
              </a:extLst>
            </p:cNvPr>
            <p:cNvSpPr/>
            <p:nvPr/>
          </p:nvSpPr>
          <p:spPr>
            <a:xfrm>
              <a:off x="-275447" y="5438252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74" name="직사각형 7173">
              <a:extLst>
                <a:ext uri="{FF2B5EF4-FFF2-40B4-BE49-F238E27FC236}">
                  <a16:creationId xmlns:a16="http://schemas.microsoft.com/office/drawing/2014/main" id="{F022259D-C814-493F-AA22-AB0A26AFE56B}"/>
                </a:ext>
              </a:extLst>
            </p:cNvPr>
            <p:cNvSpPr/>
            <p:nvPr/>
          </p:nvSpPr>
          <p:spPr>
            <a:xfrm>
              <a:off x="-1374585" y="5804631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75" name="직사각형 7174">
              <a:extLst>
                <a:ext uri="{FF2B5EF4-FFF2-40B4-BE49-F238E27FC236}">
                  <a16:creationId xmlns:a16="http://schemas.microsoft.com/office/drawing/2014/main" id="{2C5E1D7D-C107-4234-81B6-30A0E000112C}"/>
                </a:ext>
              </a:extLst>
            </p:cNvPr>
            <p:cNvSpPr/>
            <p:nvPr/>
          </p:nvSpPr>
          <p:spPr>
            <a:xfrm>
              <a:off x="-1008206" y="5804631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76" name="직사각형 7175">
              <a:extLst>
                <a:ext uri="{FF2B5EF4-FFF2-40B4-BE49-F238E27FC236}">
                  <a16:creationId xmlns:a16="http://schemas.microsoft.com/office/drawing/2014/main" id="{37607EF5-2E56-4FEE-9248-45D7BA592EA9}"/>
                </a:ext>
              </a:extLst>
            </p:cNvPr>
            <p:cNvSpPr/>
            <p:nvPr/>
          </p:nvSpPr>
          <p:spPr>
            <a:xfrm>
              <a:off x="-641826" y="5804631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77" name="직사각형 7176">
              <a:extLst>
                <a:ext uri="{FF2B5EF4-FFF2-40B4-BE49-F238E27FC236}">
                  <a16:creationId xmlns:a16="http://schemas.microsoft.com/office/drawing/2014/main" id="{115BC610-1B23-4DAA-A39B-8262F814B15B}"/>
                </a:ext>
              </a:extLst>
            </p:cNvPr>
            <p:cNvSpPr/>
            <p:nvPr/>
          </p:nvSpPr>
          <p:spPr>
            <a:xfrm>
              <a:off x="-275447" y="5804631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066A8B0D-E4F6-4475-B20B-7FC1D039E909}"/>
                </a:ext>
              </a:extLst>
            </p:cNvPr>
            <p:cNvSpPr/>
            <p:nvPr/>
          </p:nvSpPr>
          <p:spPr>
            <a:xfrm>
              <a:off x="97046" y="4705493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5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E9B69B6D-A9DF-43EA-B859-57197CC78A04}"/>
                </a:ext>
              </a:extLst>
            </p:cNvPr>
            <p:cNvSpPr/>
            <p:nvPr/>
          </p:nvSpPr>
          <p:spPr>
            <a:xfrm>
              <a:off x="463425" y="4705493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5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08AC68FB-F01B-4A67-96A7-D88CDD349A9E}"/>
                </a:ext>
              </a:extLst>
            </p:cNvPr>
            <p:cNvSpPr/>
            <p:nvPr/>
          </p:nvSpPr>
          <p:spPr>
            <a:xfrm>
              <a:off x="829805" y="4705493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 sz="5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46BF1B48-73D6-4FBF-B459-30AB9F9D5F00}"/>
                </a:ext>
              </a:extLst>
            </p:cNvPr>
            <p:cNvSpPr/>
            <p:nvPr/>
          </p:nvSpPr>
          <p:spPr>
            <a:xfrm>
              <a:off x="1196184" y="4705493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5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C52B6A80-3DE6-4505-A358-36733A44B209}"/>
                </a:ext>
              </a:extLst>
            </p:cNvPr>
            <p:cNvSpPr/>
            <p:nvPr/>
          </p:nvSpPr>
          <p:spPr>
            <a:xfrm>
              <a:off x="97046" y="5071872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5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3D75984B-2AA6-47FB-A92F-6EDB509B023A}"/>
                </a:ext>
              </a:extLst>
            </p:cNvPr>
            <p:cNvSpPr/>
            <p:nvPr/>
          </p:nvSpPr>
          <p:spPr>
            <a:xfrm>
              <a:off x="463425" y="5071872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 sz="5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01EC6A59-FC0B-46B1-B303-9BBD6E432978}"/>
                </a:ext>
              </a:extLst>
            </p:cNvPr>
            <p:cNvSpPr/>
            <p:nvPr/>
          </p:nvSpPr>
          <p:spPr>
            <a:xfrm>
              <a:off x="829805" y="5071872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5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247DBA88-7277-44B7-A6DE-E47AB9F083C7}"/>
                </a:ext>
              </a:extLst>
            </p:cNvPr>
            <p:cNvSpPr/>
            <p:nvPr/>
          </p:nvSpPr>
          <p:spPr>
            <a:xfrm>
              <a:off x="1196184" y="5071872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 sz="5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E82104E9-1CA8-4D9F-8BA3-6214B97F3E7C}"/>
                </a:ext>
              </a:extLst>
            </p:cNvPr>
            <p:cNvSpPr/>
            <p:nvPr/>
          </p:nvSpPr>
          <p:spPr>
            <a:xfrm>
              <a:off x="97046" y="5438252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 sz="5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860349BC-F5E2-407B-AC9B-109F7309A48D}"/>
                </a:ext>
              </a:extLst>
            </p:cNvPr>
            <p:cNvSpPr/>
            <p:nvPr/>
          </p:nvSpPr>
          <p:spPr>
            <a:xfrm>
              <a:off x="463425" y="5438252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5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49343BFA-52D2-42C6-A25C-8CE294B02CE0}"/>
                </a:ext>
              </a:extLst>
            </p:cNvPr>
            <p:cNvSpPr/>
            <p:nvPr/>
          </p:nvSpPr>
          <p:spPr>
            <a:xfrm>
              <a:off x="829805" y="5438252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>
                  <a:solidFill>
                    <a:schemeClr val="tx1"/>
                  </a:solidFill>
                  <a:latin typeface="Consolas" panose="020B0609020204030204" pitchFamily="49" charset="0"/>
                </a:rPr>
                <a:t>15</a:t>
              </a:r>
              <a:endParaRPr lang="ko-KR" altLang="en-US" sz="5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1D4A8E08-7BDD-4AE5-A5CE-32DFFE6C9405}"/>
                </a:ext>
              </a:extLst>
            </p:cNvPr>
            <p:cNvSpPr/>
            <p:nvPr/>
          </p:nvSpPr>
          <p:spPr>
            <a:xfrm>
              <a:off x="1196184" y="5438252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 sz="5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454C663F-E42F-41ED-897E-163915732239}"/>
                </a:ext>
              </a:extLst>
            </p:cNvPr>
            <p:cNvSpPr/>
            <p:nvPr/>
          </p:nvSpPr>
          <p:spPr>
            <a:xfrm>
              <a:off x="97046" y="5804631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5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AB55F31B-EDBA-4CFB-97D0-86BAD9436A5B}"/>
                </a:ext>
              </a:extLst>
            </p:cNvPr>
            <p:cNvSpPr/>
            <p:nvPr/>
          </p:nvSpPr>
          <p:spPr>
            <a:xfrm>
              <a:off x="463425" y="5804631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 sz="5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5786C381-EBBB-45C7-9BE4-5D48EA6490C6}"/>
                </a:ext>
              </a:extLst>
            </p:cNvPr>
            <p:cNvSpPr/>
            <p:nvPr/>
          </p:nvSpPr>
          <p:spPr>
            <a:xfrm>
              <a:off x="829805" y="5804631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 sz="5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6EA35462-6650-4759-80AB-F01B6E04E5A8}"/>
                </a:ext>
              </a:extLst>
            </p:cNvPr>
            <p:cNvSpPr/>
            <p:nvPr/>
          </p:nvSpPr>
          <p:spPr>
            <a:xfrm>
              <a:off x="1196184" y="5804631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>
                  <a:solidFill>
                    <a:schemeClr val="tx1"/>
                  </a:solidFill>
                  <a:latin typeface="Consolas" panose="020B0609020204030204" pitchFamily="49" charset="0"/>
                </a:rPr>
                <a:t>17</a:t>
              </a:r>
              <a:endParaRPr lang="ko-KR" altLang="en-US" sz="5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AD1CFA7C-DF2C-48AF-8E64-3775AA1556F4}"/>
              </a:ext>
            </a:extLst>
          </p:cNvPr>
          <p:cNvSpPr/>
          <p:nvPr/>
        </p:nvSpPr>
        <p:spPr>
          <a:xfrm>
            <a:off x="2851491" y="5791943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267980C3-5E61-4B10-868B-56778ED26BE3}"/>
              </a:ext>
            </a:extLst>
          </p:cNvPr>
          <p:cNvSpPr/>
          <p:nvPr/>
        </p:nvSpPr>
        <p:spPr>
          <a:xfrm>
            <a:off x="2851491" y="607358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DA6BFBD2-11DE-4809-B81C-9E7499D79455}"/>
              </a:ext>
            </a:extLst>
          </p:cNvPr>
          <p:cNvSpPr/>
          <p:nvPr/>
        </p:nvSpPr>
        <p:spPr>
          <a:xfrm>
            <a:off x="2851491" y="636009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1BD27738-B9F6-4DD3-873C-F41B8C83384E}"/>
              </a:ext>
            </a:extLst>
          </p:cNvPr>
          <p:cNvSpPr/>
          <p:nvPr/>
        </p:nvSpPr>
        <p:spPr>
          <a:xfrm>
            <a:off x="2851491" y="6659106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D84F5A85-B1D1-467B-9DF4-399A66B83671}"/>
              </a:ext>
            </a:extLst>
          </p:cNvPr>
          <p:cNvGrpSpPr/>
          <p:nvPr/>
        </p:nvGrpSpPr>
        <p:grpSpPr>
          <a:xfrm>
            <a:off x="66547" y="5476946"/>
            <a:ext cx="1740345" cy="868361"/>
            <a:chOff x="-1374585" y="4705493"/>
            <a:chExt cx="2937148" cy="1465517"/>
          </a:xfrm>
        </p:grpSpPr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699A1DE8-E486-4CC3-89C1-F7EDC4077081}"/>
                </a:ext>
              </a:extLst>
            </p:cNvPr>
            <p:cNvSpPr/>
            <p:nvPr/>
          </p:nvSpPr>
          <p:spPr>
            <a:xfrm>
              <a:off x="-1374585" y="4705493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35BE03F3-597C-470A-9356-75F93A6965CC}"/>
                </a:ext>
              </a:extLst>
            </p:cNvPr>
            <p:cNvSpPr/>
            <p:nvPr/>
          </p:nvSpPr>
          <p:spPr>
            <a:xfrm>
              <a:off x="-1008206" y="4705493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9640655B-6C18-461E-997F-0655BB4F8559}"/>
                </a:ext>
              </a:extLst>
            </p:cNvPr>
            <p:cNvSpPr/>
            <p:nvPr/>
          </p:nvSpPr>
          <p:spPr>
            <a:xfrm>
              <a:off x="-641826" y="4705493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04756EEB-5637-4E25-AC0E-FD0BE0D55827}"/>
                </a:ext>
              </a:extLst>
            </p:cNvPr>
            <p:cNvSpPr/>
            <p:nvPr/>
          </p:nvSpPr>
          <p:spPr>
            <a:xfrm>
              <a:off x="-275447" y="4705493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F4CF71A0-D8BC-4292-A630-4B392C4059D5}"/>
                </a:ext>
              </a:extLst>
            </p:cNvPr>
            <p:cNvSpPr/>
            <p:nvPr/>
          </p:nvSpPr>
          <p:spPr>
            <a:xfrm>
              <a:off x="-1374585" y="5071872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C408341D-D035-4B75-B9E4-98A4CFD38F09}"/>
                </a:ext>
              </a:extLst>
            </p:cNvPr>
            <p:cNvSpPr/>
            <p:nvPr/>
          </p:nvSpPr>
          <p:spPr>
            <a:xfrm>
              <a:off x="-1008206" y="5071872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1D09EBA2-6253-4465-8345-2971DA10E8D2}"/>
                </a:ext>
              </a:extLst>
            </p:cNvPr>
            <p:cNvSpPr/>
            <p:nvPr/>
          </p:nvSpPr>
          <p:spPr>
            <a:xfrm>
              <a:off x="-641826" y="5071872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CC4044CF-EB9E-42EB-BD1F-C7D099350E30}"/>
                </a:ext>
              </a:extLst>
            </p:cNvPr>
            <p:cNvSpPr/>
            <p:nvPr/>
          </p:nvSpPr>
          <p:spPr>
            <a:xfrm>
              <a:off x="-275447" y="5071872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ABAEF82D-2D9F-4B05-BC93-4CADC4ABD775}"/>
                </a:ext>
              </a:extLst>
            </p:cNvPr>
            <p:cNvSpPr/>
            <p:nvPr/>
          </p:nvSpPr>
          <p:spPr>
            <a:xfrm>
              <a:off x="-1374585" y="5438252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7C573959-E738-4396-8BAD-1C1F3DD04E08}"/>
                </a:ext>
              </a:extLst>
            </p:cNvPr>
            <p:cNvSpPr/>
            <p:nvPr/>
          </p:nvSpPr>
          <p:spPr>
            <a:xfrm>
              <a:off x="-1008206" y="5438252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166A2F2D-AAB2-4FB6-B1F3-163A389AB751}"/>
                </a:ext>
              </a:extLst>
            </p:cNvPr>
            <p:cNvSpPr/>
            <p:nvPr/>
          </p:nvSpPr>
          <p:spPr>
            <a:xfrm>
              <a:off x="-641826" y="5438252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49D296AE-5DBA-4C2A-BC73-C005DC64AC90}"/>
                </a:ext>
              </a:extLst>
            </p:cNvPr>
            <p:cNvSpPr/>
            <p:nvPr/>
          </p:nvSpPr>
          <p:spPr>
            <a:xfrm>
              <a:off x="-275447" y="5438252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F6A31B91-9F01-418F-B295-755428BD07E3}"/>
                </a:ext>
              </a:extLst>
            </p:cNvPr>
            <p:cNvSpPr/>
            <p:nvPr/>
          </p:nvSpPr>
          <p:spPr>
            <a:xfrm>
              <a:off x="-1374585" y="5804631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2029D1F4-59FB-40BF-8F7E-EF778A58280B}"/>
                </a:ext>
              </a:extLst>
            </p:cNvPr>
            <p:cNvSpPr/>
            <p:nvPr/>
          </p:nvSpPr>
          <p:spPr>
            <a:xfrm>
              <a:off x="-1008206" y="5804631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B805B839-5442-4BF6-93F9-B1FA6533E2C3}"/>
                </a:ext>
              </a:extLst>
            </p:cNvPr>
            <p:cNvSpPr/>
            <p:nvPr/>
          </p:nvSpPr>
          <p:spPr>
            <a:xfrm>
              <a:off x="-641826" y="5804631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47C73073-1438-4282-9BD7-CA89C21A743A}"/>
                </a:ext>
              </a:extLst>
            </p:cNvPr>
            <p:cNvSpPr/>
            <p:nvPr/>
          </p:nvSpPr>
          <p:spPr>
            <a:xfrm>
              <a:off x="-275447" y="5804631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37EE5328-8D38-47AF-AB7C-3AF8B79AA9FB}"/>
                </a:ext>
              </a:extLst>
            </p:cNvPr>
            <p:cNvSpPr/>
            <p:nvPr/>
          </p:nvSpPr>
          <p:spPr>
            <a:xfrm>
              <a:off x="97046" y="4705493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5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16BFE0BD-28EE-4062-88E8-381F838DE3D9}"/>
                </a:ext>
              </a:extLst>
            </p:cNvPr>
            <p:cNvSpPr/>
            <p:nvPr/>
          </p:nvSpPr>
          <p:spPr>
            <a:xfrm>
              <a:off x="463425" y="4705493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5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420E0530-2ACB-41AE-87FC-A81B08D2618B}"/>
                </a:ext>
              </a:extLst>
            </p:cNvPr>
            <p:cNvSpPr/>
            <p:nvPr/>
          </p:nvSpPr>
          <p:spPr>
            <a:xfrm>
              <a:off x="829805" y="4705493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 sz="5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A9A99D3A-B8F5-4526-B17B-57AE1BC94266}"/>
                </a:ext>
              </a:extLst>
            </p:cNvPr>
            <p:cNvSpPr/>
            <p:nvPr/>
          </p:nvSpPr>
          <p:spPr>
            <a:xfrm>
              <a:off x="1196184" y="4705493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5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4C315CAD-7E74-4A59-AB31-F40E3B95C9DA}"/>
                </a:ext>
              </a:extLst>
            </p:cNvPr>
            <p:cNvSpPr/>
            <p:nvPr/>
          </p:nvSpPr>
          <p:spPr>
            <a:xfrm>
              <a:off x="97046" y="5071872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5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CA970B3A-65C6-4E35-B4CE-F1B0B2DC8D7A}"/>
                </a:ext>
              </a:extLst>
            </p:cNvPr>
            <p:cNvSpPr/>
            <p:nvPr/>
          </p:nvSpPr>
          <p:spPr>
            <a:xfrm>
              <a:off x="463425" y="5071872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 sz="5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6CB425A3-977E-4C73-9729-9B0BD34C7C72}"/>
                </a:ext>
              </a:extLst>
            </p:cNvPr>
            <p:cNvSpPr/>
            <p:nvPr/>
          </p:nvSpPr>
          <p:spPr>
            <a:xfrm>
              <a:off x="829805" y="5071872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5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76992F39-EBF9-44F7-B085-A56A2094D445}"/>
                </a:ext>
              </a:extLst>
            </p:cNvPr>
            <p:cNvSpPr/>
            <p:nvPr/>
          </p:nvSpPr>
          <p:spPr>
            <a:xfrm>
              <a:off x="1196184" y="5071872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 sz="5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73DA7F5D-8F85-4B8B-B92F-81EF665E0D7B}"/>
                </a:ext>
              </a:extLst>
            </p:cNvPr>
            <p:cNvSpPr/>
            <p:nvPr/>
          </p:nvSpPr>
          <p:spPr>
            <a:xfrm>
              <a:off x="97046" y="5438252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 sz="5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F1DE402C-CC46-4DC9-AD1E-246F55BA5D56}"/>
                </a:ext>
              </a:extLst>
            </p:cNvPr>
            <p:cNvSpPr/>
            <p:nvPr/>
          </p:nvSpPr>
          <p:spPr>
            <a:xfrm>
              <a:off x="463425" y="5438252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5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A89492F1-B5DE-414E-9723-EACD0EC34EA6}"/>
                </a:ext>
              </a:extLst>
            </p:cNvPr>
            <p:cNvSpPr/>
            <p:nvPr/>
          </p:nvSpPr>
          <p:spPr>
            <a:xfrm>
              <a:off x="829805" y="5438252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>
                  <a:solidFill>
                    <a:schemeClr val="tx1"/>
                  </a:solidFill>
                  <a:latin typeface="Consolas" panose="020B0609020204030204" pitchFamily="49" charset="0"/>
                </a:rPr>
                <a:t>15</a:t>
              </a:r>
              <a:endParaRPr lang="ko-KR" altLang="en-US" sz="5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4A33271E-CF35-480F-9C3D-B15CC3DE1FD3}"/>
                </a:ext>
              </a:extLst>
            </p:cNvPr>
            <p:cNvSpPr/>
            <p:nvPr/>
          </p:nvSpPr>
          <p:spPr>
            <a:xfrm>
              <a:off x="1196184" y="5438252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 sz="5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6B6E0CFD-A173-4869-85B7-AC85678B3066}"/>
                </a:ext>
              </a:extLst>
            </p:cNvPr>
            <p:cNvSpPr/>
            <p:nvPr/>
          </p:nvSpPr>
          <p:spPr>
            <a:xfrm>
              <a:off x="97046" y="5804631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5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0E194DA1-B14C-4913-83BB-27B195060265}"/>
                </a:ext>
              </a:extLst>
            </p:cNvPr>
            <p:cNvSpPr/>
            <p:nvPr/>
          </p:nvSpPr>
          <p:spPr>
            <a:xfrm>
              <a:off x="463425" y="5804631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 sz="5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74958497-43AA-4761-901F-6B766AF6227E}"/>
                </a:ext>
              </a:extLst>
            </p:cNvPr>
            <p:cNvSpPr/>
            <p:nvPr/>
          </p:nvSpPr>
          <p:spPr>
            <a:xfrm>
              <a:off x="829805" y="5804631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 sz="5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0F04D479-A5F5-4856-BEFC-9AC4E9563DD8}"/>
                </a:ext>
              </a:extLst>
            </p:cNvPr>
            <p:cNvSpPr/>
            <p:nvPr/>
          </p:nvSpPr>
          <p:spPr>
            <a:xfrm>
              <a:off x="1196184" y="5804631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>
                  <a:solidFill>
                    <a:schemeClr val="tx1"/>
                  </a:solidFill>
                  <a:latin typeface="Consolas" panose="020B0609020204030204" pitchFamily="49" charset="0"/>
                </a:rPr>
                <a:t>17</a:t>
              </a:r>
              <a:endParaRPr lang="ko-KR" altLang="en-US" sz="5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7FAA4C27-D83D-447D-9A97-BA6020A8A93A}"/>
              </a:ext>
            </a:extLst>
          </p:cNvPr>
          <p:cNvGrpSpPr/>
          <p:nvPr/>
        </p:nvGrpSpPr>
        <p:grpSpPr>
          <a:xfrm>
            <a:off x="1347251" y="1658410"/>
            <a:ext cx="859536" cy="859536"/>
            <a:chOff x="481584" y="1540097"/>
            <a:chExt cx="859536" cy="859536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2FFFB51C-2FE6-444A-9336-4800B59CAA77}"/>
                </a:ext>
              </a:extLst>
            </p:cNvPr>
            <p:cNvSpPr/>
            <p:nvPr/>
          </p:nvSpPr>
          <p:spPr>
            <a:xfrm>
              <a:off x="481584" y="1540097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064DCCA4-66E8-4914-9498-2F79B7649396}"/>
                </a:ext>
              </a:extLst>
            </p:cNvPr>
            <p:cNvSpPr/>
            <p:nvPr/>
          </p:nvSpPr>
          <p:spPr>
            <a:xfrm>
              <a:off x="768096" y="1540097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F410650-211E-4E2C-9F19-5C041D1AE640}"/>
                </a:ext>
              </a:extLst>
            </p:cNvPr>
            <p:cNvSpPr/>
            <p:nvPr/>
          </p:nvSpPr>
          <p:spPr>
            <a:xfrm>
              <a:off x="1054608" y="1540097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54DCD579-5ED1-4FBA-B262-D3EA4F5CDCF7}"/>
                </a:ext>
              </a:extLst>
            </p:cNvPr>
            <p:cNvSpPr/>
            <p:nvPr/>
          </p:nvSpPr>
          <p:spPr>
            <a:xfrm>
              <a:off x="481584" y="182660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A08D16E-DDE2-445C-8E38-9D7D812C1499}"/>
                </a:ext>
              </a:extLst>
            </p:cNvPr>
            <p:cNvSpPr/>
            <p:nvPr/>
          </p:nvSpPr>
          <p:spPr>
            <a:xfrm>
              <a:off x="768096" y="182660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4D6E5B72-A6E3-4F9F-A15A-D339AC35B73E}"/>
                </a:ext>
              </a:extLst>
            </p:cNvPr>
            <p:cNvSpPr/>
            <p:nvPr/>
          </p:nvSpPr>
          <p:spPr>
            <a:xfrm>
              <a:off x="1054608" y="182660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799BDA30-F6A5-427F-A460-DFFB9E5544E4}"/>
                </a:ext>
              </a:extLst>
            </p:cNvPr>
            <p:cNvSpPr/>
            <p:nvPr/>
          </p:nvSpPr>
          <p:spPr>
            <a:xfrm>
              <a:off x="481584" y="211312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A25A2CB3-2842-4468-B7D7-50B9B6AF441C}"/>
                </a:ext>
              </a:extLst>
            </p:cNvPr>
            <p:cNvSpPr/>
            <p:nvPr/>
          </p:nvSpPr>
          <p:spPr>
            <a:xfrm>
              <a:off x="768096" y="211312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706562AA-A4B5-4092-821A-D1C9178171AE}"/>
                </a:ext>
              </a:extLst>
            </p:cNvPr>
            <p:cNvSpPr/>
            <p:nvPr/>
          </p:nvSpPr>
          <p:spPr>
            <a:xfrm>
              <a:off x="1054608" y="211312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88C723AF-6F9A-430A-8844-8796A691A04D}"/>
              </a:ext>
            </a:extLst>
          </p:cNvPr>
          <p:cNvSpPr/>
          <p:nvPr/>
        </p:nvSpPr>
        <p:spPr>
          <a:xfrm>
            <a:off x="378658" y="154766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407EEDFB-1524-4745-A846-27A815FAB7D7}"/>
              </a:ext>
            </a:extLst>
          </p:cNvPr>
          <p:cNvSpPr/>
          <p:nvPr/>
        </p:nvSpPr>
        <p:spPr>
          <a:xfrm>
            <a:off x="665170" y="154766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3C13CF9A-3752-479D-830B-0AC1183DC70B}"/>
              </a:ext>
            </a:extLst>
          </p:cNvPr>
          <p:cNvSpPr/>
          <p:nvPr/>
        </p:nvSpPr>
        <p:spPr>
          <a:xfrm>
            <a:off x="951682" y="154766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4F57B909-FCE7-4C6F-88FD-4962649E7950}"/>
              </a:ext>
            </a:extLst>
          </p:cNvPr>
          <p:cNvSpPr/>
          <p:nvPr/>
        </p:nvSpPr>
        <p:spPr>
          <a:xfrm>
            <a:off x="378658" y="183417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3D258E9E-CFE5-49BC-A4F1-93B29D0AEA02}"/>
              </a:ext>
            </a:extLst>
          </p:cNvPr>
          <p:cNvSpPr/>
          <p:nvPr/>
        </p:nvSpPr>
        <p:spPr>
          <a:xfrm>
            <a:off x="665170" y="183417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F9FE0FEE-2537-4CEA-B9DA-6D7ADD49A4CB}"/>
              </a:ext>
            </a:extLst>
          </p:cNvPr>
          <p:cNvSpPr/>
          <p:nvPr/>
        </p:nvSpPr>
        <p:spPr>
          <a:xfrm>
            <a:off x="951682" y="183417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DAACAE83-0640-498E-B74B-E42A20BEB910}"/>
              </a:ext>
            </a:extLst>
          </p:cNvPr>
          <p:cNvSpPr/>
          <p:nvPr/>
        </p:nvSpPr>
        <p:spPr>
          <a:xfrm>
            <a:off x="378658" y="2120686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7519FE03-431C-4A12-9972-45E865AC6B39}"/>
              </a:ext>
            </a:extLst>
          </p:cNvPr>
          <p:cNvSpPr/>
          <p:nvPr/>
        </p:nvSpPr>
        <p:spPr>
          <a:xfrm>
            <a:off x="665170" y="2120686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117000E5-1B99-4067-8C9C-1CDD55ADD8E8}"/>
              </a:ext>
            </a:extLst>
          </p:cNvPr>
          <p:cNvSpPr/>
          <p:nvPr/>
        </p:nvSpPr>
        <p:spPr>
          <a:xfrm>
            <a:off x="951682" y="2120686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63" name="그룹 162">
            <a:extLst>
              <a:ext uri="{FF2B5EF4-FFF2-40B4-BE49-F238E27FC236}">
                <a16:creationId xmlns:a16="http://schemas.microsoft.com/office/drawing/2014/main" id="{AD1F4542-4B0B-424A-93BD-740A8432F7DA}"/>
              </a:ext>
            </a:extLst>
          </p:cNvPr>
          <p:cNvGrpSpPr/>
          <p:nvPr/>
        </p:nvGrpSpPr>
        <p:grpSpPr>
          <a:xfrm>
            <a:off x="205529" y="1658410"/>
            <a:ext cx="859536" cy="859536"/>
            <a:chOff x="481584" y="1540097"/>
            <a:chExt cx="859536" cy="859536"/>
          </a:xfrm>
        </p:grpSpPr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247FDA27-34B9-4EB8-9CAF-28CEEF5D2B62}"/>
                </a:ext>
              </a:extLst>
            </p:cNvPr>
            <p:cNvSpPr/>
            <p:nvPr/>
          </p:nvSpPr>
          <p:spPr>
            <a:xfrm>
              <a:off x="481584" y="1540097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BDBD6702-F8F1-4467-AF3E-8877137AF78E}"/>
                </a:ext>
              </a:extLst>
            </p:cNvPr>
            <p:cNvSpPr/>
            <p:nvPr/>
          </p:nvSpPr>
          <p:spPr>
            <a:xfrm>
              <a:off x="768096" y="1540097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6" name="직사각형 165">
              <a:extLst>
                <a:ext uri="{FF2B5EF4-FFF2-40B4-BE49-F238E27FC236}">
                  <a16:creationId xmlns:a16="http://schemas.microsoft.com/office/drawing/2014/main" id="{373114A5-3490-490C-89DB-26F46E53B78D}"/>
                </a:ext>
              </a:extLst>
            </p:cNvPr>
            <p:cNvSpPr/>
            <p:nvPr/>
          </p:nvSpPr>
          <p:spPr>
            <a:xfrm>
              <a:off x="1054608" y="1540097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7" name="직사각형 166">
              <a:extLst>
                <a:ext uri="{FF2B5EF4-FFF2-40B4-BE49-F238E27FC236}">
                  <a16:creationId xmlns:a16="http://schemas.microsoft.com/office/drawing/2014/main" id="{01704555-6A91-434E-858B-2C708D3C34A2}"/>
                </a:ext>
              </a:extLst>
            </p:cNvPr>
            <p:cNvSpPr/>
            <p:nvPr/>
          </p:nvSpPr>
          <p:spPr>
            <a:xfrm>
              <a:off x="481584" y="182660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8" name="직사각형 167">
              <a:extLst>
                <a:ext uri="{FF2B5EF4-FFF2-40B4-BE49-F238E27FC236}">
                  <a16:creationId xmlns:a16="http://schemas.microsoft.com/office/drawing/2014/main" id="{BCE4EF39-4F98-4163-B5F4-99B268105317}"/>
                </a:ext>
              </a:extLst>
            </p:cNvPr>
            <p:cNvSpPr/>
            <p:nvPr/>
          </p:nvSpPr>
          <p:spPr>
            <a:xfrm>
              <a:off x="768096" y="182660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9" name="직사각형 168">
              <a:extLst>
                <a:ext uri="{FF2B5EF4-FFF2-40B4-BE49-F238E27FC236}">
                  <a16:creationId xmlns:a16="http://schemas.microsoft.com/office/drawing/2014/main" id="{C60F0076-897B-40F6-AD05-E5FED33013AC}"/>
                </a:ext>
              </a:extLst>
            </p:cNvPr>
            <p:cNvSpPr/>
            <p:nvPr/>
          </p:nvSpPr>
          <p:spPr>
            <a:xfrm>
              <a:off x="1054608" y="182660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0" name="직사각형 169">
              <a:extLst>
                <a:ext uri="{FF2B5EF4-FFF2-40B4-BE49-F238E27FC236}">
                  <a16:creationId xmlns:a16="http://schemas.microsoft.com/office/drawing/2014/main" id="{FDC9D96A-D249-4333-A70C-C87D1542DFF8}"/>
                </a:ext>
              </a:extLst>
            </p:cNvPr>
            <p:cNvSpPr/>
            <p:nvPr/>
          </p:nvSpPr>
          <p:spPr>
            <a:xfrm>
              <a:off x="481584" y="211312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DC059983-89C1-4212-BA34-A8069837394C}"/>
                </a:ext>
              </a:extLst>
            </p:cNvPr>
            <p:cNvSpPr/>
            <p:nvPr/>
          </p:nvSpPr>
          <p:spPr>
            <a:xfrm>
              <a:off x="768096" y="211312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2" name="직사각형 171">
              <a:extLst>
                <a:ext uri="{FF2B5EF4-FFF2-40B4-BE49-F238E27FC236}">
                  <a16:creationId xmlns:a16="http://schemas.microsoft.com/office/drawing/2014/main" id="{EDE4405C-7B44-43F0-9758-F06E4BAA9AD9}"/>
                </a:ext>
              </a:extLst>
            </p:cNvPr>
            <p:cNvSpPr/>
            <p:nvPr/>
          </p:nvSpPr>
          <p:spPr>
            <a:xfrm>
              <a:off x="1054608" y="211312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930C9880-5712-4A70-8DAD-11F3A3D3F9E4}"/>
              </a:ext>
            </a:extLst>
          </p:cNvPr>
          <p:cNvSpPr/>
          <p:nvPr/>
        </p:nvSpPr>
        <p:spPr>
          <a:xfrm>
            <a:off x="3672875" y="162340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546CA709-B57D-443B-837C-E32774D0096C}"/>
              </a:ext>
            </a:extLst>
          </p:cNvPr>
          <p:cNvSpPr/>
          <p:nvPr/>
        </p:nvSpPr>
        <p:spPr>
          <a:xfrm>
            <a:off x="3959387" y="162340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9F6D362A-1353-47A7-B82C-5D4FDD2FF372}"/>
              </a:ext>
            </a:extLst>
          </p:cNvPr>
          <p:cNvSpPr/>
          <p:nvPr/>
        </p:nvSpPr>
        <p:spPr>
          <a:xfrm>
            <a:off x="3672875" y="190991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EC80DE65-F276-4220-B4A2-DC2A311CF11B}"/>
              </a:ext>
            </a:extLst>
          </p:cNvPr>
          <p:cNvSpPr/>
          <p:nvPr/>
        </p:nvSpPr>
        <p:spPr>
          <a:xfrm>
            <a:off x="3959387" y="190991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77" name="그룹 176">
            <a:extLst>
              <a:ext uri="{FF2B5EF4-FFF2-40B4-BE49-F238E27FC236}">
                <a16:creationId xmlns:a16="http://schemas.microsoft.com/office/drawing/2014/main" id="{0B4BE1C3-E70A-40A7-9EF6-8DB24B86ACC3}"/>
              </a:ext>
            </a:extLst>
          </p:cNvPr>
          <p:cNvGrpSpPr/>
          <p:nvPr/>
        </p:nvGrpSpPr>
        <p:grpSpPr>
          <a:xfrm>
            <a:off x="3592052" y="1698291"/>
            <a:ext cx="573024" cy="573024"/>
            <a:chOff x="3091979" y="1491848"/>
            <a:chExt cx="573024" cy="573024"/>
          </a:xfrm>
        </p:grpSpPr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DD69B822-FE55-4647-B296-72A328F40EA1}"/>
                </a:ext>
              </a:extLst>
            </p:cNvPr>
            <p:cNvSpPr/>
            <p:nvPr/>
          </p:nvSpPr>
          <p:spPr>
            <a:xfrm>
              <a:off x="3091979" y="1491848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9" name="직사각형 178">
              <a:extLst>
                <a:ext uri="{FF2B5EF4-FFF2-40B4-BE49-F238E27FC236}">
                  <a16:creationId xmlns:a16="http://schemas.microsoft.com/office/drawing/2014/main" id="{7BCA9F68-4AB0-407F-AC15-5471A71BA895}"/>
                </a:ext>
              </a:extLst>
            </p:cNvPr>
            <p:cNvSpPr/>
            <p:nvPr/>
          </p:nvSpPr>
          <p:spPr>
            <a:xfrm>
              <a:off x="3378491" y="1491848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0" name="직사각형 179">
              <a:extLst>
                <a:ext uri="{FF2B5EF4-FFF2-40B4-BE49-F238E27FC236}">
                  <a16:creationId xmlns:a16="http://schemas.microsoft.com/office/drawing/2014/main" id="{FF4A34C7-0266-47BD-B12C-DDDBFD1A2F47}"/>
                </a:ext>
              </a:extLst>
            </p:cNvPr>
            <p:cNvSpPr/>
            <p:nvPr/>
          </p:nvSpPr>
          <p:spPr>
            <a:xfrm>
              <a:off x="3091979" y="177836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1" name="직사각형 180">
              <a:extLst>
                <a:ext uri="{FF2B5EF4-FFF2-40B4-BE49-F238E27FC236}">
                  <a16:creationId xmlns:a16="http://schemas.microsoft.com/office/drawing/2014/main" id="{7D1D3D01-950F-4955-AFAF-E97E6425BCB3}"/>
                </a:ext>
              </a:extLst>
            </p:cNvPr>
            <p:cNvSpPr/>
            <p:nvPr/>
          </p:nvSpPr>
          <p:spPr>
            <a:xfrm>
              <a:off x="3378491" y="177836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EA0260B4-0012-4C55-896B-E360E42B190A}"/>
              </a:ext>
            </a:extLst>
          </p:cNvPr>
          <p:cNvSpPr/>
          <p:nvPr/>
        </p:nvSpPr>
        <p:spPr>
          <a:xfrm>
            <a:off x="4458703" y="1654271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B4791F22-A152-4064-AEAD-03AEAE02CAF9}"/>
              </a:ext>
            </a:extLst>
          </p:cNvPr>
          <p:cNvSpPr/>
          <p:nvPr/>
        </p:nvSpPr>
        <p:spPr>
          <a:xfrm>
            <a:off x="4745215" y="1654271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1C0B232D-A081-49B0-B28F-06C0E82374FE}"/>
              </a:ext>
            </a:extLst>
          </p:cNvPr>
          <p:cNvSpPr/>
          <p:nvPr/>
        </p:nvSpPr>
        <p:spPr>
          <a:xfrm>
            <a:off x="4458703" y="1940783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27815708-5B46-4D3A-9AE4-C372A2AD6EAE}"/>
              </a:ext>
            </a:extLst>
          </p:cNvPr>
          <p:cNvSpPr/>
          <p:nvPr/>
        </p:nvSpPr>
        <p:spPr>
          <a:xfrm>
            <a:off x="4745215" y="1940783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86" name="그룹 185">
            <a:extLst>
              <a:ext uri="{FF2B5EF4-FFF2-40B4-BE49-F238E27FC236}">
                <a16:creationId xmlns:a16="http://schemas.microsoft.com/office/drawing/2014/main" id="{2C9A9F48-ADE8-4E4D-A304-45D05A07B2E8}"/>
              </a:ext>
            </a:extLst>
          </p:cNvPr>
          <p:cNvGrpSpPr/>
          <p:nvPr/>
        </p:nvGrpSpPr>
        <p:grpSpPr>
          <a:xfrm>
            <a:off x="4349736" y="1740890"/>
            <a:ext cx="573024" cy="573024"/>
            <a:chOff x="3091979" y="1491848"/>
            <a:chExt cx="573024" cy="573024"/>
          </a:xfrm>
        </p:grpSpPr>
        <p:sp>
          <p:nvSpPr>
            <p:cNvPr id="187" name="직사각형 186">
              <a:extLst>
                <a:ext uri="{FF2B5EF4-FFF2-40B4-BE49-F238E27FC236}">
                  <a16:creationId xmlns:a16="http://schemas.microsoft.com/office/drawing/2014/main" id="{A8B993DE-9B1F-4F99-B621-45A9DC4F2FD2}"/>
                </a:ext>
              </a:extLst>
            </p:cNvPr>
            <p:cNvSpPr/>
            <p:nvPr/>
          </p:nvSpPr>
          <p:spPr>
            <a:xfrm>
              <a:off x="3091979" y="1491848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8" name="직사각형 187">
              <a:extLst>
                <a:ext uri="{FF2B5EF4-FFF2-40B4-BE49-F238E27FC236}">
                  <a16:creationId xmlns:a16="http://schemas.microsoft.com/office/drawing/2014/main" id="{9541C590-37D3-4D74-A794-748378117EFD}"/>
                </a:ext>
              </a:extLst>
            </p:cNvPr>
            <p:cNvSpPr/>
            <p:nvPr/>
          </p:nvSpPr>
          <p:spPr>
            <a:xfrm>
              <a:off x="3378491" y="1491848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9" name="직사각형 188">
              <a:extLst>
                <a:ext uri="{FF2B5EF4-FFF2-40B4-BE49-F238E27FC236}">
                  <a16:creationId xmlns:a16="http://schemas.microsoft.com/office/drawing/2014/main" id="{A92DF54B-5CE7-4768-BE2A-0CD3CE75797B}"/>
                </a:ext>
              </a:extLst>
            </p:cNvPr>
            <p:cNvSpPr/>
            <p:nvPr/>
          </p:nvSpPr>
          <p:spPr>
            <a:xfrm>
              <a:off x="3091979" y="177836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A47C81EC-4EE1-4D01-885D-51FA8DEF6A82}"/>
                </a:ext>
              </a:extLst>
            </p:cNvPr>
            <p:cNvSpPr/>
            <p:nvPr/>
          </p:nvSpPr>
          <p:spPr>
            <a:xfrm>
              <a:off x="3378491" y="177836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9C95CD5D-8E6F-4349-91BD-8E55533ED877}"/>
              </a:ext>
            </a:extLst>
          </p:cNvPr>
          <p:cNvSpPr/>
          <p:nvPr/>
        </p:nvSpPr>
        <p:spPr>
          <a:xfrm>
            <a:off x="6951276" y="5128307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2" name="직사각형 191">
            <a:extLst>
              <a:ext uri="{FF2B5EF4-FFF2-40B4-BE49-F238E27FC236}">
                <a16:creationId xmlns:a16="http://schemas.microsoft.com/office/drawing/2014/main" id="{4D5AF4B6-3510-4D07-B601-3D83439A564A}"/>
              </a:ext>
            </a:extLst>
          </p:cNvPr>
          <p:cNvSpPr/>
          <p:nvPr/>
        </p:nvSpPr>
        <p:spPr>
          <a:xfrm>
            <a:off x="7237788" y="5128307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B718E97D-D228-4BDA-AB6A-D269A7EE6866}"/>
              </a:ext>
            </a:extLst>
          </p:cNvPr>
          <p:cNvSpPr/>
          <p:nvPr/>
        </p:nvSpPr>
        <p:spPr>
          <a:xfrm>
            <a:off x="6951276" y="5414819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4" name="직사각형 193">
            <a:extLst>
              <a:ext uri="{FF2B5EF4-FFF2-40B4-BE49-F238E27FC236}">
                <a16:creationId xmlns:a16="http://schemas.microsoft.com/office/drawing/2014/main" id="{9C8349F5-AB93-4FD7-B7B9-2D59095D1F2F}"/>
              </a:ext>
            </a:extLst>
          </p:cNvPr>
          <p:cNvSpPr/>
          <p:nvPr/>
        </p:nvSpPr>
        <p:spPr>
          <a:xfrm>
            <a:off x="7237788" y="5414819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AC174CDA-1269-45A3-9350-F80E5D8DF1B4}"/>
              </a:ext>
            </a:extLst>
          </p:cNvPr>
          <p:cNvSpPr/>
          <p:nvPr/>
        </p:nvSpPr>
        <p:spPr>
          <a:xfrm>
            <a:off x="6840384" y="521980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BA521031-8C68-4287-92AE-43B3967F067A}"/>
              </a:ext>
            </a:extLst>
          </p:cNvPr>
          <p:cNvSpPr/>
          <p:nvPr/>
        </p:nvSpPr>
        <p:spPr>
          <a:xfrm>
            <a:off x="7126896" y="521980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BC9891E2-32E6-4DD4-8EB1-C684676BC1A1}"/>
              </a:ext>
            </a:extLst>
          </p:cNvPr>
          <p:cNvSpPr/>
          <p:nvPr/>
        </p:nvSpPr>
        <p:spPr>
          <a:xfrm>
            <a:off x="6840384" y="550631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287CA45A-4969-4236-99B3-F928ECAD3B41}"/>
              </a:ext>
            </a:extLst>
          </p:cNvPr>
          <p:cNvSpPr/>
          <p:nvPr/>
        </p:nvSpPr>
        <p:spPr>
          <a:xfrm>
            <a:off x="7126896" y="550631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D591F24A-B063-4B42-9FBD-D3A676F36994}"/>
              </a:ext>
            </a:extLst>
          </p:cNvPr>
          <p:cNvSpPr/>
          <p:nvPr/>
        </p:nvSpPr>
        <p:spPr>
          <a:xfrm>
            <a:off x="8109289" y="5055775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43E32863-5CF8-4D50-AD6A-EBAE8EC68A6F}"/>
              </a:ext>
            </a:extLst>
          </p:cNvPr>
          <p:cNvSpPr/>
          <p:nvPr/>
        </p:nvSpPr>
        <p:spPr>
          <a:xfrm>
            <a:off x="8395801" y="5055775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2C01CE2F-394C-4AAF-9752-2894ED5BDF63}"/>
              </a:ext>
            </a:extLst>
          </p:cNvPr>
          <p:cNvSpPr/>
          <p:nvPr/>
        </p:nvSpPr>
        <p:spPr>
          <a:xfrm>
            <a:off x="8109289" y="5342287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595899F7-34D0-4045-9EB1-A59A75E21160}"/>
              </a:ext>
            </a:extLst>
          </p:cNvPr>
          <p:cNvSpPr/>
          <p:nvPr/>
        </p:nvSpPr>
        <p:spPr>
          <a:xfrm>
            <a:off x="8395801" y="5342287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89B13602-B29A-43D1-B78D-B4F4CED6617B}"/>
              </a:ext>
            </a:extLst>
          </p:cNvPr>
          <p:cNvSpPr/>
          <p:nvPr/>
        </p:nvSpPr>
        <p:spPr>
          <a:xfrm>
            <a:off x="7998397" y="5140719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66E830C7-FE8F-4743-80C1-A97FF048C2C2}"/>
              </a:ext>
            </a:extLst>
          </p:cNvPr>
          <p:cNvSpPr/>
          <p:nvPr/>
        </p:nvSpPr>
        <p:spPr>
          <a:xfrm>
            <a:off x="8284909" y="5140719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5" name="직사각형 204">
            <a:extLst>
              <a:ext uri="{FF2B5EF4-FFF2-40B4-BE49-F238E27FC236}">
                <a16:creationId xmlns:a16="http://schemas.microsoft.com/office/drawing/2014/main" id="{2E0BF6B5-E6B2-4E93-A4E3-E2CA494FFA91}"/>
              </a:ext>
            </a:extLst>
          </p:cNvPr>
          <p:cNvSpPr/>
          <p:nvPr/>
        </p:nvSpPr>
        <p:spPr>
          <a:xfrm>
            <a:off x="7998397" y="5427231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6" name="직사각형 205">
            <a:extLst>
              <a:ext uri="{FF2B5EF4-FFF2-40B4-BE49-F238E27FC236}">
                <a16:creationId xmlns:a16="http://schemas.microsoft.com/office/drawing/2014/main" id="{0F512BF9-E4AB-4586-94F3-30E0EFBFC108}"/>
              </a:ext>
            </a:extLst>
          </p:cNvPr>
          <p:cNvSpPr/>
          <p:nvPr/>
        </p:nvSpPr>
        <p:spPr>
          <a:xfrm>
            <a:off x="8284909" y="5427231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7" name="직사각형 206">
            <a:extLst>
              <a:ext uri="{FF2B5EF4-FFF2-40B4-BE49-F238E27FC236}">
                <a16:creationId xmlns:a16="http://schemas.microsoft.com/office/drawing/2014/main" id="{658CAD82-2ADC-41D7-A8C1-4BCBAC643140}"/>
              </a:ext>
            </a:extLst>
          </p:cNvPr>
          <p:cNvSpPr/>
          <p:nvPr/>
        </p:nvSpPr>
        <p:spPr>
          <a:xfrm>
            <a:off x="7887505" y="523221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8" name="직사각형 207">
            <a:extLst>
              <a:ext uri="{FF2B5EF4-FFF2-40B4-BE49-F238E27FC236}">
                <a16:creationId xmlns:a16="http://schemas.microsoft.com/office/drawing/2014/main" id="{5350AF04-1BD3-49CB-858B-BCA28A626D9E}"/>
              </a:ext>
            </a:extLst>
          </p:cNvPr>
          <p:cNvSpPr/>
          <p:nvPr/>
        </p:nvSpPr>
        <p:spPr>
          <a:xfrm>
            <a:off x="8174017" y="523221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9" name="직사각형 208">
            <a:extLst>
              <a:ext uri="{FF2B5EF4-FFF2-40B4-BE49-F238E27FC236}">
                <a16:creationId xmlns:a16="http://schemas.microsoft.com/office/drawing/2014/main" id="{34BC5F9B-148F-489D-BD6E-AA8B6BD70AE8}"/>
              </a:ext>
            </a:extLst>
          </p:cNvPr>
          <p:cNvSpPr/>
          <p:nvPr/>
        </p:nvSpPr>
        <p:spPr>
          <a:xfrm>
            <a:off x="7887505" y="5518726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0" name="직사각형 209">
            <a:extLst>
              <a:ext uri="{FF2B5EF4-FFF2-40B4-BE49-F238E27FC236}">
                <a16:creationId xmlns:a16="http://schemas.microsoft.com/office/drawing/2014/main" id="{AF661702-8D75-4BE6-8A70-C2A0E94D5407}"/>
              </a:ext>
            </a:extLst>
          </p:cNvPr>
          <p:cNvSpPr/>
          <p:nvPr/>
        </p:nvSpPr>
        <p:spPr>
          <a:xfrm>
            <a:off x="8174017" y="5518726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11881D5C-4ED3-445D-A4BF-437D80FF2D2E}"/>
              </a:ext>
            </a:extLst>
          </p:cNvPr>
          <p:cNvSpPr/>
          <p:nvPr/>
        </p:nvSpPr>
        <p:spPr>
          <a:xfrm>
            <a:off x="3149215" y="4623448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E7952278-377F-4B65-9591-1B7548081D65}"/>
              </a:ext>
            </a:extLst>
          </p:cNvPr>
          <p:cNvSpPr/>
          <p:nvPr/>
        </p:nvSpPr>
        <p:spPr>
          <a:xfrm>
            <a:off x="3149215" y="4905085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4DB06BDD-6A61-4F3F-9CB1-4028EE3375CE}"/>
              </a:ext>
            </a:extLst>
          </p:cNvPr>
          <p:cNvSpPr/>
          <p:nvPr/>
        </p:nvSpPr>
        <p:spPr>
          <a:xfrm>
            <a:off x="3149215" y="5191597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4DB2A6E7-4283-4904-8EE9-697AFBA5A57A}"/>
              </a:ext>
            </a:extLst>
          </p:cNvPr>
          <p:cNvSpPr/>
          <p:nvPr/>
        </p:nvSpPr>
        <p:spPr>
          <a:xfrm>
            <a:off x="3149215" y="5490611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12FF4ACA-13CB-48B0-9D32-E231FC8F43B0}"/>
              </a:ext>
            </a:extLst>
          </p:cNvPr>
          <p:cNvSpPr/>
          <p:nvPr/>
        </p:nvSpPr>
        <p:spPr>
          <a:xfrm>
            <a:off x="3149215" y="5791943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6" name="직사각형 215">
            <a:extLst>
              <a:ext uri="{FF2B5EF4-FFF2-40B4-BE49-F238E27FC236}">
                <a16:creationId xmlns:a16="http://schemas.microsoft.com/office/drawing/2014/main" id="{2EF9172F-9B5E-42EF-9AEF-62B7DBCE082E}"/>
              </a:ext>
            </a:extLst>
          </p:cNvPr>
          <p:cNvSpPr/>
          <p:nvPr/>
        </p:nvSpPr>
        <p:spPr>
          <a:xfrm>
            <a:off x="3149215" y="607358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2375B80A-A5E9-4839-A56E-38338FE1A730}"/>
              </a:ext>
            </a:extLst>
          </p:cNvPr>
          <p:cNvSpPr/>
          <p:nvPr/>
        </p:nvSpPr>
        <p:spPr>
          <a:xfrm>
            <a:off x="3149215" y="636009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B2B2578C-72FA-4A46-A15B-F7CE01A74DD1}"/>
              </a:ext>
            </a:extLst>
          </p:cNvPr>
          <p:cNvSpPr/>
          <p:nvPr/>
        </p:nvSpPr>
        <p:spPr>
          <a:xfrm>
            <a:off x="3149215" y="6659106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79D9A4AE-DC6F-47AC-9096-0B79EF2664CA}"/>
              </a:ext>
            </a:extLst>
          </p:cNvPr>
          <p:cNvSpPr/>
          <p:nvPr/>
        </p:nvSpPr>
        <p:spPr>
          <a:xfrm>
            <a:off x="3446939" y="4623448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593A85CD-3CAB-471C-89A0-3E3EA9D1E03B}"/>
              </a:ext>
            </a:extLst>
          </p:cNvPr>
          <p:cNvSpPr/>
          <p:nvPr/>
        </p:nvSpPr>
        <p:spPr>
          <a:xfrm>
            <a:off x="3446939" y="4905085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1" name="직사각형 220">
            <a:extLst>
              <a:ext uri="{FF2B5EF4-FFF2-40B4-BE49-F238E27FC236}">
                <a16:creationId xmlns:a16="http://schemas.microsoft.com/office/drawing/2014/main" id="{CEDE0DFE-8DAA-482F-BC32-48C6B2400C47}"/>
              </a:ext>
            </a:extLst>
          </p:cNvPr>
          <p:cNvSpPr/>
          <p:nvPr/>
        </p:nvSpPr>
        <p:spPr>
          <a:xfrm>
            <a:off x="3446939" y="5191597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90536553-BC9C-4FE5-A4AF-C955639B84E8}"/>
              </a:ext>
            </a:extLst>
          </p:cNvPr>
          <p:cNvSpPr/>
          <p:nvPr/>
        </p:nvSpPr>
        <p:spPr>
          <a:xfrm>
            <a:off x="3446939" y="5490611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8A1B1C63-EF37-4C1C-B54C-EAC7F67C3036}"/>
              </a:ext>
            </a:extLst>
          </p:cNvPr>
          <p:cNvSpPr/>
          <p:nvPr/>
        </p:nvSpPr>
        <p:spPr>
          <a:xfrm>
            <a:off x="3446939" y="5791943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4" name="직사각형 223">
            <a:extLst>
              <a:ext uri="{FF2B5EF4-FFF2-40B4-BE49-F238E27FC236}">
                <a16:creationId xmlns:a16="http://schemas.microsoft.com/office/drawing/2014/main" id="{7DB0CACD-10E4-44F2-9BC5-E9738DF95A89}"/>
              </a:ext>
            </a:extLst>
          </p:cNvPr>
          <p:cNvSpPr/>
          <p:nvPr/>
        </p:nvSpPr>
        <p:spPr>
          <a:xfrm>
            <a:off x="3446939" y="607358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5" name="직사각형 224">
            <a:extLst>
              <a:ext uri="{FF2B5EF4-FFF2-40B4-BE49-F238E27FC236}">
                <a16:creationId xmlns:a16="http://schemas.microsoft.com/office/drawing/2014/main" id="{162B3208-1FCD-4978-B0F6-CF085F8F4A51}"/>
              </a:ext>
            </a:extLst>
          </p:cNvPr>
          <p:cNvSpPr/>
          <p:nvPr/>
        </p:nvSpPr>
        <p:spPr>
          <a:xfrm>
            <a:off x="3446939" y="636009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6" name="직사각형 225">
            <a:extLst>
              <a:ext uri="{FF2B5EF4-FFF2-40B4-BE49-F238E27FC236}">
                <a16:creationId xmlns:a16="http://schemas.microsoft.com/office/drawing/2014/main" id="{6EE9A953-5784-4322-904D-39ACF91149A0}"/>
              </a:ext>
            </a:extLst>
          </p:cNvPr>
          <p:cNvSpPr/>
          <p:nvPr/>
        </p:nvSpPr>
        <p:spPr>
          <a:xfrm>
            <a:off x="3446939" y="6659106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094AF8D3-6A4A-4655-88FA-2483C49E9E31}"/>
              </a:ext>
            </a:extLst>
          </p:cNvPr>
          <p:cNvSpPr/>
          <p:nvPr/>
        </p:nvSpPr>
        <p:spPr>
          <a:xfrm>
            <a:off x="4327312" y="4623448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D5B4771A-E5F7-42FA-985D-EBFC823BF065}"/>
              </a:ext>
            </a:extLst>
          </p:cNvPr>
          <p:cNvSpPr/>
          <p:nvPr/>
        </p:nvSpPr>
        <p:spPr>
          <a:xfrm>
            <a:off x="4327312" y="4905085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9" name="직사각형 228">
            <a:extLst>
              <a:ext uri="{FF2B5EF4-FFF2-40B4-BE49-F238E27FC236}">
                <a16:creationId xmlns:a16="http://schemas.microsoft.com/office/drawing/2014/main" id="{CE8385E3-FF7B-42E9-A8FE-CE79F92AA9ED}"/>
              </a:ext>
            </a:extLst>
          </p:cNvPr>
          <p:cNvSpPr/>
          <p:nvPr/>
        </p:nvSpPr>
        <p:spPr>
          <a:xfrm>
            <a:off x="4327312" y="5191597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C6FB3457-2BEE-42F1-B190-54A5074DD30B}"/>
              </a:ext>
            </a:extLst>
          </p:cNvPr>
          <p:cNvSpPr/>
          <p:nvPr/>
        </p:nvSpPr>
        <p:spPr>
          <a:xfrm>
            <a:off x="4327312" y="5490611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F6537F70-D769-43A3-B961-F2F8754AE021}"/>
              </a:ext>
            </a:extLst>
          </p:cNvPr>
          <p:cNvSpPr/>
          <p:nvPr/>
        </p:nvSpPr>
        <p:spPr>
          <a:xfrm>
            <a:off x="4327312" y="5791943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8B24FB37-6AED-45AE-909B-BFA7F60F2A96}"/>
              </a:ext>
            </a:extLst>
          </p:cNvPr>
          <p:cNvSpPr/>
          <p:nvPr/>
        </p:nvSpPr>
        <p:spPr>
          <a:xfrm>
            <a:off x="4327312" y="607358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558492F7-A483-4EA5-964F-AF3FDEBFAC38}"/>
              </a:ext>
            </a:extLst>
          </p:cNvPr>
          <p:cNvSpPr/>
          <p:nvPr/>
        </p:nvSpPr>
        <p:spPr>
          <a:xfrm>
            <a:off x="4327312" y="636009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4" name="직사각형 233">
            <a:extLst>
              <a:ext uri="{FF2B5EF4-FFF2-40B4-BE49-F238E27FC236}">
                <a16:creationId xmlns:a16="http://schemas.microsoft.com/office/drawing/2014/main" id="{82943FA6-8044-4A0B-A1B5-31C861A55621}"/>
              </a:ext>
            </a:extLst>
          </p:cNvPr>
          <p:cNvSpPr/>
          <p:nvPr/>
        </p:nvSpPr>
        <p:spPr>
          <a:xfrm>
            <a:off x="4327312" y="6659106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5" name="직사각형 234">
            <a:extLst>
              <a:ext uri="{FF2B5EF4-FFF2-40B4-BE49-F238E27FC236}">
                <a16:creationId xmlns:a16="http://schemas.microsoft.com/office/drawing/2014/main" id="{9DCEC931-53BF-4136-BF2E-9A679232F0B0}"/>
              </a:ext>
            </a:extLst>
          </p:cNvPr>
          <p:cNvSpPr/>
          <p:nvPr/>
        </p:nvSpPr>
        <p:spPr>
          <a:xfrm>
            <a:off x="4625036" y="4623448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6" name="직사각형 235">
            <a:extLst>
              <a:ext uri="{FF2B5EF4-FFF2-40B4-BE49-F238E27FC236}">
                <a16:creationId xmlns:a16="http://schemas.microsoft.com/office/drawing/2014/main" id="{B4225A92-FBD5-4740-B4E9-64162E2C6D4C}"/>
              </a:ext>
            </a:extLst>
          </p:cNvPr>
          <p:cNvSpPr/>
          <p:nvPr/>
        </p:nvSpPr>
        <p:spPr>
          <a:xfrm>
            <a:off x="4625036" y="4905085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A5A87FF0-4A9D-458C-9EDD-63FE2BFBC518}"/>
              </a:ext>
            </a:extLst>
          </p:cNvPr>
          <p:cNvSpPr/>
          <p:nvPr/>
        </p:nvSpPr>
        <p:spPr>
          <a:xfrm>
            <a:off x="4625036" y="5191597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8" name="직사각형 237">
            <a:extLst>
              <a:ext uri="{FF2B5EF4-FFF2-40B4-BE49-F238E27FC236}">
                <a16:creationId xmlns:a16="http://schemas.microsoft.com/office/drawing/2014/main" id="{348D8609-5598-493C-B422-ACD09E4A6CCD}"/>
              </a:ext>
            </a:extLst>
          </p:cNvPr>
          <p:cNvSpPr/>
          <p:nvPr/>
        </p:nvSpPr>
        <p:spPr>
          <a:xfrm>
            <a:off x="4625036" y="5490611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9" name="직사각형 238">
            <a:extLst>
              <a:ext uri="{FF2B5EF4-FFF2-40B4-BE49-F238E27FC236}">
                <a16:creationId xmlns:a16="http://schemas.microsoft.com/office/drawing/2014/main" id="{F057D372-47C1-4A9B-BFFA-5079CE4C8F5D}"/>
              </a:ext>
            </a:extLst>
          </p:cNvPr>
          <p:cNvSpPr/>
          <p:nvPr/>
        </p:nvSpPr>
        <p:spPr>
          <a:xfrm>
            <a:off x="4625036" y="5791943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0" name="직사각형 239">
            <a:extLst>
              <a:ext uri="{FF2B5EF4-FFF2-40B4-BE49-F238E27FC236}">
                <a16:creationId xmlns:a16="http://schemas.microsoft.com/office/drawing/2014/main" id="{1120464A-8378-4DE0-B313-C5BF8FAC0D8A}"/>
              </a:ext>
            </a:extLst>
          </p:cNvPr>
          <p:cNvSpPr/>
          <p:nvPr/>
        </p:nvSpPr>
        <p:spPr>
          <a:xfrm>
            <a:off x="4625036" y="607358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1" name="직사각형 240">
            <a:extLst>
              <a:ext uri="{FF2B5EF4-FFF2-40B4-BE49-F238E27FC236}">
                <a16:creationId xmlns:a16="http://schemas.microsoft.com/office/drawing/2014/main" id="{29A4238F-CD12-43C5-863D-81D905C428B2}"/>
              </a:ext>
            </a:extLst>
          </p:cNvPr>
          <p:cNvSpPr/>
          <p:nvPr/>
        </p:nvSpPr>
        <p:spPr>
          <a:xfrm>
            <a:off x="4625036" y="636009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2" name="직사각형 241">
            <a:extLst>
              <a:ext uri="{FF2B5EF4-FFF2-40B4-BE49-F238E27FC236}">
                <a16:creationId xmlns:a16="http://schemas.microsoft.com/office/drawing/2014/main" id="{688051AA-3B9B-40D2-A57F-746A77F14976}"/>
              </a:ext>
            </a:extLst>
          </p:cNvPr>
          <p:cNvSpPr/>
          <p:nvPr/>
        </p:nvSpPr>
        <p:spPr>
          <a:xfrm>
            <a:off x="4625036" y="6659106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3" name="직사각형 242">
            <a:extLst>
              <a:ext uri="{FF2B5EF4-FFF2-40B4-BE49-F238E27FC236}">
                <a16:creationId xmlns:a16="http://schemas.microsoft.com/office/drawing/2014/main" id="{B2BEFC01-6391-4AA9-906B-E2221A893129}"/>
              </a:ext>
            </a:extLst>
          </p:cNvPr>
          <p:cNvSpPr/>
          <p:nvPr/>
        </p:nvSpPr>
        <p:spPr>
          <a:xfrm>
            <a:off x="4922760" y="4623448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4" name="직사각형 243">
            <a:extLst>
              <a:ext uri="{FF2B5EF4-FFF2-40B4-BE49-F238E27FC236}">
                <a16:creationId xmlns:a16="http://schemas.microsoft.com/office/drawing/2014/main" id="{8DC95270-4C19-4B2F-BA29-64D2E7EF452A}"/>
              </a:ext>
            </a:extLst>
          </p:cNvPr>
          <p:cNvSpPr/>
          <p:nvPr/>
        </p:nvSpPr>
        <p:spPr>
          <a:xfrm>
            <a:off x="4922760" y="4905085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5" name="직사각형 244">
            <a:extLst>
              <a:ext uri="{FF2B5EF4-FFF2-40B4-BE49-F238E27FC236}">
                <a16:creationId xmlns:a16="http://schemas.microsoft.com/office/drawing/2014/main" id="{63B6D513-7808-4737-9F66-5D55411F489D}"/>
              </a:ext>
            </a:extLst>
          </p:cNvPr>
          <p:cNvSpPr/>
          <p:nvPr/>
        </p:nvSpPr>
        <p:spPr>
          <a:xfrm>
            <a:off x="4922760" y="5191597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6" name="직사각형 245">
            <a:extLst>
              <a:ext uri="{FF2B5EF4-FFF2-40B4-BE49-F238E27FC236}">
                <a16:creationId xmlns:a16="http://schemas.microsoft.com/office/drawing/2014/main" id="{F751F590-D645-4A9E-8B68-708B0A3AC5EB}"/>
              </a:ext>
            </a:extLst>
          </p:cNvPr>
          <p:cNvSpPr/>
          <p:nvPr/>
        </p:nvSpPr>
        <p:spPr>
          <a:xfrm>
            <a:off x="4922760" y="5490611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7" name="직사각형 246">
            <a:extLst>
              <a:ext uri="{FF2B5EF4-FFF2-40B4-BE49-F238E27FC236}">
                <a16:creationId xmlns:a16="http://schemas.microsoft.com/office/drawing/2014/main" id="{4FF6465B-CE39-4265-B3AD-067A563F0B9C}"/>
              </a:ext>
            </a:extLst>
          </p:cNvPr>
          <p:cNvSpPr/>
          <p:nvPr/>
        </p:nvSpPr>
        <p:spPr>
          <a:xfrm>
            <a:off x="4922760" y="5791943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8" name="직사각형 247">
            <a:extLst>
              <a:ext uri="{FF2B5EF4-FFF2-40B4-BE49-F238E27FC236}">
                <a16:creationId xmlns:a16="http://schemas.microsoft.com/office/drawing/2014/main" id="{D87FE858-16B1-4F1C-BB20-607825B3A4C9}"/>
              </a:ext>
            </a:extLst>
          </p:cNvPr>
          <p:cNvSpPr/>
          <p:nvPr/>
        </p:nvSpPr>
        <p:spPr>
          <a:xfrm>
            <a:off x="4922760" y="607358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9" name="직사각형 248">
            <a:extLst>
              <a:ext uri="{FF2B5EF4-FFF2-40B4-BE49-F238E27FC236}">
                <a16:creationId xmlns:a16="http://schemas.microsoft.com/office/drawing/2014/main" id="{E35A7558-6484-459B-BD2D-67C29882342E}"/>
              </a:ext>
            </a:extLst>
          </p:cNvPr>
          <p:cNvSpPr/>
          <p:nvPr/>
        </p:nvSpPr>
        <p:spPr>
          <a:xfrm>
            <a:off x="4922760" y="636009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0" name="직사각형 249">
            <a:extLst>
              <a:ext uri="{FF2B5EF4-FFF2-40B4-BE49-F238E27FC236}">
                <a16:creationId xmlns:a16="http://schemas.microsoft.com/office/drawing/2014/main" id="{D9B9EE05-2257-482C-A281-73180115D5C3}"/>
              </a:ext>
            </a:extLst>
          </p:cNvPr>
          <p:cNvSpPr/>
          <p:nvPr/>
        </p:nvSpPr>
        <p:spPr>
          <a:xfrm>
            <a:off x="4922760" y="6659106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314229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E03F93-8F9B-4A79-A2DD-06EFA53F3154}"/>
              </a:ext>
            </a:extLst>
          </p:cNvPr>
          <p:cNvSpPr txBox="1"/>
          <p:nvPr/>
        </p:nvSpPr>
        <p:spPr>
          <a:xfrm>
            <a:off x="222250" y="1078992"/>
            <a:ext cx="7814960" cy="42780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def forward(self, x):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FN, C, FH, FW = self.W.shape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N, C, H, W = x.shape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out_h = 1 + int((H + 2*self.pad - FH) / self.stride)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out_w = 1 + int((W + 2*self.pad - FW) / self.stride)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col = im2col(x, FH, FW, self.stride, self.pad)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col_W = self.W.reshape(FN, -1).T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out = np.dot(col, col_W) + self.b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out = out.reshape(N, out_h, out_w, -1).transpose(0, 3, 1, 2)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self.x = x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self.col = col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self.col_W = col_W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return out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6959474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E03F93-8F9B-4A79-A2DD-06EFA53F3154}"/>
              </a:ext>
            </a:extLst>
          </p:cNvPr>
          <p:cNvSpPr txBox="1"/>
          <p:nvPr/>
        </p:nvSpPr>
        <p:spPr>
          <a:xfrm>
            <a:off x="222250" y="1078992"/>
            <a:ext cx="8039380" cy="30469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def backward(self, dout):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FN, C, FH, FW = self.W.shape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dout = dout.transpose(0,2,3,1).reshape(-1, FN)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self.db = np.sum(dout, axis=0)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self.dW = np.dot(self.col.T, dout)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self.dW = self.dW.transpose(1, 0).reshape(FN, C, FH, FW)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dcol = np.dot(dout, self.col_W.T)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dx = col2im(dcol, self.x.shape, FH, FW, self.stride, self.pad)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return dx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9508453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9F5FB6D5-BA09-414C-BC2E-FE8C0A278F4F}"/>
              </a:ext>
            </a:extLst>
          </p:cNvPr>
          <p:cNvGrpSpPr/>
          <p:nvPr/>
        </p:nvGrpSpPr>
        <p:grpSpPr>
          <a:xfrm>
            <a:off x="2167121" y="2173769"/>
            <a:ext cx="723839" cy="723839"/>
            <a:chOff x="6793369" y="4973317"/>
            <a:chExt cx="573024" cy="573024"/>
          </a:xfrm>
        </p:grpSpPr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C62B1293-CAE4-4D94-A9D8-B60D8DDEE4E9}"/>
                </a:ext>
              </a:extLst>
            </p:cNvPr>
            <p:cNvSpPr/>
            <p:nvPr/>
          </p:nvSpPr>
          <p:spPr>
            <a:xfrm>
              <a:off x="6793369" y="4973317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03BDA266-8BD4-435E-824F-5B2731ADABD1}"/>
                </a:ext>
              </a:extLst>
            </p:cNvPr>
            <p:cNvSpPr/>
            <p:nvPr/>
          </p:nvSpPr>
          <p:spPr>
            <a:xfrm>
              <a:off x="7079881" y="4973317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B44387E9-ED6B-48E2-8437-EF8C4DC48B98}"/>
                </a:ext>
              </a:extLst>
            </p:cNvPr>
            <p:cNvSpPr/>
            <p:nvPr/>
          </p:nvSpPr>
          <p:spPr>
            <a:xfrm>
              <a:off x="6793369" y="525982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8FE97C8B-A0E0-4B5F-8455-5841E6829D14}"/>
                </a:ext>
              </a:extLst>
            </p:cNvPr>
            <p:cNvSpPr/>
            <p:nvPr/>
          </p:nvSpPr>
          <p:spPr>
            <a:xfrm>
              <a:off x="7079881" y="525982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94" name="TextBox 93">
            <a:extLst>
              <a:ext uri="{FF2B5EF4-FFF2-40B4-BE49-F238E27FC236}">
                <a16:creationId xmlns:a16="http://schemas.microsoft.com/office/drawing/2014/main" id="{39CA94EA-DDEE-4A37-BBFD-93FE5511FEE9}"/>
              </a:ext>
            </a:extLst>
          </p:cNvPr>
          <p:cNvSpPr txBox="1"/>
          <p:nvPr/>
        </p:nvSpPr>
        <p:spPr>
          <a:xfrm>
            <a:off x="1616622" y="3078636"/>
            <a:ext cx="36038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(1,1,2,2)=&gt;(1,2,2,1)=&gt;(4,1)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7E897F9F-4A6D-4E00-B5B5-9EDBF8FD6FD0}"/>
              </a:ext>
            </a:extLst>
          </p:cNvPr>
          <p:cNvSpPr txBox="1"/>
          <p:nvPr/>
        </p:nvSpPr>
        <p:spPr>
          <a:xfrm>
            <a:off x="2142037" y="1815622"/>
            <a:ext cx="748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dout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AC967772-6A25-4DD3-BFBB-6346DE8336CA}"/>
              </a:ext>
            </a:extLst>
          </p:cNvPr>
          <p:cNvSpPr/>
          <p:nvPr/>
        </p:nvSpPr>
        <p:spPr>
          <a:xfrm>
            <a:off x="4555232" y="1630889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8D45CED3-964E-46C3-BDDB-3E8D54053E20}"/>
              </a:ext>
            </a:extLst>
          </p:cNvPr>
          <p:cNvSpPr/>
          <p:nvPr/>
        </p:nvSpPr>
        <p:spPr>
          <a:xfrm>
            <a:off x="4555232" y="2354729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40DD06B2-B572-46BB-9A3B-D13FCEA4908A}"/>
              </a:ext>
            </a:extLst>
          </p:cNvPr>
          <p:cNvSpPr/>
          <p:nvPr/>
        </p:nvSpPr>
        <p:spPr>
          <a:xfrm>
            <a:off x="4555232" y="1992809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901D69A1-E08A-405A-9A70-57116C0F70C8}"/>
              </a:ext>
            </a:extLst>
          </p:cNvPr>
          <p:cNvSpPr/>
          <p:nvPr/>
        </p:nvSpPr>
        <p:spPr>
          <a:xfrm>
            <a:off x="4555232" y="2716649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7" name="TextBox 7176">
            <a:extLst>
              <a:ext uri="{FF2B5EF4-FFF2-40B4-BE49-F238E27FC236}">
                <a16:creationId xmlns:a16="http://schemas.microsoft.com/office/drawing/2014/main" id="{9CC0E240-BEBA-4448-983C-22E11018DF85}"/>
              </a:ext>
            </a:extLst>
          </p:cNvPr>
          <p:cNvSpPr txBox="1"/>
          <p:nvPr/>
        </p:nvSpPr>
        <p:spPr>
          <a:xfrm>
            <a:off x="280416" y="798215"/>
            <a:ext cx="800090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dout = dout.transpose(0,2,3,1).reshape(-1, FN)</a:t>
            </a:r>
          </a:p>
          <a:p>
            <a:pPr algn="l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8" name="화살표: 오른쪽 7177">
            <a:extLst>
              <a:ext uri="{FF2B5EF4-FFF2-40B4-BE49-F238E27FC236}">
                <a16:creationId xmlns:a16="http://schemas.microsoft.com/office/drawing/2014/main" id="{866CB990-43E1-411B-BA57-B4CB31158C25}"/>
              </a:ext>
            </a:extLst>
          </p:cNvPr>
          <p:cNvSpPr/>
          <p:nvPr/>
        </p:nvSpPr>
        <p:spPr>
          <a:xfrm>
            <a:off x="3383280" y="2215732"/>
            <a:ext cx="615696" cy="369332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9500273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1A4D4432-61BC-44F0-BD88-77FD5F5C70C0}"/>
              </a:ext>
            </a:extLst>
          </p:cNvPr>
          <p:cNvSpPr/>
          <p:nvPr/>
        </p:nvSpPr>
        <p:spPr>
          <a:xfrm>
            <a:off x="5719203" y="4104442"/>
            <a:ext cx="414240" cy="41424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336E2540-4B0E-4760-9DC3-54B3421E2191}"/>
              </a:ext>
            </a:extLst>
          </p:cNvPr>
          <p:cNvSpPr txBox="1"/>
          <p:nvPr/>
        </p:nvSpPr>
        <p:spPr>
          <a:xfrm>
            <a:off x="5260371" y="4539576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90E1E26E-A91F-485B-9CEC-2A6F5335C7FC}"/>
              </a:ext>
            </a:extLst>
          </p:cNvPr>
          <p:cNvSpPr txBox="1"/>
          <p:nvPr/>
        </p:nvSpPr>
        <p:spPr>
          <a:xfrm>
            <a:off x="5497285" y="5036664"/>
            <a:ext cx="748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7E897F9F-4A6D-4E00-B5B5-9EDBF8FD6FD0}"/>
              </a:ext>
            </a:extLst>
          </p:cNvPr>
          <p:cNvSpPr txBox="1"/>
          <p:nvPr/>
        </p:nvSpPr>
        <p:spPr>
          <a:xfrm>
            <a:off x="7701504" y="1921432"/>
            <a:ext cx="748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dout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AC967772-6A25-4DD3-BFBB-6346DE8336CA}"/>
              </a:ext>
            </a:extLst>
          </p:cNvPr>
          <p:cNvSpPr/>
          <p:nvPr/>
        </p:nvSpPr>
        <p:spPr>
          <a:xfrm>
            <a:off x="7785165" y="2293276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8D45CED3-964E-46C3-BDDB-3E8D54053E20}"/>
              </a:ext>
            </a:extLst>
          </p:cNvPr>
          <p:cNvSpPr/>
          <p:nvPr/>
        </p:nvSpPr>
        <p:spPr>
          <a:xfrm>
            <a:off x="7785165" y="3017116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40DD06B2-B572-46BB-9A3B-D13FCEA4908A}"/>
              </a:ext>
            </a:extLst>
          </p:cNvPr>
          <p:cNvSpPr/>
          <p:nvPr/>
        </p:nvSpPr>
        <p:spPr>
          <a:xfrm>
            <a:off x="7785165" y="2655196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901D69A1-E08A-405A-9A70-57116C0F70C8}"/>
              </a:ext>
            </a:extLst>
          </p:cNvPr>
          <p:cNvSpPr/>
          <p:nvPr/>
        </p:nvSpPr>
        <p:spPr>
          <a:xfrm>
            <a:off x="7785165" y="3379036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72E9E767-7FB2-4C5B-9CDC-BEF53D443D44}"/>
              </a:ext>
            </a:extLst>
          </p:cNvPr>
          <p:cNvSpPr/>
          <p:nvPr/>
        </p:nvSpPr>
        <p:spPr>
          <a:xfrm>
            <a:off x="7785165" y="4103452"/>
            <a:ext cx="414241" cy="414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207F6F0B-4AC2-46D1-B369-A67A4299C998}"/>
              </a:ext>
            </a:extLst>
          </p:cNvPr>
          <p:cNvSpPr txBox="1"/>
          <p:nvPr/>
        </p:nvSpPr>
        <p:spPr>
          <a:xfrm>
            <a:off x="7380911" y="4535405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self.db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6E418D48-4868-4AA5-B738-F24CD4037133}"/>
              </a:ext>
            </a:extLst>
          </p:cNvPr>
          <p:cNvSpPr txBox="1"/>
          <p:nvPr/>
        </p:nvSpPr>
        <p:spPr>
          <a:xfrm>
            <a:off x="7617825" y="5032493"/>
            <a:ext cx="748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화살표: 아래쪽 1">
            <a:extLst>
              <a:ext uri="{FF2B5EF4-FFF2-40B4-BE49-F238E27FC236}">
                <a16:creationId xmlns:a16="http://schemas.microsoft.com/office/drawing/2014/main" id="{838DBA05-FE71-41E0-B7CA-02A8C784F7FB}"/>
              </a:ext>
            </a:extLst>
          </p:cNvPr>
          <p:cNvSpPr/>
          <p:nvPr/>
        </p:nvSpPr>
        <p:spPr>
          <a:xfrm>
            <a:off x="8199406" y="2321542"/>
            <a:ext cx="167342" cy="1695722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AAA43D8-11A1-4629-8C51-CF0FCC0F268A}"/>
              </a:ext>
            </a:extLst>
          </p:cNvPr>
          <p:cNvSpPr txBox="1"/>
          <p:nvPr/>
        </p:nvSpPr>
        <p:spPr>
          <a:xfrm>
            <a:off x="687541" y="1521322"/>
            <a:ext cx="44165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self.db = np.sum(dout, axis=0)</a:t>
            </a:r>
          </a:p>
        </p:txBody>
      </p:sp>
    </p:spTree>
    <p:extLst>
      <p:ext uri="{BB962C8B-B14F-4D97-AF65-F5344CB8AC3E}">
        <p14:creationId xmlns:p14="http://schemas.microsoft.com/office/powerpoint/2010/main" val="2023305004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FA60348-EC66-4427-A3E1-CC1DB8613541}"/>
              </a:ext>
            </a:extLst>
          </p:cNvPr>
          <p:cNvSpPr/>
          <p:nvPr/>
        </p:nvSpPr>
        <p:spPr>
          <a:xfrm>
            <a:off x="7060374" y="5352401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1009CDA-1B24-4F4A-87C5-B328A73BB992}"/>
              </a:ext>
            </a:extLst>
          </p:cNvPr>
          <p:cNvSpPr/>
          <p:nvPr/>
        </p:nvSpPr>
        <p:spPr>
          <a:xfrm>
            <a:off x="7346886" y="5352401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49B45D5-9557-4C1E-B3FB-39F65FF42B20}"/>
              </a:ext>
            </a:extLst>
          </p:cNvPr>
          <p:cNvSpPr/>
          <p:nvPr/>
        </p:nvSpPr>
        <p:spPr>
          <a:xfrm>
            <a:off x="7060374" y="5638913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CEDED78-9C6B-4063-AB33-FBF6A0F4E8AD}"/>
              </a:ext>
            </a:extLst>
          </p:cNvPr>
          <p:cNvSpPr/>
          <p:nvPr/>
        </p:nvSpPr>
        <p:spPr>
          <a:xfrm>
            <a:off x="7346886" y="5638913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9A1E957-DAA0-4963-AB80-68BDE32BE070}"/>
              </a:ext>
            </a:extLst>
          </p:cNvPr>
          <p:cNvSpPr txBox="1"/>
          <p:nvPr/>
        </p:nvSpPr>
        <p:spPr>
          <a:xfrm>
            <a:off x="6880105" y="4975044"/>
            <a:ext cx="10310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DF6AA71E-227A-477A-AFAF-227F0A5998B2}"/>
              </a:ext>
            </a:extLst>
          </p:cNvPr>
          <p:cNvSpPr/>
          <p:nvPr/>
        </p:nvSpPr>
        <p:spPr>
          <a:xfrm>
            <a:off x="676631" y="3148560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E5A890BF-F2B8-4300-ABD2-DF722FC695CB}"/>
              </a:ext>
            </a:extLst>
          </p:cNvPr>
          <p:cNvSpPr/>
          <p:nvPr/>
        </p:nvSpPr>
        <p:spPr>
          <a:xfrm>
            <a:off x="1043010" y="3148560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D686D95A-B9C0-4AD1-AFD5-37BD2537A1FF}"/>
              </a:ext>
            </a:extLst>
          </p:cNvPr>
          <p:cNvSpPr/>
          <p:nvPr/>
        </p:nvSpPr>
        <p:spPr>
          <a:xfrm>
            <a:off x="1409390" y="3148560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CDB7F4D6-1633-4D08-92DF-71D12D0EEA16}"/>
              </a:ext>
            </a:extLst>
          </p:cNvPr>
          <p:cNvSpPr/>
          <p:nvPr/>
        </p:nvSpPr>
        <p:spPr>
          <a:xfrm>
            <a:off x="1775769" y="3148560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8A74F2AA-0790-40A2-B10D-5CAEE12B3811}"/>
              </a:ext>
            </a:extLst>
          </p:cNvPr>
          <p:cNvSpPr/>
          <p:nvPr/>
        </p:nvSpPr>
        <p:spPr>
          <a:xfrm>
            <a:off x="676631" y="3514939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489DB361-4113-4788-8FB6-FA8E1F23F6D7}"/>
              </a:ext>
            </a:extLst>
          </p:cNvPr>
          <p:cNvSpPr/>
          <p:nvPr/>
        </p:nvSpPr>
        <p:spPr>
          <a:xfrm>
            <a:off x="1043010" y="3514939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F2E96FC4-0FA9-4A95-A3E4-A44F450DD967}"/>
              </a:ext>
            </a:extLst>
          </p:cNvPr>
          <p:cNvSpPr/>
          <p:nvPr/>
        </p:nvSpPr>
        <p:spPr>
          <a:xfrm>
            <a:off x="1409390" y="3514939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D86287D5-36B2-4BA5-8B6B-1E6627D50131}"/>
              </a:ext>
            </a:extLst>
          </p:cNvPr>
          <p:cNvSpPr/>
          <p:nvPr/>
        </p:nvSpPr>
        <p:spPr>
          <a:xfrm>
            <a:off x="1775769" y="3514939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BCEE8A9B-F196-4469-91E4-8583AD6FC475}"/>
              </a:ext>
            </a:extLst>
          </p:cNvPr>
          <p:cNvSpPr/>
          <p:nvPr/>
        </p:nvSpPr>
        <p:spPr>
          <a:xfrm>
            <a:off x="676631" y="3881319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66D62D70-7FBF-4725-9A85-6BACADB0B8C4}"/>
              </a:ext>
            </a:extLst>
          </p:cNvPr>
          <p:cNvSpPr/>
          <p:nvPr/>
        </p:nvSpPr>
        <p:spPr>
          <a:xfrm>
            <a:off x="1043010" y="3881319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0AC9ECE5-1F6A-4278-8D59-0633B224ED9F}"/>
              </a:ext>
            </a:extLst>
          </p:cNvPr>
          <p:cNvSpPr/>
          <p:nvPr/>
        </p:nvSpPr>
        <p:spPr>
          <a:xfrm>
            <a:off x="1409390" y="3881319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B46A0F66-E957-493A-BF13-05A6684B8CAA}"/>
              </a:ext>
            </a:extLst>
          </p:cNvPr>
          <p:cNvSpPr/>
          <p:nvPr/>
        </p:nvSpPr>
        <p:spPr>
          <a:xfrm>
            <a:off x="1775769" y="3881319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893B05BE-9CED-4E17-9579-7EBE1F4D6891}"/>
              </a:ext>
            </a:extLst>
          </p:cNvPr>
          <p:cNvSpPr/>
          <p:nvPr/>
        </p:nvSpPr>
        <p:spPr>
          <a:xfrm>
            <a:off x="676631" y="4247698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6E9E997-23BC-4891-84A1-38906F341E38}"/>
              </a:ext>
            </a:extLst>
          </p:cNvPr>
          <p:cNvSpPr/>
          <p:nvPr/>
        </p:nvSpPr>
        <p:spPr>
          <a:xfrm>
            <a:off x="1043010" y="4247698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D2C73EE-F117-4F80-A0E3-30A3EEA8BF57}"/>
              </a:ext>
            </a:extLst>
          </p:cNvPr>
          <p:cNvSpPr/>
          <p:nvPr/>
        </p:nvSpPr>
        <p:spPr>
          <a:xfrm>
            <a:off x="1409390" y="4247698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68" name="직사각형 7167">
            <a:extLst>
              <a:ext uri="{FF2B5EF4-FFF2-40B4-BE49-F238E27FC236}">
                <a16:creationId xmlns:a16="http://schemas.microsoft.com/office/drawing/2014/main" id="{2398B001-A0BF-4004-A580-82F01C8F6C9E}"/>
              </a:ext>
            </a:extLst>
          </p:cNvPr>
          <p:cNvSpPr/>
          <p:nvPr/>
        </p:nvSpPr>
        <p:spPr>
          <a:xfrm>
            <a:off x="1775769" y="4247698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5" name="TextBox 7174">
            <a:extLst>
              <a:ext uri="{FF2B5EF4-FFF2-40B4-BE49-F238E27FC236}">
                <a16:creationId xmlns:a16="http://schemas.microsoft.com/office/drawing/2014/main" id="{980F670E-B76E-49B6-A2BF-62D76A6D1FDB}"/>
              </a:ext>
            </a:extLst>
          </p:cNvPr>
          <p:cNvSpPr txBox="1"/>
          <p:nvPr/>
        </p:nvSpPr>
        <p:spPr>
          <a:xfrm>
            <a:off x="567896" y="2658640"/>
            <a:ext cx="18838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self.col.T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6FCD3F95-83B6-44C5-8F14-DC3E2C471D38}"/>
              </a:ext>
            </a:extLst>
          </p:cNvPr>
          <p:cNvSpPr txBox="1"/>
          <p:nvPr/>
        </p:nvSpPr>
        <p:spPr>
          <a:xfrm>
            <a:off x="6763020" y="6093400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E6BFA5E2-293B-4D86-9568-9232A45C5533}"/>
              </a:ext>
            </a:extLst>
          </p:cNvPr>
          <p:cNvSpPr txBox="1"/>
          <p:nvPr/>
        </p:nvSpPr>
        <p:spPr>
          <a:xfrm>
            <a:off x="1561758" y="4709550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(4,4)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7E897F9F-4A6D-4E00-B5B5-9EDBF8FD6FD0}"/>
              </a:ext>
            </a:extLst>
          </p:cNvPr>
          <p:cNvSpPr txBox="1"/>
          <p:nvPr/>
        </p:nvSpPr>
        <p:spPr>
          <a:xfrm>
            <a:off x="3140264" y="2707743"/>
            <a:ext cx="748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dout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AC967772-6A25-4DD3-BFBB-6346DE8336CA}"/>
              </a:ext>
            </a:extLst>
          </p:cNvPr>
          <p:cNvSpPr/>
          <p:nvPr/>
        </p:nvSpPr>
        <p:spPr>
          <a:xfrm>
            <a:off x="3333766" y="3107886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8D45CED3-964E-46C3-BDDB-3E8D54053E20}"/>
              </a:ext>
            </a:extLst>
          </p:cNvPr>
          <p:cNvSpPr/>
          <p:nvPr/>
        </p:nvSpPr>
        <p:spPr>
          <a:xfrm>
            <a:off x="3333766" y="3831726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40DD06B2-B572-46BB-9A3B-D13FCEA4908A}"/>
              </a:ext>
            </a:extLst>
          </p:cNvPr>
          <p:cNvSpPr/>
          <p:nvPr/>
        </p:nvSpPr>
        <p:spPr>
          <a:xfrm>
            <a:off x="3333766" y="3469806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901D69A1-E08A-405A-9A70-57116C0F70C8}"/>
              </a:ext>
            </a:extLst>
          </p:cNvPr>
          <p:cNvSpPr/>
          <p:nvPr/>
        </p:nvSpPr>
        <p:spPr>
          <a:xfrm>
            <a:off x="3333766" y="4193646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29AA4024-52C0-4864-80C8-3164B9A85E52}"/>
              </a:ext>
            </a:extLst>
          </p:cNvPr>
          <p:cNvSpPr/>
          <p:nvPr/>
        </p:nvSpPr>
        <p:spPr>
          <a:xfrm>
            <a:off x="7060374" y="3594806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FA4EBE66-B553-49A1-A007-1D23AC43479E}"/>
              </a:ext>
            </a:extLst>
          </p:cNvPr>
          <p:cNvSpPr/>
          <p:nvPr/>
        </p:nvSpPr>
        <p:spPr>
          <a:xfrm>
            <a:off x="7346886" y="3594806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6363D67D-2135-4180-944C-EBAAA8054DF1}"/>
              </a:ext>
            </a:extLst>
          </p:cNvPr>
          <p:cNvSpPr/>
          <p:nvPr/>
        </p:nvSpPr>
        <p:spPr>
          <a:xfrm>
            <a:off x="7060374" y="3881318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1C963C19-412C-49E6-AD07-6980ACDEF7D5}"/>
              </a:ext>
            </a:extLst>
          </p:cNvPr>
          <p:cNvSpPr/>
          <p:nvPr/>
        </p:nvSpPr>
        <p:spPr>
          <a:xfrm>
            <a:off x="7346886" y="3881318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783F578A-6FFA-4844-B825-F681FEA1B4E5}"/>
              </a:ext>
            </a:extLst>
          </p:cNvPr>
          <p:cNvSpPr txBox="1"/>
          <p:nvPr/>
        </p:nvSpPr>
        <p:spPr>
          <a:xfrm>
            <a:off x="4861125" y="2603786"/>
            <a:ext cx="11721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self.dw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0B1EBACF-3F6B-4139-A45D-127C59A6CE47}"/>
              </a:ext>
            </a:extLst>
          </p:cNvPr>
          <p:cNvSpPr txBox="1"/>
          <p:nvPr/>
        </p:nvSpPr>
        <p:spPr>
          <a:xfrm>
            <a:off x="6763020" y="4335805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DD8FE587-2B91-46C1-9D41-CA8A81DAEA5D}"/>
              </a:ext>
            </a:extLst>
          </p:cNvPr>
          <p:cNvSpPr txBox="1"/>
          <p:nvPr/>
        </p:nvSpPr>
        <p:spPr>
          <a:xfrm>
            <a:off x="2545004" y="358978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4321F861-D960-4789-9213-314D1FE93BBE}"/>
              </a:ext>
            </a:extLst>
          </p:cNvPr>
          <p:cNvSpPr txBox="1"/>
          <p:nvPr/>
        </p:nvSpPr>
        <p:spPr>
          <a:xfrm>
            <a:off x="4134516" y="359053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99BB6E38-DEF2-443D-AA78-578AF0547276}"/>
              </a:ext>
            </a:extLst>
          </p:cNvPr>
          <p:cNvSpPr txBox="1"/>
          <p:nvPr/>
        </p:nvSpPr>
        <p:spPr>
          <a:xfrm>
            <a:off x="2787982" y="4709550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(4,1)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B66719C8-3D6B-4DFB-A0A2-055DBA78E151}"/>
              </a:ext>
            </a:extLst>
          </p:cNvPr>
          <p:cNvSpPr txBox="1"/>
          <p:nvPr/>
        </p:nvSpPr>
        <p:spPr>
          <a:xfrm>
            <a:off x="5002190" y="4706325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(4,1)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BF887827-E036-4B24-BB3C-87D774D1D52B}"/>
              </a:ext>
            </a:extLst>
          </p:cNvPr>
          <p:cNvSpPr/>
          <p:nvPr/>
        </p:nvSpPr>
        <p:spPr>
          <a:xfrm>
            <a:off x="5266224" y="3096780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01D1C335-074A-41CA-8DF0-F36E4B5F13E4}"/>
              </a:ext>
            </a:extLst>
          </p:cNvPr>
          <p:cNvSpPr/>
          <p:nvPr/>
        </p:nvSpPr>
        <p:spPr>
          <a:xfrm>
            <a:off x="5266224" y="3820620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737FB793-6544-4587-83FC-2F800F993268}"/>
              </a:ext>
            </a:extLst>
          </p:cNvPr>
          <p:cNvSpPr/>
          <p:nvPr/>
        </p:nvSpPr>
        <p:spPr>
          <a:xfrm>
            <a:off x="5266224" y="3458700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AEDDEDA7-CF4B-469B-971C-761E51311EF8}"/>
              </a:ext>
            </a:extLst>
          </p:cNvPr>
          <p:cNvSpPr/>
          <p:nvPr/>
        </p:nvSpPr>
        <p:spPr>
          <a:xfrm>
            <a:off x="5266224" y="4182540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49915198-8DF1-46E4-A9A4-1AC7C6E6F7AE}"/>
              </a:ext>
            </a:extLst>
          </p:cNvPr>
          <p:cNvSpPr txBox="1"/>
          <p:nvPr/>
        </p:nvSpPr>
        <p:spPr>
          <a:xfrm>
            <a:off x="6076832" y="3549719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=&gt;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295C5093-94DD-4679-B589-BBBF95BE800E}"/>
              </a:ext>
            </a:extLst>
          </p:cNvPr>
          <p:cNvSpPr txBox="1"/>
          <p:nvPr/>
        </p:nvSpPr>
        <p:spPr>
          <a:xfrm>
            <a:off x="608307" y="1018479"/>
            <a:ext cx="80842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self.dW = np.dot(self.col.T, dout)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self.dW = self.dW.transpose(1, 0).reshape(FN, C, FH, FW)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D08FED11-DB53-4F8B-B87F-4931D0397424}"/>
              </a:ext>
            </a:extLst>
          </p:cNvPr>
          <p:cNvSpPr txBox="1"/>
          <p:nvPr/>
        </p:nvSpPr>
        <p:spPr>
          <a:xfrm>
            <a:off x="6739040" y="3130992"/>
            <a:ext cx="11721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self.dw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62973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도전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! XOR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게이트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2.4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퍼셉트론의 한계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DFA5719D-5050-42EE-8DD2-83454B9E9719}"/>
                  </a:ext>
                </a:extLst>
              </p:cNvPr>
              <p:cNvSpPr/>
              <p:nvPr/>
            </p:nvSpPr>
            <p:spPr>
              <a:xfrm>
                <a:off x="6680327" y="811589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DFA5719D-5050-42EE-8DD2-83454B9E97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0327" y="811589"/>
                <a:ext cx="987328" cy="49177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BBA91252-7DC0-448F-9049-114D69E7B221}"/>
                  </a:ext>
                </a:extLst>
              </p:cNvPr>
              <p:cNvSpPr/>
              <p:nvPr/>
            </p:nvSpPr>
            <p:spPr>
              <a:xfrm>
                <a:off x="7667655" y="811589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BBA91252-7DC0-448F-9049-114D69E7B2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7655" y="811589"/>
                <a:ext cx="987328" cy="49177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F0EAA4F7-0340-479A-B102-408E28D7B8C5}"/>
                  </a:ext>
                </a:extLst>
              </p:cNvPr>
              <p:cNvSpPr/>
              <p:nvPr/>
            </p:nvSpPr>
            <p:spPr>
              <a:xfrm>
                <a:off x="8654983" y="811589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F0EAA4F7-0340-479A-B102-408E28D7B8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4983" y="811589"/>
                <a:ext cx="987328" cy="491776"/>
              </a:xfrm>
              <a:prstGeom prst="rect">
                <a:avLst/>
              </a:prstGeom>
              <a:blipFill>
                <a:blip r:embed="rId5"/>
                <a:stretch>
                  <a:fillRect b="-6173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BFDFD60F-2C9C-4A59-8125-DE3D0BEEDC7D}"/>
              </a:ext>
            </a:extLst>
          </p:cNvPr>
          <p:cNvSpPr/>
          <p:nvPr/>
        </p:nvSpPr>
        <p:spPr>
          <a:xfrm>
            <a:off x="6680327" y="130336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CF84496-3935-48CD-8C57-1B008C937BB6}"/>
              </a:ext>
            </a:extLst>
          </p:cNvPr>
          <p:cNvSpPr/>
          <p:nvPr/>
        </p:nvSpPr>
        <p:spPr>
          <a:xfrm>
            <a:off x="7667655" y="130336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88CDF76-EB4A-461F-9C08-3A1F9EDE989A}"/>
              </a:ext>
            </a:extLst>
          </p:cNvPr>
          <p:cNvSpPr/>
          <p:nvPr/>
        </p:nvSpPr>
        <p:spPr>
          <a:xfrm>
            <a:off x="8654983" y="130336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7F0FC79-7DBA-4622-8CE1-F0E114255B0E}"/>
              </a:ext>
            </a:extLst>
          </p:cNvPr>
          <p:cNvSpPr/>
          <p:nvPr/>
        </p:nvSpPr>
        <p:spPr>
          <a:xfrm>
            <a:off x="6680327" y="179514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D3248F4-F973-4EB0-8714-4DBCF8313C3B}"/>
              </a:ext>
            </a:extLst>
          </p:cNvPr>
          <p:cNvSpPr/>
          <p:nvPr/>
        </p:nvSpPr>
        <p:spPr>
          <a:xfrm>
            <a:off x="7667655" y="179514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93F8437-94B9-4E52-83D5-9B52957BFCC0}"/>
              </a:ext>
            </a:extLst>
          </p:cNvPr>
          <p:cNvSpPr/>
          <p:nvPr/>
        </p:nvSpPr>
        <p:spPr>
          <a:xfrm>
            <a:off x="8654983" y="179514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32410C9-A32F-4C41-B1F2-45EDB3CC13B1}"/>
              </a:ext>
            </a:extLst>
          </p:cNvPr>
          <p:cNvSpPr/>
          <p:nvPr/>
        </p:nvSpPr>
        <p:spPr>
          <a:xfrm>
            <a:off x="6680327" y="2286917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590327D-0B82-4F24-BA26-C14EA64B33BA}"/>
              </a:ext>
            </a:extLst>
          </p:cNvPr>
          <p:cNvSpPr/>
          <p:nvPr/>
        </p:nvSpPr>
        <p:spPr>
          <a:xfrm>
            <a:off x="7667655" y="2286917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3058845-9351-40B7-88A4-ED4AF7FFC144}"/>
              </a:ext>
            </a:extLst>
          </p:cNvPr>
          <p:cNvSpPr/>
          <p:nvPr/>
        </p:nvSpPr>
        <p:spPr>
          <a:xfrm>
            <a:off x="8654983" y="2286917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C3D4A07-F8A2-40D3-A8FB-AABBFE0354C5}"/>
              </a:ext>
            </a:extLst>
          </p:cNvPr>
          <p:cNvSpPr/>
          <p:nvPr/>
        </p:nvSpPr>
        <p:spPr>
          <a:xfrm>
            <a:off x="6680327" y="277869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B8AF7EE-0F9C-4C9B-A41F-F3D9E2F6E3C1}"/>
              </a:ext>
            </a:extLst>
          </p:cNvPr>
          <p:cNvSpPr/>
          <p:nvPr/>
        </p:nvSpPr>
        <p:spPr>
          <a:xfrm>
            <a:off x="7667655" y="277869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8674DE9-CB41-4312-A344-3756C17963EE}"/>
              </a:ext>
            </a:extLst>
          </p:cNvPr>
          <p:cNvSpPr/>
          <p:nvPr/>
        </p:nvSpPr>
        <p:spPr>
          <a:xfrm>
            <a:off x="8654983" y="277869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D8BCCB2-5CF5-4979-97E2-CF5DEE3135C3}"/>
                  </a:ext>
                </a:extLst>
              </p:cNvPr>
              <p:cNvSpPr txBox="1"/>
              <p:nvPr/>
            </p:nvSpPr>
            <p:spPr>
              <a:xfrm>
                <a:off x="1956845" y="1156539"/>
                <a:ext cx="309552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(−1.5+ 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≤0)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D8BCCB2-5CF5-4979-97E2-CF5DEE3135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6845" y="1156539"/>
                <a:ext cx="3095527" cy="369332"/>
              </a:xfrm>
              <a:prstGeom prst="rect">
                <a:avLst/>
              </a:prstGeom>
              <a:blipFill>
                <a:blip r:embed="rId6"/>
                <a:stretch>
                  <a:fillRect l="-1378" r="-1575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C4CD3BA-B15B-49A6-B2DF-3B76F9CB58BB}"/>
                  </a:ext>
                </a:extLst>
              </p:cNvPr>
              <p:cNvSpPr txBox="1"/>
              <p:nvPr/>
            </p:nvSpPr>
            <p:spPr>
              <a:xfrm>
                <a:off x="886744" y="1130792"/>
                <a:ext cx="1070101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C4CD3BA-B15B-49A6-B2DF-3B76F9CB58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744" y="1130792"/>
                <a:ext cx="1070101" cy="82381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7FF5FA8-8A55-455A-872A-9CBD00E81926}"/>
                  </a:ext>
                </a:extLst>
              </p:cNvPr>
              <p:cNvSpPr txBox="1"/>
              <p:nvPr/>
            </p:nvSpPr>
            <p:spPr>
              <a:xfrm>
                <a:off x="1956845" y="1528675"/>
                <a:ext cx="302820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(−1.5+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&gt;0)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7FF5FA8-8A55-455A-872A-9CBD00E819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6845" y="1528675"/>
                <a:ext cx="3028201" cy="369332"/>
              </a:xfrm>
              <a:prstGeom prst="rect">
                <a:avLst/>
              </a:prstGeom>
              <a:blipFill>
                <a:blip r:embed="rId8"/>
                <a:stretch>
                  <a:fillRect l="-1408" r="-1610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9D1F732-86CC-4EE9-AAE0-C4FE37919BB3}"/>
                  </a:ext>
                </a:extLst>
              </p:cNvPr>
              <p:cNvSpPr txBox="1"/>
              <p:nvPr/>
            </p:nvSpPr>
            <p:spPr>
              <a:xfrm>
                <a:off x="798677" y="2271195"/>
                <a:ext cx="425163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 1, −1.5</m:t>
                          </m:r>
                        </m:e>
                      </m:d>
                    </m:oMath>
                  </m:oMathPara>
                </a14:m>
                <a:endParaRPr lang="en-US" altLang="ko-KR" sz="2800" b="0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9D1F732-86CC-4EE9-AAE0-C4FE37919B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677" y="2271195"/>
                <a:ext cx="4251635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28A0D07F-B372-4B5A-BBFC-A45FEA864F03}"/>
              </a:ext>
            </a:extLst>
          </p:cNvPr>
          <p:cNvCxnSpPr/>
          <p:nvPr/>
        </p:nvCxnSpPr>
        <p:spPr>
          <a:xfrm flipV="1">
            <a:off x="2821738" y="3292962"/>
            <a:ext cx="0" cy="25636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163A33C5-4446-4935-9DDA-AF6F0ABDA785}"/>
              </a:ext>
            </a:extLst>
          </p:cNvPr>
          <p:cNvCxnSpPr>
            <a:cxnSpLocks/>
          </p:cNvCxnSpPr>
          <p:nvPr/>
        </p:nvCxnSpPr>
        <p:spPr>
          <a:xfrm>
            <a:off x="2619784" y="5643475"/>
            <a:ext cx="276002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CD940E6-8AC3-4351-883B-6A6922731696}"/>
                  </a:ext>
                </a:extLst>
              </p:cNvPr>
              <p:cNvSpPr txBox="1"/>
              <p:nvPr/>
            </p:nvSpPr>
            <p:spPr>
              <a:xfrm>
                <a:off x="5358780" y="5458809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CD940E6-8AC3-4351-883B-6A69227316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8780" y="5458809"/>
                <a:ext cx="445973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0435347A-37F1-459C-A7EB-E01BFD3BC89A}"/>
                  </a:ext>
                </a:extLst>
              </p:cNvPr>
              <p:cNvSpPr txBox="1"/>
              <p:nvPr/>
            </p:nvSpPr>
            <p:spPr>
              <a:xfrm>
                <a:off x="2619784" y="2954408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0435347A-37F1-459C-A7EB-E01BFD3BC8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9784" y="2954408"/>
                <a:ext cx="445973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3A62B47-5271-4190-A86C-0664AC81C3FC}"/>
                  </a:ext>
                </a:extLst>
              </p:cNvPr>
              <p:cNvSpPr txBox="1"/>
              <p:nvPr/>
            </p:nvSpPr>
            <p:spPr>
              <a:xfrm>
                <a:off x="2478521" y="5631798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3A62B47-5271-4190-A86C-0664AC81C3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8521" y="5631798"/>
                <a:ext cx="445973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타원 48">
            <a:extLst>
              <a:ext uri="{FF2B5EF4-FFF2-40B4-BE49-F238E27FC236}">
                <a16:creationId xmlns:a16="http://schemas.microsoft.com/office/drawing/2014/main" id="{550C0485-5F39-482E-9F3E-A6A76CE1B0C7}"/>
              </a:ext>
            </a:extLst>
          </p:cNvPr>
          <p:cNvSpPr/>
          <p:nvPr/>
        </p:nvSpPr>
        <p:spPr>
          <a:xfrm>
            <a:off x="2745117" y="5555177"/>
            <a:ext cx="153242" cy="15324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이등변 삼각형 56">
            <a:extLst>
              <a:ext uri="{FF2B5EF4-FFF2-40B4-BE49-F238E27FC236}">
                <a16:creationId xmlns:a16="http://schemas.microsoft.com/office/drawing/2014/main" id="{A202BD9A-E646-48FB-A5B3-FA67C2A2C0B4}"/>
              </a:ext>
            </a:extLst>
          </p:cNvPr>
          <p:cNvSpPr/>
          <p:nvPr/>
        </p:nvSpPr>
        <p:spPr>
          <a:xfrm>
            <a:off x="4033016" y="4309814"/>
            <a:ext cx="179377" cy="154635"/>
          </a:xfrm>
          <a:prstGeom prst="triangl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F384A0FE-3D88-4E67-AC13-7F202539F0C9}"/>
              </a:ext>
            </a:extLst>
          </p:cNvPr>
          <p:cNvCxnSpPr>
            <a:cxnSpLocks/>
          </p:cNvCxnSpPr>
          <p:nvPr/>
        </p:nvCxnSpPr>
        <p:spPr>
          <a:xfrm>
            <a:off x="2302666" y="3335417"/>
            <a:ext cx="2682380" cy="258704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18EA738A-F6FD-4CD9-BC6C-60484E87EDD8}"/>
                  </a:ext>
                </a:extLst>
              </p:cNvPr>
              <p:cNvSpPr txBox="1"/>
              <p:nvPr/>
            </p:nvSpPr>
            <p:spPr>
              <a:xfrm>
                <a:off x="5333983" y="4076503"/>
                <a:ext cx="25595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.5+ </m:t>
                      </m:r>
                      <m:sSub>
                        <m:sSub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18EA738A-F6FD-4CD9-BC6C-60484E87ED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3983" y="4076503"/>
                <a:ext cx="2559547" cy="369332"/>
              </a:xfrm>
              <a:prstGeom prst="rect">
                <a:avLst/>
              </a:prstGeom>
              <a:blipFill>
                <a:blip r:embed="rId13"/>
                <a:stretch>
                  <a:fillRect l="-714" r="-476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25BE2F4B-43C4-431F-88A5-50BAC8521B1B}"/>
                  </a:ext>
                </a:extLst>
              </p:cNvPr>
              <p:cNvSpPr txBox="1"/>
              <p:nvPr/>
            </p:nvSpPr>
            <p:spPr>
              <a:xfrm>
                <a:off x="4394420" y="5655153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1.5</m:t>
                      </m:r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25BE2F4B-43C4-431F-88A5-50BAC8521B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4420" y="5655153"/>
                <a:ext cx="445973" cy="369332"/>
              </a:xfrm>
              <a:prstGeom prst="rect">
                <a:avLst/>
              </a:prstGeom>
              <a:blipFill>
                <a:blip r:embed="rId14"/>
                <a:stretch>
                  <a:fillRect r="-821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D63E35E3-B293-43F0-A9EA-7B8D04C379F5}"/>
                  </a:ext>
                </a:extLst>
              </p:cNvPr>
              <p:cNvSpPr txBox="1"/>
              <p:nvPr/>
            </p:nvSpPr>
            <p:spPr>
              <a:xfrm>
                <a:off x="2424602" y="3660940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1.5</m:t>
                      </m:r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D63E35E3-B293-43F0-A9EA-7B8D04C379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4602" y="3660940"/>
                <a:ext cx="445973" cy="369332"/>
              </a:xfrm>
              <a:prstGeom prst="rect">
                <a:avLst/>
              </a:prstGeom>
              <a:blipFill>
                <a:blip r:embed="rId15"/>
                <a:stretch>
                  <a:fillRect r="-821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TextBox 58">
            <a:extLst>
              <a:ext uri="{FF2B5EF4-FFF2-40B4-BE49-F238E27FC236}">
                <a16:creationId xmlns:a16="http://schemas.microsoft.com/office/drawing/2014/main" id="{8E62899D-EAD9-4E1F-BED7-5F49987F1D70}"/>
              </a:ext>
            </a:extLst>
          </p:cNvPr>
          <p:cNvSpPr txBox="1"/>
          <p:nvPr/>
        </p:nvSpPr>
        <p:spPr>
          <a:xfrm>
            <a:off x="199697" y="694874"/>
            <a:ext cx="31149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and gate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결정 경계</a:t>
            </a: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5FDDF558-781C-4910-ABE9-977A3A0AE256}"/>
              </a:ext>
            </a:extLst>
          </p:cNvPr>
          <p:cNvSpPr/>
          <p:nvPr/>
        </p:nvSpPr>
        <p:spPr>
          <a:xfrm>
            <a:off x="4046083" y="5566854"/>
            <a:ext cx="153242" cy="15324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165FDF1E-9656-4F71-A343-0EC5F3F208B5}"/>
              </a:ext>
            </a:extLst>
          </p:cNvPr>
          <p:cNvSpPr/>
          <p:nvPr/>
        </p:nvSpPr>
        <p:spPr>
          <a:xfrm>
            <a:off x="2745117" y="4286216"/>
            <a:ext cx="153242" cy="15324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6062603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7E897F9F-4A6D-4E00-B5B5-9EDBF8FD6FD0}"/>
              </a:ext>
            </a:extLst>
          </p:cNvPr>
          <p:cNvSpPr txBox="1"/>
          <p:nvPr/>
        </p:nvSpPr>
        <p:spPr>
          <a:xfrm>
            <a:off x="733777" y="2769039"/>
            <a:ext cx="748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dout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AC967772-6A25-4DD3-BFBB-6346DE8336CA}"/>
              </a:ext>
            </a:extLst>
          </p:cNvPr>
          <p:cNvSpPr/>
          <p:nvPr/>
        </p:nvSpPr>
        <p:spPr>
          <a:xfrm>
            <a:off x="927279" y="3169182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8D45CED3-964E-46C3-BDDB-3E8D54053E20}"/>
              </a:ext>
            </a:extLst>
          </p:cNvPr>
          <p:cNvSpPr/>
          <p:nvPr/>
        </p:nvSpPr>
        <p:spPr>
          <a:xfrm>
            <a:off x="927279" y="3893022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40DD06B2-B572-46BB-9A3B-D13FCEA4908A}"/>
              </a:ext>
            </a:extLst>
          </p:cNvPr>
          <p:cNvSpPr/>
          <p:nvPr/>
        </p:nvSpPr>
        <p:spPr>
          <a:xfrm>
            <a:off x="927279" y="3531102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901D69A1-E08A-405A-9A70-57116C0F70C8}"/>
              </a:ext>
            </a:extLst>
          </p:cNvPr>
          <p:cNvSpPr/>
          <p:nvPr/>
        </p:nvSpPr>
        <p:spPr>
          <a:xfrm>
            <a:off x="927279" y="4254942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783F578A-6FFA-4844-B825-F681FEA1B4E5}"/>
              </a:ext>
            </a:extLst>
          </p:cNvPr>
          <p:cNvSpPr txBox="1"/>
          <p:nvPr/>
        </p:nvSpPr>
        <p:spPr>
          <a:xfrm>
            <a:off x="5304815" y="2669216"/>
            <a:ext cx="748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dcol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4321F861-D960-4789-9213-314D1FE93BBE}"/>
              </a:ext>
            </a:extLst>
          </p:cNvPr>
          <p:cNvSpPr txBox="1"/>
          <p:nvPr/>
        </p:nvSpPr>
        <p:spPr>
          <a:xfrm>
            <a:off x="4134516" y="359053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99BB6E38-DEF2-443D-AA78-578AF0547276}"/>
              </a:ext>
            </a:extLst>
          </p:cNvPr>
          <p:cNvSpPr txBox="1"/>
          <p:nvPr/>
        </p:nvSpPr>
        <p:spPr>
          <a:xfrm>
            <a:off x="648286" y="4628687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(4,1)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B66719C8-3D6B-4DFB-A0A2-055DBA78E151}"/>
              </a:ext>
            </a:extLst>
          </p:cNvPr>
          <p:cNvSpPr txBox="1"/>
          <p:nvPr/>
        </p:nvSpPr>
        <p:spPr>
          <a:xfrm>
            <a:off x="5186380" y="4502087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(4,4)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295C5093-94DD-4679-B589-BBBF95BE800E}"/>
              </a:ext>
            </a:extLst>
          </p:cNvPr>
          <p:cNvSpPr txBox="1"/>
          <p:nvPr/>
        </p:nvSpPr>
        <p:spPr>
          <a:xfrm>
            <a:off x="608307" y="1018479"/>
            <a:ext cx="89306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dcol = np.dot(dout, self.col_W.T)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dx = col2im(dcol, self.x.shape, FH, FW, self.stride, self.pad)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DBB2F86-D0FC-4EF2-90ED-1D5879FF5EAD}"/>
              </a:ext>
            </a:extLst>
          </p:cNvPr>
          <p:cNvSpPr txBox="1"/>
          <p:nvPr/>
        </p:nvSpPr>
        <p:spPr>
          <a:xfrm>
            <a:off x="1376877" y="3652091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5B87526-FF40-421E-AB03-F65566B1B840}"/>
              </a:ext>
            </a:extLst>
          </p:cNvPr>
          <p:cNvSpPr/>
          <p:nvPr/>
        </p:nvSpPr>
        <p:spPr>
          <a:xfrm>
            <a:off x="1947913" y="373806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DE59207-87F1-45F1-A528-3A1CCF9EE2E0}"/>
              </a:ext>
            </a:extLst>
          </p:cNvPr>
          <p:cNvSpPr/>
          <p:nvPr/>
        </p:nvSpPr>
        <p:spPr>
          <a:xfrm>
            <a:off x="2227215" y="373549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A0A6E7E-A426-4DEA-A93A-3AA40AF1E772}"/>
              </a:ext>
            </a:extLst>
          </p:cNvPr>
          <p:cNvSpPr/>
          <p:nvPr/>
        </p:nvSpPr>
        <p:spPr>
          <a:xfrm>
            <a:off x="2513727" y="3735425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479630A-5447-48CD-B8EE-AEECEC215F94}"/>
              </a:ext>
            </a:extLst>
          </p:cNvPr>
          <p:cNvSpPr/>
          <p:nvPr/>
        </p:nvSpPr>
        <p:spPr>
          <a:xfrm>
            <a:off x="2800239" y="3735358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EABDCD-B1E5-402F-A8BA-D464CEC654A9}"/>
              </a:ext>
            </a:extLst>
          </p:cNvPr>
          <p:cNvSpPr txBox="1"/>
          <p:nvPr/>
        </p:nvSpPr>
        <p:spPr>
          <a:xfrm>
            <a:off x="2062308" y="4153312"/>
            <a:ext cx="18838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self.col_W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625C12-FB5F-48D0-BCFA-0BE3F5C573DB}"/>
              </a:ext>
            </a:extLst>
          </p:cNvPr>
          <p:cNvSpPr txBox="1"/>
          <p:nvPr/>
        </p:nvSpPr>
        <p:spPr>
          <a:xfrm>
            <a:off x="2211841" y="4614977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(1,4)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BF887827-E036-4B24-BB3C-87D774D1D52B}"/>
              </a:ext>
            </a:extLst>
          </p:cNvPr>
          <p:cNvSpPr/>
          <p:nvPr/>
        </p:nvSpPr>
        <p:spPr>
          <a:xfrm>
            <a:off x="4993922" y="3163920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01D1C335-074A-41CA-8DF0-F36E4B5F13E4}"/>
              </a:ext>
            </a:extLst>
          </p:cNvPr>
          <p:cNvSpPr/>
          <p:nvPr/>
        </p:nvSpPr>
        <p:spPr>
          <a:xfrm>
            <a:off x="4993922" y="3785706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737FB793-6544-4587-83FC-2F800F993268}"/>
              </a:ext>
            </a:extLst>
          </p:cNvPr>
          <p:cNvSpPr/>
          <p:nvPr/>
        </p:nvSpPr>
        <p:spPr>
          <a:xfrm>
            <a:off x="4993922" y="3474813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AEDDEDA7-CF4B-469B-971C-761E51311EF8}"/>
              </a:ext>
            </a:extLst>
          </p:cNvPr>
          <p:cNvSpPr/>
          <p:nvPr/>
        </p:nvSpPr>
        <p:spPr>
          <a:xfrm>
            <a:off x="4993922" y="4096599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4ECD98E2-14B2-42BA-BF78-8A82D59267C3}"/>
              </a:ext>
            </a:extLst>
          </p:cNvPr>
          <p:cNvSpPr/>
          <p:nvPr/>
        </p:nvSpPr>
        <p:spPr>
          <a:xfrm>
            <a:off x="5304815" y="3163920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80C94360-AB02-43D5-9404-725DC48077EB}"/>
              </a:ext>
            </a:extLst>
          </p:cNvPr>
          <p:cNvSpPr/>
          <p:nvPr/>
        </p:nvSpPr>
        <p:spPr>
          <a:xfrm>
            <a:off x="5304815" y="3785706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19BE523E-5D36-44C7-8E16-EFA6357DABD5}"/>
              </a:ext>
            </a:extLst>
          </p:cNvPr>
          <p:cNvSpPr/>
          <p:nvPr/>
        </p:nvSpPr>
        <p:spPr>
          <a:xfrm>
            <a:off x="5304815" y="3474813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C1C720EC-D409-4B76-83B3-27023DD78AA6}"/>
              </a:ext>
            </a:extLst>
          </p:cNvPr>
          <p:cNvSpPr/>
          <p:nvPr/>
        </p:nvSpPr>
        <p:spPr>
          <a:xfrm>
            <a:off x="5304815" y="4096599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A405899F-1FE8-4BE0-A403-870CC717DB80}"/>
              </a:ext>
            </a:extLst>
          </p:cNvPr>
          <p:cNvSpPr/>
          <p:nvPr/>
        </p:nvSpPr>
        <p:spPr>
          <a:xfrm>
            <a:off x="5615708" y="3163920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F7E512D7-4365-40D5-AA7F-AE12F39E7C9D}"/>
              </a:ext>
            </a:extLst>
          </p:cNvPr>
          <p:cNvSpPr/>
          <p:nvPr/>
        </p:nvSpPr>
        <p:spPr>
          <a:xfrm>
            <a:off x="5615708" y="3785706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4AC8DBF7-A9DE-4747-BCCF-D13125F51764}"/>
              </a:ext>
            </a:extLst>
          </p:cNvPr>
          <p:cNvSpPr/>
          <p:nvPr/>
        </p:nvSpPr>
        <p:spPr>
          <a:xfrm>
            <a:off x="5615708" y="3474813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B4F0DE58-E942-4A84-B122-62967E07FA3F}"/>
              </a:ext>
            </a:extLst>
          </p:cNvPr>
          <p:cNvSpPr/>
          <p:nvPr/>
        </p:nvSpPr>
        <p:spPr>
          <a:xfrm>
            <a:off x="5615708" y="4096599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7A0BBD52-F17F-47C2-99CF-88849F28F7FC}"/>
              </a:ext>
            </a:extLst>
          </p:cNvPr>
          <p:cNvSpPr/>
          <p:nvPr/>
        </p:nvSpPr>
        <p:spPr>
          <a:xfrm>
            <a:off x="5926601" y="3163920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363A5359-6EF8-41BC-9BAF-87604CB044B2}"/>
              </a:ext>
            </a:extLst>
          </p:cNvPr>
          <p:cNvSpPr/>
          <p:nvPr/>
        </p:nvSpPr>
        <p:spPr>
          <a:xfrm>
            <a:off x="5926601" y="3785706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F6CCFE91-1D25-490F-9C52-ADE9E1D03E40}"/>
              </a:ext>
            </a:extLst>
          </p:cNvPr>
          <p:cNvSpPr/>
          <p:nvPr/>
        </p:nvSpPr>
        <p:spPr>
          <a:xfrm>
            <a:off x="5926601" y="3474813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3D2A8918-4ABC-4D72-8EF5-7E2AFC0899BE}"/>
              </a:ext>
            </a:extLst>
          </p:cNvPr>
          <p:cNvSpPr/>
          <p:nvPr/>
        </p:nvSpPr>
        <p:spPr>
          <a:xfrm>
            <a:off x="5926601" y="4096599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99F8E4B9-7A06-4F7E-8459-A0998B63B9A8}"/>
              </a:ext>
            </a:extLst>
          </p:cNvPr>
          <p:cNvSpPr txBox="1"/>
          <p:nvPr/>
        </p:nvSpPr>
        <p:spPr>
          <a:xfrm>
            <a:off x="6614182" y="3547852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=&gt;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80757D69-6CA0-45B7-889F-C39CF8546972}"/>
              </a:ext>
            </a:extLst>
          </p:cNvPr>
          <p:cNvSpPr/>
          <p:nvPr/>
        </p:nvSpPr>
        <p:spPr>
          <a:xfrm>
            <a:off x="7534880" y="3341198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951C92EA-1937-4FFD-98A4-0E2A047B9EC7}"/>
              </a:ext>
            </a:extLst>
          </p:cNvPr>
          <p:cNvSpPr/>
          <p:nvPr/>
        </p:nvSpPr>
        <p:spPr>
          <a:xfrm>
            <a:off x="7534880" y="3962984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103E52BC-EA20-46BE-8279-6A4087F5BC8D}"/>
              </a:ext>
            </a:extLst>
          </p:cNvPr>
          <p:cNvSpPr/>
          <p:nvPr/>
        </p:nvSpPr>
        <p:spPr>
          <a:xfrm>
            <a:off x="7534880" y="3652091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8CF061E1-1EB4-4AE8-9CF4-40CC4E7E66C5}"/>
              </a:ext>
            </a:extLst>
          </p:cNvPr>
          <p:cNvSpPr/>
          <p:nvPr/>
        </p:nvSpPr>
        <p:spPr>
          <a:xfrm>
            <a:off x="7845773" y="3341198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CE83BEA1-33A3-4F6F-BD09-E6465C249C1F}"/>
              </a:ext>
            </a:extLst>
          </p:cNvPr>
          <p:cNvSpPr/>
          <p:nvPr/>
        </p:nvSpPr>
        <p:spPr>
          <a:xfrm>
            <a:off x="7845773" y="3962984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52F46C97-076E-4F4B-A8B8-A7513B103B0B}"/>
              </a:ext>
            </a:extLst>
          </p:cNvPr>
          <p:cNvSpPr/>
          <p:nvPr/>
        </p:nvSpPr>
        <p:spPr>
          <a:xfrm>
            <a:off x="7845773" y="3652091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6D9DBD6F-2104-49DB-8FEF-38F33AAAACE2}"/>
              </a:ext>
            </a:extLst>
          </p:cNvPr>
          <p:cNvSpPr/>
          <p:nvPr/>
        </p:nvSpPr>
        <p:spPr>
          <a:xfrm>
            <a:off x="8156666" y="3341198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76D89C0F-FA92-49CB-B4D5-E8A5AAC7AD35}"/>
              </a:ext>
            </a:extLst>
          </p:cNvPr>
          <p:cNvSpPr/>
          <p:nvPr/>
        </p:nvSpPr>
        <p:spPr>
          <a:xfrm>
            <a:off x="8156666" y="3962984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88FF5A23-8C53-412B-9220-3A4D6CDC91CD}"/>
              </a:ext>
            </a:extLst>
          </p:cNvPr>
          <p:cNvSpPr/>
          <p:nvPr/>
        </p:nvSpPr>
        <p:spPr>
          <a:xfrm>
            <a:off x="8156666" y="3652091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52E71D6D-B60E-4B44-BF14-E445CB72F4C6}"/>
              </a:ext>
            </a:extLst>
          </p:cNvPr>
          <p:cNvSpPr txBox="1"/>
          <p:nvPr/>
        </p:nvSpPr>
        <p:spPr>
          <a:xfrm>
            <a:off x="7767822" y="2919648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dx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85E89D0B-24F2-4337-99A2-5E9C7E4EA67B}"/>
              </a:ext>
            </a:extLst>
          </p:cNvPr>
          <p:cNvGrpSpPr/>
          <p:nvPr/>
        </p:nvGrpSpPr>
        <p:grpSpPr>
          <a:xfrm>
            <a:off x="4993922" y="5028798"/>
            <a:ext cx="1243573" cy="1274466"/>
            <a:chOff x="4993922" y="5028797"/>
            <a:chExt cx="1465517" cy="1465517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75BB23DE-7039-4185-8321-E941FE9169D3}"/>
                </a:ext>
              </a:extLst>
            </p:cNvPr>
            <p:cNvSpPr/>
            <p:nvPr/>
          </p:nvSpPr>
          <p:spPr>
            <a:xfrm>
              <a:off x="4993922" y="5028797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733A4901-8706-4369-B6EA-83C387F5A818}"/>
                </a:ext>
              </a:extLst>
            </p:cNvPr>
            <p:cNvSpPr/>
            <p:nvPr/>
          </p:nvSpPr>
          <p:spPr>
            <a:xfrm>
              <a:off x="5360301" y="5028797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865461FD-EBA7-4219-B9B4-DE5B3B32B4A7}"/>
                </a:ext>
              </a:extLst>
            </p:cNvPr>
            <p:cNvSpPr/>
            <p:nvPr/>
          </p:nvSpPr>
          <p:spPr>
            <a:xfrm>
              <a:off x="5726681" y="5028797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2D77ACBC-EDF0-4B63-A0EC-BD404E8AAA8C}"/>
                </a:ext>
              </a:extLst>
            </p:cNvPr>
            <p:cNvSpPr/>
            <p:nvPr/>
          </p:nvSpPr>
          <p:spPr>
            <a:xfrm>
              <a:off x="6093060" y="5028797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D1CD05B1-51FD-4064-A585-377C5B21D182}"/>
                </a:ext>
              </a:extLst>
            </p:cNvPr>
            <p:cNvSpPr/>
            <p:nvPr/>
          </p:nvSpPr>
          <p:spPr>
            <a:xfrm>
              <a:off x="4993922" y="5395176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3A5F4C12-08AC-4E0C-A1AA-8B385CFA6457}"/>
                </a:ext>
              </a:extLst>
            </p:cNvPr>
            <p:cNvSpPr/>
            <p:nvPr/>
          </p:nvSpPr>
          <p:spPr>
            <a:xfrm>
              <a:off x="5360301" y="5395176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38A0A5C7-69D6-4DE9-ABC1-AB06353E721B}"/>
                </a:ext>
              </a:extLst>
            </p:cNvPr>
            <p:cNvSpPr/>
            <p:nvPr/>
          </p:nvSpPr>
          <p:spPr>
            <a:xfrm>
              <a:off x="5726681" y="5395176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11BB204F-E201-4717-B854-3D2B89EF3E5A}"/>
                </a:ext>
              </a:extLst>
            </p:cNvPr>
            <p:cNvSpPr/>
            <p:nvPr/>
          </p:nvSpPr>
          <p:spPr>
            <a:xfrm>
              <a:off x="6093060" y="5395176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9CB6D726-1B8E-4808-910A-F9F8FA84DA58}"/>
                </a:ext>
              </a:extLst>
            </p:cNvPr>
            <p:cNvSpPr/>
            <p:nvPr/>
          </p:nvSpPr>
          <p:spPr>
            <a:xfrm>
              <a:off x="4993922" y="5761556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24D60DCB-4C04-47C5-B789-83B78169FC32}"/>
                </a:ext>
              </a:extLst>
            </p:cNvPr>
            <p:cNvSpPr/>
            <p:nvPr/>
          </p:nvSpPr>
          <p:spPr>
            <a:xfrm>
              <a:off x="5360301" y="5761556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18A5B55D-7EAC-43AF-964C-F16EBD5464EF}"/>
                </a:ext>
              </a:extLst>
            </p:cNvPr>
            <p:cNvSpPr/>
            <p:nvPr/>
          </p:nvSpPr>
          <p:spPr>
            <a:xfrm>
              <a:off x="5726681" y="5761556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ABBAA183-E21B-4012-B44E-D055487BDC42}"/>
                </a:ext>
              </a:extLst>
            </p:cNvPr>
            <p:cNvSpPr/>
            <p:nvPr/>
          </p:nvSpPr>
          <p:spPr>
            <a:xfrm>
              <a:off x="6093060" y="5761556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FBC7D413-DA74-432D-B40B-9AF9A3832CE2}"/>
                </a:ext>
              </a:extLst>
            </p:cNvPr>
            <p:cNvSpPr/>
            <p:nvPr/>
          </p:nvSpPr>
          <p:spPr>
            <a:xfrm>
              <a:off x="4993922" y="6127935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AB82798C-02BC-4BCB-8C18-2734F94F4E21}"/>
                </a:ext>
              </a:extLst>
            </p:cNvPr>
            <p:cNvSpPr/>
            <p:nvPr/>
          </p:nvSpPr>
          <p:spPr>
            <a:xfrm>
              <a:off x="5360301" y="6127935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460B7FBD-18CD-4357-A53F-5F612E808185}"/>
                </a:ext>
              </a:extLst>
            </p:cNvPr>
            <p:cNvSpPr/>
            <p:nvPr/>
          </p:nvSpPr>
          <p:spPr>
            <a:xfrm>
              <a:off x="5726681" y="6127935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DCE6A5AD-05F1-4054-B2FC-4C443FCEF348}"/>
                </a:ext>
              </a:extLst>
            </p:cNvPr>
            <p:cNvSpPr/>
            <p:nvPr/>
          </p:nvSpPr>
          <p:spPr>
            <a:xfrm>
              <a:off x="6093060" y="6127935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F69596BA-5F6F-4104-A1BB-320F64526848}"/>
              </a:ext>
            </a:extLst>
          </p:cNvPr>
          <p:cNvSpPr txBox="1"/>
          <p:nvPr/>
        </p:nvSpPr>
        <p:spPr>
          <a:xfrm>
            <a:off x="5268497" y="6335270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83F92EF5-0805-4A70-8774-990F0115BD4E}"/>
              </a:ext>
            </a:extLst>
          </p:cNvPr>
          <p:cNvSpPr/>
          <p:nvPr/>
        </p:nvSpPr>
        <p:spPr>
          <a:xfrm>
            <a:off x="7588440" y="5204158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E963175E-35A8-44EA-817A-A5870FA60EB3}"/>
              </a:ext>
            </a:extLst>
          </p:cNvPr>
          <p:cNvSpPr/>
          <p:nvPr/>
        </p:nvSpPr>
        <p:spPr>
          <a:xfrm>
            <a:off x="7874952" y="5204158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89DE8651-F423-43BF-B0C6-7715DB289819}"/>
              </a:ext>
            </a:extLst>
          </p:cNvPr>
          <p:cNvSpPr/>
          <p:nvPr/>
        </p:nvSpPr>
        <p:spPr>
          <a:xfrm>
            <a:off x="8161464" y="5204158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9D325B5-CEBB-4CE8-BE96-B1AB6D22662A}"/>
              </a:ext>
            </a:extLst>
          </p:cNvPr>
          <p:cNvSpPr/>
          <p:nvPr/>
        </p:nvSpPr>
        <p:spPr>
          <a:xfrm>
            <a:off x="7588440" y="549067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3CACCF36-0FF6-4EB1-8E3B-02A0AF84B9E2}"/>
              </a:ext>
            </a:extLst>
          </p:cNvPr>
          <p:cNvSpPr/>
          <p:nvPr/>
        </p:nvSpPr>
        <p:spPr>
          <a:xfrm>
            <a:off x="7874952" y="549067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6203D79-13CB-4F4A-BDB6-94BF18C30632}"/>
              </a:ext>
            </a:extLst>
          </p:cNvPr>
          <p:cNvSpPr/>
          <p:nvPr/>
        </p:nvSpPr>
        <p:spPr>
          <a:xfrm>
            <a:off x="8161464" y="549067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CA1E60F6-F847-4561-8508-88FFC86DD05E}"/>
              </a:ext>
            </a:extLst>
          </p:cNvPr>
          <p:cNvSpPr/>
          <p:nvPr/>
        </p:nvSpPr>
        <p:spPr>
          <a:xfrm>
            <a:off x="7588440" y="577718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675C084C-2772-4DBC-8E28-BC981E55992B}"/>
              </a:ext>
            </a:extLst>
          </p:cNvPr>
          <p:cNvSpPr/>
          <p:nvPr/>
        </p:nvSpPr>
        <p:spPr>
          <a:xfrm>
            <a:off x="7874952" y="577718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30C7F796-F6CE-44EA-A845-7C0677B23A64}"/>
              </a:ext>
            </a:extLst>
          </p:cNvPr>
          <p:cNvSpPr/>
          <p:nvPr/>
        </p:nvSpPr>
        <p:spPr>
          <a:xfrm>
            <a:off x="8161464" y="577718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422165FC-0015-4399-90F4-81CC9655FE18}"/>
              </a:ext>
            </a:extLst>
          </p:cNvPr>
          <p:cNvSpPr txBox="1"/>
          <p:nvPr/>
        </p:nvSpPr>
        <p:spPr>
          <a:xfrm>
            <a:off x="7498174" y="4747249"/>
            <a:ext cx="10310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self.x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3D32F83B-3FF1-4725-A144-81E78A0ED66B}"/>
              </a:ext>
            </a:extLst>
          </p:cNvPr>
          <p:cNvSpPr txBox="1"/>
          <p:nvPr/>
        </p:nvSpPr>
        <p:spPr>
          <a:xfrm>
            <a:off x="7286577" y="6081169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(1,1,3,3)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2334307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295C5093-94DD-4679-B589-BBBF95BE800E}"/>
              </a:ext>
            </a:extLst>
          </p:cNvPr>
          <p:cNvSpPr txBox="1"/>
          <p:nvPr/>
        </p:nvSpPr>
        <p:spPr>
          <a:xfrm>
            <a:off x="401043" y="919998"/>
            <a:ext cx="100591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dx = col2im(dcol, self.x.shape, FH=2, FW=2, self.stride=1, self.pad=0)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EE926D86-6903-4001-90A2-8F74C0D43F77}"/>
              </a:ext>
            </a:extLst>
          </p:cNvPr>
          <p:cNvSpPr txBox="1"/>
          <p:nvPr/>
        </p:nvSpPr>
        <p:spPr>
          <a:xfrm>
            <a:off x="344938" y="1383393"/>
            <a:ext cx="10171374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def col2im(col, input_shape, filter_h, filter_w, stride=1, pad=0):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N, C, H, W = input_shape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out_h = (H + 2*pad - filter_h)//stride + 1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out_w = (W + 2*pad - filter_w)//stride + 1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col = col.reshape(N, out_h, out_w, C, filter_h, filter_w).transpose(0, 3, 4, 5, 1, 2)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img = np.zeros((N, C, H + 2*pad + stride - 1, W + 2*pad + stride - 1))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for y in range(filter_h):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y_max = y + stride*out_h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for x in range(filter_w):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x_max = x + stride*out_w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img[:, :, y:y_max:stride, x:x_max:stride] = col[:, :, y, x, :, :]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return img[:, :, pad:H + pad, pad:W + pad]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3480350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783F578A-6FFA-4844-B825-F681FEA1B4E5}"/>
              </a:ext>
            </a:extLst>
          </p:cNvPr>
          <p:cNvSpPr txBox="1"/>
          <p:nvPr/>
        </p:nvSpPr>
        <p:spPr>
          <a:xfrm>
            <a:off x="7072655" y="1563373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B66719C8-3D6B-4DFB-A0A2-055DBA78E151}"/>
              </a:ext>
            </a:extLst>
          </p:cNvPr>
          <p:cNvSpPr txBox="1"/>
          <p:nvPr/>
        </p:nvSpPr>
        <p:spPr>
          <a:xfrm>
            <a:off x="6954220" y="3396244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(4,4)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99F8E4B9-7A06-4F7E-8459-A0998B63B9A8}"/>
              </a:ext>
            </a:extLst>
          </p:cNvPr>
          <p:cNvSpPr txBox="1"/>
          <p:nvPr/>
        </p:nvSpPr>
        <p:spPr>
          <a:xfrm>
            <a:off x="8382022" y="2442009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=&gt;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80757D69-6CA0-45B7-889F-C39CF8546972}"/>
              </a:ext>
            </a:extLst>
          </p:cNvPr>
          <p:cNvSpPr/>
          <p:nvPr/>
        </p:nvSpPr>
        <p:spPr>
          <a:xfrm>
            <a:off x="9302720" y="2235355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951C92EA-1937-4FFD-98A4-0E2A047B9EC7}"/>
              </a:ext>
            </a:extLst>
          </p:cNvPr>
          <p:cNvSpPr/>
          <p:nvPr/>
        </p:nvSpPr>
        <p:spPr>
          <a:xfrm>
            <a:off x="9302720" y="2857141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103E52BC-EA20-46BE-8279-6A4087F5BC8D}"/>
              </a:ext>
            </a:extLst>
          </p:cNvPr>
          <p:cNvSpPr/>
          <p:nvPr/>
        </p:nvSpPr>
        <p:spPr>
          <a:xfrm>
            <a:off x="9302720" y="2546248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8CF061E1-1EB4-4AE8-9CF4-40CC4E7E66C5}"/>
              </a:ext>
            </a:extLst>
          </p:cNvPr>
          <p:cNvSpPr/>
          <p:nvPr/>
        </p:nvSpPr>
        <p:spPr>
          <a:xfrm>
            <a:off x="9613613" y="2235355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CE83BEA1-33A3-4F6F-BD09-E6465C249C1F}"/>
              </a:ext>
            </a:extLst>
          </p:cNvPr>
          <p:cNvSpPr/>
          <p:nvPr/>
        </p:nvSpPr>
        <p:spPr>
          <a:xfrm>
            <a:off x="9613613" y="2857141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52F46C97-076E-4F4B-A8B8-A7513B103B0B}"/>
              </a:ext>
            </a:extLst>
          </p:cNvPr>
          <p:cNvSpPr/>
          <p:nvPr/>
        </p:nvSpPr>
        <p:spPr>
          <a:xfrm>
            <a:off x="9613613" y="2546248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6D9DBD6F-2104-49DB-8FEF-38F33AAAACE2}"/>
              </a:ext>
            </a:extLst>
          </p:cNvPr>
          <p:cNvSpPr/>
          <p:nvPr/>
        </p:nvSpPr>
        <p:spPr>
          <a:xfrm>
            <a:off x="9924506" y="2235355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76D89C0F-FA92-49CB-B4D5-E8A5AAC7AD35}"/>
              </a:ext>
            </a:extLst>
          </p:cNvPr>
          <p:cNvSpPr/>
          <p:nvPr/>
        </p:nvSpPr>
        <p:spPr>
          <a:xfrm>
            <a:off x="9924506" y="2857141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88FF5A23-8C53-412B-9220-3A4D6CDC91CD}"/>
              </a:ext>
            </a:extLst>
          </p:cNvPr>
          <p:cNvSpPr/>
          <p:nvPr/>
        </p:nvSpPr>
        <p:spPr>
          <a:xfrm>
            <a:off x="9924506" y="2546248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52E71D6D-B60E-4B44-BF14-E445CB72F4C6}"/>
              </a:ext>
            </a:extLst>
          </p:cNvPr>
          <p:cNvSpPr txBox="1"/>
          <p:nvPr/>
        </p:nvSpPr>
        <p:spPr>
          <a:xfrm>
            <a:off x="9535662" y="1813805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3D32F83B-3FF1-4725-A144-81E78A0ED66B}"/>
              </a:ext>
            </a:extLst>
          </p:cNvPr>
          <p:cNvSpPr txBox="1"/>
          <p:nvPr/>
        </p:nvSpPr>
        <p:spPr>
          <a:xfrm>
            <a:off x="9054417" y="3168034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(1,1,3,3)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6F74D42-C793-4BEB-BC28-A9F9ADEA9950}"/>
              </a:ext>
            </a:extLst>
          </p:cNvPr>
          <p:cNvSpPr txBox="1"/>
          <p:nvPr/>
        </p:nvSpPr>
        <p:spPr>
          <a:xfrm>
            <a:off x="566928" y="975360"/>
            <a:ext cx="97225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col = col.reshape(N, out_h, out_w, C, filter_h, filter_w).transpose(0, 3, 4, 5, 1, 2)</a:t>
            </a:r>
          </a:p>
          <a:p>
            <a:pPr algn="l"/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         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(1,2,2,1,2,2) =&gt; (1,1,2,2,2,2)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265A406-4052-4DA8-B424-1F291865515B}"/>
              </a:ext>
            </a:extLst>
          </p:cNvPr>
          <p:cNvSpPr/>
          <p:nvPr/>
        </p:nvSpPr>
        <p:spPr>
          <a:xfrm>
            <a:off x="6703499" y="1963483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164657D-B3CB-4495-A74A-CA1AF34FB558}"/>
              </a:ext>
            </a:extLst>
          </p:cNvPr>
          <p:cNvSpPr/>
          <p:nvPr/>
        </p:nvSpPr>
        <p:spPr>
          <a:xfrm>
            <a:off x="7069878" y="1963483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DBB065F-EA81-4D92-B577-604E52C08D01}"/>
              </a:ext>
            </a:extLst>
          </p:cNvPr>
          <p:cNvSpPr/>
          <p:nvPr/>
        </p:nvSpPr>
        <p:spPr>
          <a:xfrm>
            <a:off x="7436258" y="1963483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023AD91-EF48-4FDB-A77B-EBC9F63D7999}"/>
              </a:ext>
            </a:extLst>
          </p:cNvPr>
          <p:cNvSpPr/>
          <p:nvPr/>
        </p:nvSpPr>
        <p:spPr>
          <a:xfrm>
            <a:off x="7802637" y="1963483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FAEBBEB-F51E-4EFA-BD13-5A44BBA29EDF}"/>
              </a:ext>
            </a:extLst>
          </p:cNvPr>
          <p:cNvSpPr/>
          <p:nvPr/>
        </p:nvSpPr>
        <p:spPr>
          <a:xfrm>
            <a:off x="6703499" y="2329862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EC7F19A-33C8-4D37-A89D-7479959725ED}"/>
              </a:ext>
            </a:extLst>
          </p:cNvPr>
          <p:cNvSpPr/>
          <p:nvPr/>
        </p:nvSpPr>
        <p:spPr>
          <a:xfrm>
            <a:off x="7069878" y="2329862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D183E47-DDE8-4F0F-B985-81F0AD8DD902}"/>
              </a:ext>
            </a:extLst>
          </p:cNvPr>
          <p:cNvSpPr/>
          <p:nvPr/>
        </p:nvSpPr>
        <p:spPr>
          <a:xfrm>
            <a:off x="7436258" y="2329862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0BF5711-B551-4480-9AB0-6D3C04967984}"/>
              </a:ext>
            </a:extLst>
          </p:cNvPr>
          <p:cNvSpPr/>
          <p:nvPr/>
        </p:nvSpPr>
        <p:spPr>
          <a:xfrm>
            <a:off x="7802637" y="2329862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E8AC396-7A47-40A5-AB87-8EC3EFEB46D2}"/>
              </a:ext>
            </a:extLst>
          </p:cNvPr>
          <p:cNvSpPr/>
          <p:nvPr/>
        </p:nvSpPr>
        <p:spPr>
          <a:xfrm>
            <a:off x="6703499" y="2696242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A58A42D-C33F-4744-8A1C-3C15C406F4E9}"/>
              </a:ext>
            </a:extLst>
          </p:cNvPr>
          <p:cNvSpPr/>
          <p:nvPr/>
        </p:nvSpPr>
        <p:spPr>
          <a:xfrm>
            <a:off x="7069878" y="2696242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0D54CF1-19CD-44CF-9B5D-63C4A098F558}"/>
              </a:ext>
            </a:extLst>
          </p:cNvPr>
          <p:cNvSpPr/>
          <p:nvPr/>
        </p:nvSpPr>
        <p:spPr>
          <a:xfrm>
            <a:off x="7436258" y="2696242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B0A9BCC-57E2-4200-8432-E2B42D53047E}"/>
              </a:ext>
            </a:extLst>
          </p:cNvPr>
          <p:cNvSpPr/>
          <p:nvPr/>
        </p:nvSpPr>
        <p:spPr>
          <a:xfrm>
            <a:off x="7802637" y="2696242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ABE9325-2AD2-4C1E-92BF-9C9D96CB8B49}"/>
              </a:ext>
            </a:extLst>
          </p:cNvPr>
          <p:cNvSpPr/>
          <p:nvPr/>
        </p:nvSpPr>
        <p:spPr>
          <a:xfrm>
            <a:off x="6703499" y="3062621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9D91186-E111-4C5D-B000-D4C4802768CB}"/>
              </a:ext>
            </a:extLst>
          </p:cNvPr>
          <p:cNvSpPr/>
          <p:nvPr/>
        </p:nvSpPr>
        <p:spPr>
          <a:xfrm>
            <a:off x="7069878" y="3062621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7D66046-376E-4420-A3FC-6B7E01302D0C}"/>
              </a:ext>
            </a:extLst>
          </p:cNvPr>
          <p:cNvSpPr/>
          <p:nvPr/>
        </p:nvSpPr>
        <p:spPr>
          <a:xfrm>
            <a:off x="7436258" y="3062621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9DE1933-EFBC-47BE-944E-01F8251234DB}"/>
              </a:ext>
            </a:extLst>
          </p:cNvPr>
          <p:cNvSpPr/>
          <p:nvPr/>
        </p:nvSpPr>
        <p:spPr>
          <a:xfrm>
            <a:off x="7802637" y="3062621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D73B50F-60D1-4356-B68B-9B71A519BFDD}"/>
              </a:ext>
            </a:extLst>
          </p:cNvPr>
          <p:cNvSpPr/>
          <p:nvPr/>
        </p:nvSpPr>
        <p:spPr>
          <a:xfrm>
            <a:off x="462892" y="4392786"/>
            <a:ext cx="9631650" cy="12882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6AB0237-016E-4B18-9037-F66389D63AA6}"/>
              </a:ext>
            </a:extLst>
          </p:cNvPr>
          <p:cNvSpPr/>
          <p:nvPr/>
        </p:nvSpPr>
        <p:spPr>
          <a:xfrm>
            <a:off x="554332" y="4478130"/>
            <a:ext cx="9442674" cy="10992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64BCE15-D184-4DE6-BD07-434FD65E66EC}"/>
              </a:ext>
            </a:extLst>
          </p:cNvPr>
          <p:cNvSpPr/>
          <p:nvPr/>
        </p:nvSpPr>
        <p:spPr>
          <a:xfrm>
            <a:off x="664030" y="4574588"/>
            <a:ext cx="4620768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E0745EC-D309-4675-B138-42A09A844AA5}"/>
              </a:ext>
            </a:extLst>
          </p:cNvPr>
          <p:cNvSpPr/>
          <p:nvPr/>
        </p:nvSpPr>
        <p:spPr>
          <a:xfrm>
            <a:off x="5284798" y="4574588"/>
            <a:ext cx="4620768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932059A-A3BC-4798-A7F1-B5AF4BF4B9CE}"/>
              </a:ext>
            </a:extLst>
          </p:cNvPr>
          <p:cNvSpPr/>
          <p:nvPr/>
        </p:nvSpPr>
        <p:spPr>
          <a:xfrm>
            <a:off x="783882" y="4671045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9C01EF5-601C-495A-936D-CFBF3E26EFB0}"/>
              </a:ext>
            </a:extLst>
          </p:cNvPr>
          <p:cNvSpPr/>
          <p:nvPr/>
        </p:nvSpPr>
        <p:spPr>
          <a:xfrm>
            <a:off x="2974414" y="4671045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F1E5E5B-F075-4521-BF12-04C867F085AF}"/>
              </a:ext>
            </a:extLst>
          </p:cNvPr>
          <p:cNvSpPr/>
          <p:nvPr/>
        </p:nvSpPr>
        <p:spPr>
          <a:xfrm>
            <a:off x="869282" y="4762485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121D4AE-664B-46ED-9B62-B410BB3C4400}"/>
              </a:ext>
            </a:extLst>
          </p:cNvPr>
          <p:cNvSpPr/>
          <p:nvPr/>
        </p:nvSpPr>
        <p:spPr>
          <a:xfrm>
            <a:off x="1879583" y="4762485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476209B-9E8E-414D-BF77-9BF62342227B}"/>
              </a:ext>
            </a:extLst>
          </p:cNvPr>
          <p:cNvSpPr/>
          <p:nvPr/>
        </p:nvSpPr>
        <p:spPr>
          <a:xfrm>
            <a:off x="950165" y="4835637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75E0D749-D6F0-4DEB-BA90-85831360B63E}"/>
              </a:ext>
            </a:extLst>
          </p:cNvPr>
          <p:cNvSpPr/>
          <p:nvPr/>
        </p:nvSpPr>
        <p:spPr>
          <a:xfrm>
            <a:off x="1371166" y="4835637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396C82B-7E86-4541-8652-7F5C58ACDDAE}"/>
              </a:ext>
            </a:extLst>
          </p:cNvPr>
          <p:cNvSpPr/>
          <p:nvPr/>
        </p:nvSpPr>
        <p:spPr>
          <a:xfrm>
            <a:off x="1963223" y="4833573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DBAEB1B-DA4A-4316-A8B7-248711284498}"/>
              </a:ext>
            </a:extLst>
          </p:cNvPr>
          <p:cNvSpPr/>
          <p:nvPr/>
        </p:nvSpPr>
        <p:spPr>
          <a:xfrm>
            <a:off x="2384224" y="4833573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484F45A-5901-45FD-80DC-0987CB43E622}"/>
              </a:ext>
            </a:extLst>
          </p:cNvPr>
          <p:cNvSpPr/>
          <p:nvPr/>
        </p:nvSpPr>
        <p:spPr>
          <a:xfrm>
            <a:off x="3038316" y="4760421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3E56399-F8F4-43DD-A342-4274C1D06052}"/>
              </a:ext>
            </a:extLst>
          </p:cNvPr>
          <p:cNvSpPr/>
          <p:nvPr/>
        </p:nvSpPr>
        <p:spPr>
          <a:xfrm>
            <a:off x="4048617" y="4760421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6E714E4-7FD1-4A6E-87FA-EC007D80466E}"/>
              </a:ext>
            </a:extLst>
          </p:cNvPr>
          <p:cNvSpPr/>
          <p:nvPr/>
        </p:nvSpPr>
        <p:spPr>
          <a:xfrm>
            <a:off x="3119199" y="4833573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7F5C5F3F-54ED-4BA6-860F-EA584CA02753}"/>
              </a:ext>
            </a:extLst>
          </p:cNvPr>
          <p:cNvSpPr/>
          <p:nvPr/>
        </p:nvSpPr>
        <p:spPr>
          <a:xfrm>
            <a:off x="3540200" y="4833573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27849B8-73C8-4A5F-A90B-87ADD8CE7BA3}"/>
              </a:ext>
            </a:extLst>
          </p:cNvPr>
          <p:cNvSpPr/>
          <p:nvPr/>
        </p:nvSpPr>
        <p:spPr>
          <a:xfrm>
            <a:off x="4132257" y="4831509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A1AA0E13-498B-4EC2-A9E4-B746575E6DFC}"/>
              </a:ext>
            </a:extLst>
          </p:cNvPr>
          <p:cNvSpPr/>
          <p:nvPr/>
        </p:nvSpPr>
        <p:spPr>
          <a:xfrm>
            <a:off x="4553258" y="4831509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0D27276C-8BC5-4028-B7F7-E980313B220F}"/>
              </a:ext>
            </a:extLst>
          </p:cNvPr>
          <p:cNvSpPr/>
          <p:nvPr/>
        </p:nvSpPr>
        <p:spPr>
          <a:xfrm>
            <a:off x="5404650" y="4679109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777C1494-5DA7-4471-98AF-788566D6324B}"/>
              </a:ext>
            </a:extLst>
          </p:cNvPr>
          <p:cNvSpPr/>
          <p:nvPr/>
        </p:nvSpPr>
        <p:spPr>
          <a:xfrm>
            <a:off x="7595182" y="4679109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11DD785C-9474-4F79-877B-E9521104451D}"/>
              </a:ext>
            </a:extLst>
          </p:cNvPr>
          <p:cNvSpPr/>
          <p:nvPr/>
        </p:nvSpPr>
        <p:spPr>
          <a:xfrm>
            <a:off x="5490050" y="4770549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3A940E9D-BE80-4810-AB59-355F19DEA7FA}"/>
              </a:ext>
            </a:extLst>
          </p:cNvPr>
          <p:cNvSpPr/>
          <p:nvPr/>
        </p:nvSpPr>
        <p:spPr>
          <a:xfrm>
            <a:off x="6500351" y="4770549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B118F32-98F8-4C45-9A78-9EE54E713208}"/>
              </a:ext>
            </a:extLst>
          </p:cNvPr>
          <p:cNvSpPr/>
          <p:nvPr/>
        </p:nvSpPr>
        <p:spPr>
          <a:xfrm>
            <a:off x="5570933" y="4843701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17C29739-7CC7-40BE-B52A-DA1210753FD8}"/>
              </a:ext>
            </a:extLst>
          </p:cNvPr>
          <p:cNvSpPr/>
          <p:nvPr/>
        </p:nvSpPr>
        <p:spPr>
          <a:xfrm>
            <a:off x="5991934" y="4843701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241661E2-3B05-4E73-B7DE-241CEBBE21B1}"/>
              </a:ext>
            </a:extLst>
          </p:cNvPr>
          <p:cNvSpPr/>
          <p:nvPr/>
        </p:nvSpPr>
        <p:spPr>
          <a:xfrm>
            <a:off x="6583991" y="4841637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19D9328F-5C81-4908-895E-AAD080C8474A}"/>
              </a:ext>
            </a:extLst>
          </p:cNvPr>
          <p:cNvSpPr/>
          <p:nvPr/>
        </p:nvSpPr>
        <p:spPr>
          <a:xfrm>
            <a:off x="7004992" y="4841637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AC63668-AEA1-4ECB-8BB6-2662C0E77ED6}"/>
              </a:ext>
            </a:extLst>
          </p:cNvPr>
          <p:cNvSpPr/>
          <p:nvPr/>
        </p:nvSpPr>
        <p:spPr>
          <a:xfrm>
            <a:off x="7659084" y="4768485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5F8807E1-3832-481A-876B-BA9DF7E3A753}"/>
              </a:ext>
            </a:extLst>
          </p:cNvPr>
          <p:cNvSpPr/>
          <p:nvPr/>
        </p:nvSpPr>
        <p:spPr>
          <a:xfrm>
            <a:off x="8669385" y="4768485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26B99A40-3915-4346-A7B7-72CFD2B91656}"/>
              </a:ext>
            </a:extLst>
          </p:cNvPr>
          <p:cNvSpPr/>
          <p:nvPr/>
        </p:nvSpPr>
        <p:spPr>
          <a:xfrm>
            <a:off x="7739967" y="4841637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E2E4BE5A-2C40-4D59-A779-1E05C68FBBBC}"/>
              </a:ext>
            </a:extLst>
          </p:cNvPr>
          <p:cNvSpPr/>
          <p:nvPr/>
        </p:nvSpPr>
        <p:spPr>
          <a:xfrm>
            <a:off x="8160968" y="4841637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68" name="직사각형 7167">
            <a:extLst>
              <a:ext uri="{FF2B5EF4-FFF2-40B4-BE49-F238E27FC236}">
                <a16:creationId xmlns:a16="http://schemas.microsoft.com/office/drawing/2014/main" id="{A0841601-3C43-4D22-B5CE-C69963EC8F43}"/>
              </a:ext>
            </a:extLst>
          </p:cNvPr>
          <p:cNvSpPr/>
          <p:nvPr/>
        </p:nvSpPr>
        <p:spPr>
          <a:xfrm>
            <a:off x="8753025" y="4839573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69" name="직사각형 7168">
            <a:extLst>
              <a:ext uri="{FF2B5EF4-FFF2-40B4-BE49-F238E27FC236}">
                <a16:creationId xmlns:a16="http://schemas.microsoft.com/office/drawing/2014/main" id="{698FCF53-3D14-48BD-A001-7A110E073196}"/>
              </a:ext>
            </a:extLst>
          </p:cNvPr>
          <p:cNvSpPr/>
          <p:nvPr/>
        </p:nvSpPr>
        <p:spPr>
          <a:xfrm>
            <a:off x="9174026" y="4839573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2" name="화살표: 아래쪽 7171">
            <a:extLst>
              <a:ext uri="{FF2B5EF4-FFF2-40B4-BE49-F238E27FC236}">
                <a16:creationId xmlns:a16="http://schemas.microsoft.com/office/drawing/2014/main" id="{F79D69A4-D49A-476E-9ECF-AEC5B5701BE9}"/>
              </a:ext>
            </a:extLst>
          </p:cNvPr>
          <p:cNvSpPr/>
          <p:nvPr/>
        </p:nvSpPr>
        <p:spPr>
          <a:xfrm>
            <a:off x="7266432" y="3864864"/>
            <a:ext cx="414082" cy="424289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4EC7FE54-0F62-45B2-9051-13354D15D828}"/>
              </a:ext>
            </a:extLst>
          </p:cNvPr>
          <p:cNvSpPr txBox="1"/>
          <p:nvPr/>
        </p:nvSpPr>
        <p:spPr>
          <a:xfrm>
            <a:off x="7028479" y="5718095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(1,1,2,2,2,2)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2441733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6F74D42-C793-4BEB-BC28-A9F9ADEA9950}"/>
              </a:ext>
            </a:extLst>
          </p:cNvPr>
          <p:cNvSpPr txBox="1"/>
          <p:nvPr/>
        </p:nvSpPr>
        <p:spPr>
          <a:xfrm>
            <a:off x="566928" y="975360"/>
            <a:ext cx="80393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img = np.zeros((N, C, H + 2*pad + stride - 1, W + 2*pad + stride - 1))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             (1,1,3,3)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D73B50F-60D1-4356-B68B-9B71A519BFDD}"/>
              </a:ext>
            </a:extLst>
          </p:cNvPr>
          <p:cNvSpPr/>
          <p:nvPr/>
        </p:nvSpPr>
        <p:spPr>
          <a:xfrm>
            <a:off x="462892" y="4392786"/>
            <a:ext cx="9631650" cy="12882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6AB0237-016E-4B18-9037-F66389D63AA6}"/>
              </a:ext>
            </a:extLst>
          </p:cNvPr>
          <p:cNvSpPr/>
          <p:nvPr/>
        </p:nvSpPr>
        <p:spPr>
          <a:xfrm>
            <a:off x="554332" y="4478130"/>
            <a:ext cx="9442674" cy="10992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64BCE15-D184-4DE6-BD07-434FD65E66EC}"/>
              </a:ext>
            </a:extLst>
          </p:cNvPr>
          <p:cNvSpPr/>
          <p:nvPr/>
        </p:nvSpPr>
        <p:spPr>
          <a:xfrm>
            <a:off x="664030" y="4574588"/>
            <a:ext cx="4620768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E0745EC-D309-4675-B138-42A09A844AA5}"/>
              </a:ext>
            </a:extLst>
          </p:cNvPr>
          <p:cNvSpPr/>
          <p:nvPr/>
        </p:nvSpPr>
        <p:spPr>
          <a:xfrm>
            <a:off x="5284798" y="4574588"/>
            <a:ext cx="4620768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932059A-A3BC-4798-A7F1-B5AF4BF4B9CE}"/>
              </a:ext>
            </a:extLst>
          </p:cNvPr>
          <p:cNvSpPr/>
          <p:nvPr/>
        </p:nvSpPr>
        <p:spPr>
          <a:xfrm>
            <a:off x="783882" y="4671045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9C01EF5-601C-495A-936D-CFBF3E26EFB0}"/>
              </a:ext>
            </a:extLst>
          </p:cNvPr>
          <p:cNvSpPr/>
          <p:nvPr/>
        </p:nvSpPr>
        <p:spPr>
          <a:xfrm>
            <a:off x="2974414" y="4671045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F1E5E5B-F075-4521-BF12-04C867F085AF}"/>
              </a:ext>
            </a:extLst>
          </p:cNvPr>
          <p:cNvSpPr/>
          <p:nvPr/>
        </p:nvSpPr>
        <p:spPr>
          <a:xfrm>
            <a:off x="869282" y="4762485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121D4AE-664B-46ED-9B62-B410BB3C4400}"/>
              </a:ext>
            </a:extLst>
          </p:cNvPr>
          <p:cNvSpPr/>
          <p:nvPr/>
        </p:nvSpPr>
        <p:spPr>
          <a:xfrm>
            <a:off x="1879583" y="4762485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476209B-9E8E-414D-BF77-9BF62342227B}"/>
              </a:ext>
            </a:extLst>
          </p:cNvPr>
          <p:cNvSpPr/>
          <p:nvPr/>
        </p:nvSpPr>
        <p:spPr>
          <a:xfrm>
            <a:off x="950165" y="4835637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75E0D749-D6F0-4DEB-BA90-85831360B63E}"/>
              </a:ext>
            </a:extLst>
          </p:cNvPr>
          <p:cNvSpPr/>
          <p:nvPr/>
        </p:nvSpPr>
        <p:spPr>
          <a:xfrm>
            <a:off x="1371166" y="4835637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396C82B-7E86-4541-8652-7F5C58ACDDAE}"/>
              </a:ext>
            </a:extLst>
          </p:cNvPr>
          <p:cNvSpPr/>
          <p:nvPr/>
        </p:nvSpPr>
        <p:spPr>
          <a:xfrm>
            <a:off x="1963223" y="4833573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DBAEB1B-DA4A-4316-A8B7-248711284498}"/>
              </a:ext>
            </a:extLst>
          </p:cNvPr>
          <p:cNvSpPr/>
          <p:nvPr/>
        </p:nvSpPr>
        <p:spPr>
          <a:xfrm>
            <a:off x="2384224" y="4833573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484F45A-5901-45FD-80DC-0987CB43E622}"/>
              </a:ext>
            </a:extLst>
          </p:cNvPr>
          <p:cNvSpPr/>
          <p:nvPr/>
        </p:nvSpPr>
        <p:spPr>
          <a:xfrm>
            <a:off x="3038316" y="4760421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3E56399-F8F4-43DD-A342-4274C1D06052}"/>
              </a:ext>
            </a:extLst>
          </p:cNvPr>
          <p:cNvSpPr/>
          <p:nvPr/>
        </p:nvSpPr>
        <p:spPr>
          <a:xfrm>
            <a:off x="4048617" y="4760421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6E714E4-7FD1-4A6E-87FA-EC007D80466E}"/>
              </a:ext>
            </a:extLst>
          </p:cNvPr>
          <p:cNvSpPr/>
          <p:nvPr/>
        </p:nvSpPr>
        <p:spPr>
          <a:xfrm>
            <a:off x="3119199" y="4833573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7F5C5F3F-54ED-4BA6-860F-EA584CA02753}"/>
              </a:ext>
            </a:extLst>
          </p:cNvPr>
          <p:cNvSpPr/>
          <p:nvPr/>
        </p:nvSpPr>
        <p:spPr>
          <a:xfrm>
            <a:off x="3540200" y="4833573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27849B8-73C8-4A5F-A90B-87ADD8CE7BA3}"/>
              </a:ext>
            </a:extLst>
          </p:cNvPr>
          <p:cNvSpPr/>
          <p:nvPr/>
        </p:nvSpPr>
        <p:spPr>
          <a:xfrm>
            <a:off x="4132257" y="4831509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A1AA0E13-498B-4EC2-A9E4-B746575E6DFC}"/>
              </a:ext>
            </a:extLst>
          </p:cNvPr>
          <p:cNvSpPr/>
          <p:nvPr/>
        </p:nvSpPr>
        <p:spPr>
          <a:xfrm>
            <a:off x="4553258" y="4831509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0D27276C-8BC5-4028-B7F7-E980313B220F}"/>
              </a:ext>
            </a:extLst>
          </p:cNvPr>
          <p:cNvSpPr/>
          <p:nvPr/>
        </p:nvSpPr>
        <p:spPr>
          <a:xfrm>
            <a:off x="5404650" y="4679109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777C1494-5DA7-4471-98AF-788566D6324B}"/>
              </a:ext>
            </a:extLst>
          </p:cNvPr>
          <p:cNvSpPr/>
          <p:nvPr/>
        </p:nvSpPr>
        <p:spPr>
          <a:xfrm>
            <a:off x="7595182" y="4679109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11DD785C-9474-4F79-877B-E9521104451D}"/>
              </a:ext>
            </a:extLst>
          </p:cNvPr>
          <p:cNvSpPr/>
          <p:nvPr/>
        </p:nvSpPr>
        <p:spPr>
          <a:xfrm>
            <a:off x="5490050" y="4770549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3A940E9D-BE80-4810-AB59-355F19DEA7FA}"/>
              </a:ext>
            </a:extLst>
          </p:cNvPr>
          <p:cNvSpPr/>
          <p:nvPr/>
        </p:nvSpPr>
        <p:spPr>
          <a:xfrm>
            <a:off x="6500351" y="4770549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B118F32-98F8-4C45-9A78-9EE54E713208}"/>
              </a:ext>
            </a:extLst>
          </p:cNvPr>
          <p:cNvSpPr/>
          <p:nvPr/>
        </p:nvSpPr>
        <p:spPr>
          <a:xfrm>
            <a:off x="5570933" y="4843701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17C29739-7CC7-40BE-B52A-DA1210753FD8}"/>
              </a:ext>
            </a:extLst>
          </p:cNvPr>
          <p:cNvSpPr/>
          <p:nvPr/>
        </p:nvSpPr>
        <p:spPr>
          <a:xfrm>
            <a:off x="5991934" y="4843701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241661E2-3B05-4E73-B7DE-241CEBBE21B1}"/>
              </a:ext>
            </a:extLst>
          </p:cNvPr>
          <p:cNvSpPr/>
          <p:nvPr/>
        </p:nvSpPr>
        <p:spPr>
          <a:xfrm>
            <a:off x="6583991" y="4841637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19D9328F-5C81-4908-895E-AAD080C8474A}"/>
              </a:ext>
            </a:extLst>
          </p:cNvPr>
          <p:cNvSpPr/>
          <p:nvPr/>
        </p:nvSpPr>
        <p:spPr>
          <a:xfrm>
            <a:off x="7004992" y="4841637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AC63668-AEA1-4ECB-8BB6-2662C0E77ED6}"/>
              </a:ext>
            </a:extLst>
          </p:cNvPr>
          <p:cNvSpPr/>
          <p:nvPr/>
        </p:nvSpPr>
        <p:spPr>
          <a:xfrm>
            <a:off x="7659084" y="4768485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5F8807E1-3832-481A-876B-BA9DF7E3A753}"/>
              </a:ext>
            </a:extLst>
          </p:cNvPr>
          <p:cNvSpPr/>
          <p:nvPr/>
        </p:nvSpPr>
        <p:spPr>
          <a:xfrm>
            <a:off x="8669385" y="4768485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26B99A40-3915-4346-A7B7-72CFD2B91656}"/>
              </a:ext>
            </a:extLst>
          </p:cNvPr>
          <p:cNvSpPr/>
          <p:nvPr/>
        </p:nvSpPr>
        <p:spPr>
          <a:xfrm>
            <a:off x="7739967" y="4841637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E2E4BE5A-2C40-4D59-A779-1E05C68FBBBC}"/>
              </a:ext>
            </a:extLst>
          </p:cNvPr>
          <p:cNvSpPr/>
          <p:nvPr/>
        </p:nvSpPr>
        <p:spPr>
          <a:xfrm>
            <a:off x="8160968" y="4841637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68" name="직사각형 7167">
            <a:extLst>
              <a:ext uri="{FF2B5EF4-FFF2-40B4-BE49-F238E27FC236}">
                <a16:creationId xmlns:a16="http://schemas.microsoft.com/office/drawing/2014/main" id="{A0841601-3C43-4D22-B5CE-C69963EC8F43}"/>
              </a:ext>
            </a:extLst>
          </p:cNvPr>
          <p:cNvSpPr/>
          <p:nvPr/>
        </p:nvSpPr>
        <p:spPr>
          <a:xfrm>
            <a:off x="8753025" y="4839573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69" name="직사각형 7168">
            <a:extLst>
              <a:ext uri="{FF2B5EF4-FFF2-40B4-BE49-F238E27FC236}">
                <a16:creationId xmlns:a16="http://schemas.microsoft.com/office/drawing/2014/main" id="{698FCF53-3D14-48BD-A001-7A110E073196}"/>
              </a:ext>
            </a:extLst>
          </p:cNvPr>
          <p:cNvSpPr/>
          <p:nvPr/>
        </p:nvSpPr>
        <p:spPr>
          <a:xfrm>
            <a:off x="9174026" y="4839573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4EC7FE54-0F62-45B2-9051-13354D15D828}"/>
              </a:ext>
            </a:extLst>
          </p:cNvPr>
          <p:cNvSpPr txBox="1"/>
          <p:nvPr/>
        </p:nvSpPr>
        <p:spPr>
          <a:xfrm>
            <a:off x="7028479" y="5718095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(1,1,2,2,2,2)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F646759D-6149-47D0-AB78-6DD1FCA32F55}"/>
              </a:ext>
            </a:extLst>
          </p:cNvPr>
          <p:cNvSpPr txBox="1"/>
          <p:nvPr/>
        </p:nvSpPr>
        <p:spPr>
          <a:xfrm>
            <a:off x="4330565" y="5718095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653909D-ABFC-4C4D-8277-C2A0F8DFF831}"/>
              </a:ext>
            </a:extLst>
          </p:cNvPr>
          <p:cNvSpPr/>
          <p:nvPr/>
        </p:nvSpPr>
        <p:spPr>
          <a:xfrm>
            <a:off x="8095712" y="2886764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90A99450-7C45-4C40-A695-74F1C2E2FB04}"/>
              </a:ext>
            </a:extLst>
          </p:cNvPr>
          <p:cNvSpPr/>
          <p:nvPr/>
        </p:nvSpPr>
        <p:spPr>
          <a:xfrm>
            <a:off x="8095712" y="3508550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FBDB5306-CE46-4BD6-87E0-B9AC5DC2DA22}"/>
              </a:ext>
            </a:extLst>
          </p:cNvPr>
          <p:cNvSpPr/>
          <p:nvPr/>
        </p:nvSpPr>
        <p:spPr>
          <a:xfrm>
            <a:off x="8095712" y="3197657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8843602-5AC2-44DE-892A-A5AE09E0353A}"/>
              </a:ext>
            </a:extLst>
          </p:cNvPr>
          <p:cNvSpPr/>
          <p:nvPr/>
        </p:nvSpPr>
        <p:spPr>
          <a:xfrm>
            <a:off x="8406605" y="2886764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C513121F-89D7-4A35-8C14-7EB203954800}"/>
              </a:ext>
            </a:extLst>
          </p:cNvPr>
          <p:cNvSpPr/>
          <p:nvPr/>
        </p:nvSpPr>
        <p:spPr>
          <a:xfrm>
            <a:off x="8406605" y="3508550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320130CB-5C74-4EAE-A3B9-77809CD64703}"/>
              </a:ext>
            </a:extLst>
          </p:cNvPr>
          <p:cNvSpPr/>
          <p:nvPr/>
        </p:nvSpPr>
        <p:spPr>
          <a:xfrm>
            <a:off x="8406605" y="3197657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46809F5B-34A8-448E-803E-08BFBCA3AF8C}"/>
              </a:ext>
            </a:extLst>
          </p:cNvPr>
          <p:cNvSpPr/>
          <p:nvPr/>
        </p:nvSpPr>
        <p:spPr>
          <a:xfrm>
            <a:off x="8717498" y="2886764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726BAF2C-8938-4975-B8BB-EC75AABFAA11}"/>
              </a:ext>
            </a:extLst>
          </p:cNvPr>
          <p:cNvSpPr/>
          <p:nvPr/>
        </p:nvSpPr>
        <p:spPr>
          <a:xfrm>
            <a:off x="8717498" y="3508550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B986969B-7A23-4865-B3EC-3496F9D1C7F6}"/>
              </a:ext>
            </a:extLst>
          </p:cNvPr>
          <p:cNvSpPr/>
          <p:nvPr/>
        </p:nvSpPr>
        <p:spPr>
          <a:xfrm>
            <a:off x="8717498" y="3197657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4B1C8E8-A94A-4CF7-B310-5B66E038CE97}"/>
              </a:ext>
            </a:extLst>
          </p:cNvPr>
          <p:cNvSpPr txBox="1"/>
          <p:nvPr/>
        </p:nvSpPr>
        <p:spPr>
          <a:xfrm>
            <a:off x="8328654" y="2465214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ADC05A2-7E5D-4BE0-9A89-8AC2CBA6BB99}"/>
              </a:ext>
            </a:extLst>
          </p:cNvPr>
          <p:cNvSpPr txBox="1"/>
          <p:nvPr/>
        </p:nvSpPr>
        <p:spPr>
          <a:xfrm>
            <a:off x="7847409" y="3819443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(1,1,3,3)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3802193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6F74D42-C793-4BEB-BC28-A9F9ADEA9950}"/>
              </a:ext>
            </a:extLst>
          </p:cNvPr>
          <p:cNvSpPr txBox="1"/>
          <p:nvPr/>
        </p:nvSpPr>
        <p:spPr>
          <a:xfrm>
            <a:off x="462892" y="709263"/>
            <a:ext cx="8937062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for y in range(filter_h):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y_max = y + stride*out_h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for x in range(filter_w):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x_max = x + stride*out_w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img[:, :, y:y_max:stride, x:x_max:stride] += col[:, :, y, x, :, :]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img[:, :, 0:2:1, 0:2:1] = col[:, :, 0, 0, :, :]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img[:, :, 0:2:1, 1:3:1] = col[:, :, 0, 1, :, :]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img[:, :, 1:3:1, 0:2:1] = col[:, :, 1, 0, :, :]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img[:, :, 1:3:1, 1:3:1] = col[:, :, 1, 1, :, :]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D73B50F-60D1-4356-B68B-9B71A519BFDD}"/>
              </a:ext>
            </a:extLst>
          </p:cNvPr>
          <p:cNvSpPr/>
          <p:nvPr/>
        </p:nvSpPr>
        <p:spPr>
          <a:xfrm>
            <a:off x="462892" y="4392786"/>
            <a:ext cx="9631650" cy="12882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6AB0237-016E-4B18-9037-F66389D63AA6}"/>
              </a:ext>
            </a:extLst>
          </p:cNvPr>
          <p:cNvSpPr/>
          <p:nvPr/>
        </p:nvSpPr>
        <p:spPr>
          <a:xfrm>
            <a:off x="554332" y="4478130"/>
            <a:ext cx="9442674" cy="10992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64BCE15-D184-4DE6-BD07-434FD65E66EC}"/>
              </a:ext>
            </a:extLst>
          </p:cNvPr>
          <p:cNvSpPr/>
          <p:nvPr/>
        </p:nvSpPr>
        <p:spPr>
          <a:xfrm>
            <a:off x="664030" y="4574588"/>
            <a:ext cx="4620768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E0745EC-D309-4675-B138-42A09A844AA5}"/>
              </a:ext>
            </a:extLst>
          </p:cNvPr>
          <p:cNvSpPr/>
          <p:nvPr/>
        </p:nvSpPr>
        <p:spPr>
          <a:xfrm>
            <a:off x="5284798" y="4574588"/>
            <a:ext cx="4620768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932059A-A3BC-4798-A7F1-B5AF4BF4B9CE}"/>
              </a:ext>
            </a:extLst>
          </p:cNvPr>
          <p:cNvSpPr/>
          <p:nvPr/>
        </p:nvSpPr>
        <p:spPr>
          <a:xfrm>
            <a:off x="783882" y="4671045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9C01EF5-601C-495A-936D-CFBF3E26EFB0}"/>
              </a:ext>
            </a:extLst>
          </p:cNvPr>
          <p:cNvSpPr/>
          <p:nvPr/>
        </p:nvSpPr>
        <p:spPr>
          <a:xfrm>
            <a:off x="2974414" y="4671045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F1E5E5B-F075-4521-BF12-04C867F085AF}"/>
              </a:ext>
            </a:extLst>
          </p:cNvPr>
          <p:cNvSpPr/>
          <p:nvPr/>
        </p:nvSpPr>
        <p:spPr>
          <a:xfrm>
            <a:off x="869282" y="4762485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121D4AE-664B-46ED-9B62-B410BB3C4400}"/>
              </a:ext>
            </a:extLst>
          </p:cNvPr>
          <p:cNvSpPr/>
          <p:nvPr/>
        </p:nvSpPr>
        <p:spPr>
          <a:xfrm>
            <a:off x="1879583" y="4762485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476209B-9E8E-414D-BF77-9BF62342227B}"/>
              </a:ext>
            </a:extLst>
          </p:cNvPr>
          <p:cNvSpPr/>
          <p:nvPr/>
        </p:nvSpPr>
        <p:spPr>
          <a:xfrm>
            <a:off x="950165" y="4835637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75E0D749-D6F0-4DEB-BA90-85831360B63E}"/>
              </a:ext>
            </a:extLst>
          </p:cNvPr>
          <p:cNvSpPr/>
          <p:nvPr/>
        </p:nvSpPr>
        <p:spPr>
          <a:xfrm>
            <a:off x="1371166" y="4835637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396C82B-7E86-4541-8652-7F5C58ACDDAE}"/>
              </a:ext>
            </a:extLst>
          </p:cNvPr>
          <p:cNvSpPr/>
          <p:nvPr/>
        </p:nvSpPr>
        <p:spPr>
          <a:xfrm>
            <a:off x="1963223" y="4833573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DBAEB1B-DA4A-4316-A8B7-248711284498}"/>
              </a:ext>
            </a:extLst>
          </p:cNvPr>
          <p:cNvSpPr/>
          <p:nvPr/>
        </p:nvSpPr>
        <p:spPr>
          <a:xfrm>
            <a:off x="2384224" y="4833573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484F45A-5901-45FD-80DC-0987CB43E622}"/>
              </a:ext>
            </a:extLst>
          </p:cNvPr>
          <p:cNvSpPr/>
          <p:nvPr/>
        </p:nvSpPr>
        <p:spPr>
          <a:xfrm>
            <a:off x="3038316" y="4760421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3E56399-F8F4-43DD-A342-4274C1D06052}"/>
              </a:ext>
            </a:extLst>
          </p:cNvPr>
          <p:cNvSpPr/>
          <p:nvPr/>
        </p:nvSpPr>
        <p:spPr>
          <a:xfrm>
            <a:off x="4048617" y="4760421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6E714E4-7FD1-4A6E-87FA-EC007D80466E}"/>
              </a:ext>
            </a:extLst>
          </p:cNvPr>
          <p:cNvSpPr/>
          <p:nvPr/>
        </p:nvSpPr>
        <p:spPr>
          <a:xfrm>
            <a:off x="3119199" y="4833573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7F5C5F3F-54ED-4BA6-860F-EA584CA02753}"/>
              </a:ext>
            </a:extLst>
          </p:cNvPr>
          <p:cNvSpPr/>
          <p:nvPr/>
        </p:nvSpPr>
        <p:spPr>
          <a:xfrm>
            <a:off x="3540200" y="4833573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27849B8-73C8-4A5F-A90B-87ADD8CE7BA3}"/>
              </a:ext>
            </a:extLst>
          </p:cNvPr>
          <p:cNvSpPr/>
          <p:nvPr/>
        </p:nvSpPr>
        <p:spPr>
          <a:xfrm>
            <a:off x="4132257" y="4831509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A1AA0E13-498B-4EC2-A9E4-B746575E6DFC}"/>
              </a:ext>
            </a:extLst>
          </p:cNvPr>
          <p:cNvSpPr/>
          <p:nvPr/>
        </p:nvSpPr>
        <p:spPr>
          <a:xfrm>
            <a:off x="4553258" y="4831509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0D27276C-8BC5-4028-B7F7-E980313B220F}"/>
              </a:ext>
            </a:extLst>
          </p:cNvPr>
          <p:cNvSpPr/>
          <p:nvPr/>
        </p:nvSpPr>
        <p:spPr>
          <a:xfrm>
            <a:off x="5404650" y="4679109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777C1494-5DA7-4471-98AF-788566D6324B}"/>
              </a:ext>
            </a:extLst>
          </p:cNvPr>
          <p:cNvSpPr/>
          <p:nvPr/>
        </p:nvSpPr>
        <p:spPr>
          <a:xfrm>
            <a:off x="7595182" y="4679109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11DD785C-9474-4F79-877B-E9521104451D}"/>
              </a:ext>
            </a:extLst>
          </p:cNvPr>
          <p:cNvSpPr/>
          <p:nvPr/>
        </p:nvSpPr>
        <p:spPr>
          <a:xfrm>
            <a:off x="5490050" y="4770549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3A940E9D-BE80-4810-AB59-355F19DEA7FA}"/>
              </a:ext>
            </a:extLst>
          </p:cNvPr>
          <p:cNvSpPr/>
          <p:nvPr/>
        </p:nvSpPr>
        <p:spPr>
          <a:xfrm>
            <a:off x="6500351" y="4770549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B118F32-98F8-4C45-9A78-9EE54E713208}"/>
              </a:ext>
            </a:extLst>
          </p:cNvPr>
          <p:cNvSpPr/>
          <p:nvPr/>
        </p:nvSpPr>
        <p:spPr>
          <a:xfrm>
            <a:off x="5570933" y="4843701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17C29739-7CC7-40BE-B52A-DA1210753FD8}"/>
              </a:ext>
            </a:extLst>
          </p:cNvPr>
          <p:cNvSpPr/>
          <p:nvPr/>
        </p:nvSpPr>
        <p:spPr>
          <a:xfrm>
            <a:off x="5991934" y="4843701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241661E2-3B05-4E73-B7DE-241CEBBE21B1}"/>
              </a:ext>
            </a:extLst>
          </p:cNvPr>
          <p:cNvSpPr/>
          <p:nvPr/>
        </p:nvSpPr>
        <p:spPr>
          <a:xfrm>
            <a:off x="6583991" y="4841637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19D9328F-5C81-4908-895E-AAD080C8474A}"/>
              </a:ext>
            </a:extLst>
          </p:cNvPr>
          <p:cNvSpPr/>
          <p:nvPr/>
        </p:nvSpPr>
        <p:spPr>
          <a:xfrm>
            <a:off x="7004992" y="4841637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AC63668-AEA1-4ECB-8BB6-2662C0E77ED6}"/>
              </a:ext>
            </a:extLst>
          </p:cNvPr>
          <p:cNvSpPr/>
          <p:nvPr/>
        </p:nvSpPr>
        <p:spPr>
          <a:xfrm>
            <a:off x="7659084" y="4768485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5F8807E1-3832-481A-876B-BA9DF7E3A753}"/>
              </a:ext>
            </a:extLst>
          </p:cNvPr>
          <p:cNvSpPr/>
          <p:nvPr/>
        </p:nvSpPr>
        <p:spPr>
          <a:xfrm>
            <a:off x="8669385" y="4768485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26B99A40-3915-4346-A7B7-72CFD2B91656}"/>
              </a:ext>
            </a:extLst>
          </p:cNvPr>
          <p:cNvSpPr/>
          <p:nvPr/>
        </p:nvSpPr>
        <p:spPr>
          <a:xfrm>
            <a:off x="7739967" y="4841637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E2E4BE5A-2C40-4D59-A779-1E05C68FBBBC}"/>
              </a:ext>
            </a:extLst>
          </p:cNvPr>
          <p:cNvSpPr/>
          <p:nvPr/>
        </p:nvSpPr>
        <p:spPr>
          <a:xfrm>
            <a:off x="8160968" y="4841637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68" name="직사각형 7167">
            <a:extLst>
              <a:ext uri="{FF2B5EF4-FFF2-40B4-BE49-F238E27FC236}">
                <a16:creationId xmlns:a16="http://schemas.microsoft.com/office/drawing/2014/main" id="{A0841601-3C43-4D22-B5CE-C69963EC8F43}"/>
              </a:ext>
            </a:extLst>
          </p:cNvPr>
          <p:cNvSpPr/>
          <p:nvPr/>
        </p:nvSpPr>
        <p:spPr>
          <a:xfrm>
            <a:off x="8753025" y="4839573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69" name="직사각형 7168">
            <a:extLst>
              <a:ext uri="{FF2B5EF4-FFF2-40B4-BE49-F238E27FC236}">
                <a16:creationId xmlns:a16="http://schemas.microsoft.com/office/drawing/2014/main" id="{698FCF53-3D14-48BD-A001-7A110E073196}"/>
              </a:ext>
            </a:extLst>
          </p:cNvPr>
          <p:cNvSpPr/>
          <p:nvPr/>
        </p:nvSpPr>
        <p:spPr>
          <a:xfrm>
            <a:off x="9174026" y="4839573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4EC7FE54-0F62-45B2-9051-13354D15D828}"/>
              </a:ext>
            </a:extLst>
          </p:cNvPr>
          <p:cNvSpPr txBox="1"/>
          <p:nvPr/>
        </p:nvSpPr>
        <p:spPr>
          <a:xfrm>
            <a:off x="7028479" y="5718095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(1,1,2,2,2,2)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F646759D-6149-47D0-AB78-6DD1FCA32F55}"/>
              </a:ext>
            </a:extLst>
          </p:cNvPr>
          <p:cNvSpPr txBox="1"/>
          <p:nvPr/>
        </p:nvSpPr>
        <p:spPr>
          <a:xfrm>
            <a:off x="4330565" y="5718095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653909D-ABFC-4C4D-8277-C2A0F8DFF831}"/>
              </a:ext>
            </a:extLst>
          </p:cNvPr>
          <p:cNvSpPr/>
          <p:nvPr/>
        </p:nvSpPr>
        <p:spPr>
          <a:xfrm>
            <a:off x="9026585" y="2832044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90A99450-7C45-4C40-A695-74F1C2E2FB04}"/>
              </a:ext>
            </a:extLst>
          </p:cNvPr>
          <p:cNvSpPr/>
          <p:nvPr/>
        </p:nvSpPr>
        <p:spPr>
          <a:xfrm>
            <a:off x="9026585" y="3453830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FBDB5306-CE46-4BD6-87E0-B9AC5DC2DA22}"/>
              </a:ext>
            </a:extLst>
          </p:cNvPr>
          <p:cNvSpPr/>
          <p:nvPr/>
        </p:nvSpPr>
        <p:spPr>
          <a:xfrm>
            <a:off x="9026585" y="3142937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8843602-5AC2-44DE-892A-A5AE09E0353A}"/>
              </a:ext>
            </a:extLst>
          </p:cNvPr>
          <p:cNvSpPr/>
          <p:nvPr/>
        </p:nvSpPr>
        <p:spPr>
          <a:xfrm>
            <a:off x="9337478" y="2832044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C513121F-89D7-4A35-8C14-7EB203954800}"/>
              </a:ext>
            </a:extLst>
          </p:cNvPr>
          <p:cNvSpPr/>
          <p:nvPr/>
        </p:nvSpPr>
        <p:spPr>
          <a:xfrm>
            <a:off x="9337478" y="3453830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320130CB-5C74-4EAE-A3B9-77809CD64703}"/>
              </a:ext>
            </a:extLst>
          </p:cNvPr>
          <p:cNvSpPr/>
          <p:nvPr/>
        </p:nvSpPr>
        <p:spPr>
          <a:xfrm>
            <a:off x="9337478" y="3142937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46809F5B-34A8-448E-803E-08BFBCA3AF8C}"/>
              </a:ext>
            </a:extLst>
          </p:cNvPr>
          <p:cNvSpPr/>
          <p:nvPr/>
        </p:nvSpPr>
        <p:spPr>
          <a:xfrm>
            <a:off x="9648371" y="2832044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726BAF2C-8938-4975-B8BB-EC75AABFAA11}"/>
              </a:ext>
            </a:extLst>
          </p:cNvPr>
          <p:cNvSpPr/>
          <p:nvPr/>
        </p:nvSpPr>
        <p:spPr>
          <a:xfrm>
            <a:off x="9648371" y="3453830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B986969B-7A23-4865-B3EC-3496F9D1C7F6}"/>
              </a:ext>
            </a:extLst>
          </p:cNvPr>
          <p:cNvSpPr/>
          <p:nvPr/>
        </p:nvSpPr>
        <p:spPr>
          <a:xfrm>
            <a:off x="9648371" y="3142937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4B1C8E8-A94A-4CF7-B310-5B66E038CE97}"/>
              </a:ext>
            </a:extLst>
          </p:cNvPr>
          <p:cNvSpPr txBox="1"/>
          <p:nvPr/>
        </p:nvSpPr>
        <p:spPr>
          <a:xfrm>
            <a:off x="9259527" y="2410494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dx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ADC05A2-7E5D-4BE0-9A89-8AC2CBA6BB99}"/>
              </a:ext>
            </a:extLst>
          </p:cNvPr>
          <p:cNvSpPr txBox="1"/>
          <p:nvPr/>
        </p:nvSpPr>
        <p:spPr>
          <a:xfrm>
            <a:off x="8778282" y="3764723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(1,1,3,3)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CF8DA9D5-2EE9-4B06-B506-09D7F6322A39}"/>
              </a:ext>
            </a:extLst>
          </p:cNvPr>
          <p:cNvSpPr txBox="1"/>
          <p:nvPr/>
        </p:nvSpPr>
        <p:spPr>
          <a:xfrm>
            <a:off x="6120357" y="865122"/>
            <a:ext cx="244169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리피트의 미분이 합이므로 </a:t>
            </a:r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img-&gt;col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될때는 리피트</a:t>
            </a:r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col-&gt;img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될때는 합</a:t>
            </a: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75FE004E-37D4-47EC-9083-812855D4734F}"/>
              </a:ext>
            </a:extLst>
          </p:cNvPr>
          <p:cNvSpPr/>
          <p:nvPr/>
        </p:nvSpPr>
        <p:spPr>
          <a:xfrm>
            <a:off x="7273928" y="2832044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4B82049F-5578-45D8-BE0D-CE36A0C45A74}"/>
              </a:ext>
            </a:extLst>
          </p:cNvPr>
          <p:cNvSpPr/>
          <p:nvPr/>
        </p:nvSpPr>
        <p:spPr>
          <a:xfrm>
            <a:off x="7273928" y="3453830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8220F07F-0A9A-404C-B717-A62B042B8259}"/>
              </a:ext>
            </a:extLst>
          </p:cNvPr>
          <p:cNvSpPr/>
          <p:nvPr/>
        </p:nvSpPr>
        <p:spPr>
          <a:xfrm>
            <a:off x="7273928" y="3142937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8B8C27B3-7154-423A-964D-4287135F0422}"/>
              </a:ext>
            </a:extLst>
          </p:cNvPr>
          <p:cNvSpPr/>
          <p:nvPr/>
        </p:nvSpPr>
        <p:spPr>
          <a:xfrm>
            <a:off x="7584821" y="2832044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10BC1815-0D74-442F-9AF4-6036E45CCE0F}"/>
              </a:ext>
            </a:extLst>
          </p:cNvPr>
          <p:cNvSpPr/>
          <p:nvPr/>
        </p:nvSpPr>
        <p:spPr>
          <a:xfrm>
            <a:off x="7584821" y="3453830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495AB49E-3BD3-4171-AEC2-9ED43F8EE672}"/>
              </a:ext>
            </a:extLst>
          </p:cNvPr>
          <p:cNvSpPr/>
          <p:nvPr/>
        </p:nvSpPr>
        <p:spPr>
          <a:xfrm>
            <a:off x="7584821" y="3142937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85FD0046-EB68-43FB-8657-5703D64B5425}"/>
              </a:ext>
            </a:extLst>
          </p:cNvPr>
          <p:cNvSpPr/>
          <p:nvPr/>
        </p:nvSpPr>
        <p:spPr>
          <a:xfrm>
            <a:off x="7895714" y="2832044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01883A1E-6211-4500-9ED5-191E3DF36A08}"/>
              </a:ext>
            </a:extLst>
          </p:cNvPr>
          <p:cNvSpPr/>
          <p:nvPr/>
        </p:nvSpPr>
        <p:spPr>
          <a:xfrm>
            <a:off x="7895714" y="3453830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5053350B-CA4C-40FB-A30C-03EE45EFAC9A}"/>
              </a:ext>
            </a:extLst>
          </p:cNvPr>
          <p:cNvSpPr/>
          <p:nvPr/>
        </p:nvSpPr>
        <p:spPr>
          <a:xfrm>
            <a:off x="7895714" y="3142937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838A4D3E-E2EB-4BC2-ACFE-339D6208480A}"/>
              </a:ext>
            </a:extLst>
          </p:cNvPr>
          <p:cNvSpPr txBox="1"/>
          <p:nvPr/>
        </p:nvSpPr>
        <p:spPr>
          <a:xfrm>
            <a:off x="7506870" y="2410494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87022F6C-A720-4892-B7C5-CFDA64359ABC}"/>
              </a:ext>
            </a:extLst>
          </p:cNvPr>
          <p:cNvSpPr txBox="1"/>
          <p:nvPr/>
        </p:nvSpPr>
        <p:spPr>
          <a:xfrm>
            <a:off x="7025625" y="3764723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(1,1,3,3)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1532862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9F5FB6D5-BA09-414C-BC2E-FE8C0A278F4F}"/>
              </a:ext>
            </a:extLst>
          </p:cNvPr>
          <p:cNvGrpSpPr/>
          <p:nvPr/>
        </p:nvGrpSpPr>
        <p:grpSpPr>
          <a:xfrm>
            <a:off x="1063745" y="2368930"/>
            <a:ext cx="723839" cy="723839"/>
            <a:chOff x="6793369" y="4973317"/>
            <a:chExt cx="573024" cy="573024"/>
          </a:xfrm>
        </p:grpSpPr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C62B1293-CAE4-4D94-A9D8-B60D8DDEE4E9}"/>
                </a:ext>
              </a:extLst>
            </p:cNvPr>
            <p:cNvSpPr/>
            <p:nvPr/>
          </p:nvSpPr>
          <p:spPr>
            <a:xfrm>
              <a:off x="6793369" y="4973317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03BDA266-8BD4-435E-824F-5B2731ADABD1}"/>
                </a:ext>
              </a:extLst>
            </p:cNvPr>
            <p:cNvSpPr/>
            <p:nvPr/>
          </p:nvSpPr>
          <p:spPr>
            <a:xfrm>
              <a:off x="7079881" y="4973317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B44387E9-ED6B-48E2-8437-EF8C4DC48B98}"/>
                </a:ext>
              </a:extLst>
            </p:cNvPr>
            <p:cNvSpPr/>
            <p:nvPr/>
          </p:nvSpPr>
          <p:spPr>
            <a:xfrm>
              <a:off x="6793369" y="525982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8FE97C8B-A0E0-4B5F-8455-5841E6829D14}"/>
                </a:ext>
              </a:extLst>
            </p:cNvPr>
            <p:cNvSpPr/>
            <p:nvPr/>
          </p:nvSpPr>
          <p:spPr>
            <a:xfrm>
              <a:off x="7079881" y="525982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94" name="TextBox 93">
            <a:extLst>
              <a:ext uri="{FF2B5EF4-FFF2-40B4-BE49-F238E27FC236}">
                <a16:creationId xmlns:a16="http://schemas.microsoft.com/office/drawing/2014/main" id="{39CA94EA-DDEE-4A37-BBFD-93FE5511FEE9}"/>
              </a:ext>
            </a:extLst>
          </p:cNvPr>
          <p:cNvSpPr txBox="1"/>
          <p:nvPr/>
        </p:nvSpPr>
        <p:spPr>
          <a:xfrm>
            <a:off x="2710001" y="4749971"/>
            <a:ext cx="36038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(2,3,2,2)=&gt;(2,2,2,3)=&gt;(8,3)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7E897F9F-4A6D-4E00-B5B5-9EDBF8FD6FD0}"/>
              </a:ext>
            </a:extLst>
          </p:cNvPr>
          <p:cNvSpPr txBox="1"/>
          <p:nvPr/>
        </p:nvSpPr>
        <p:spPr>
          <a:xfrm>
            <a:off x="2142037" y="1815622"/>
            <a:ext cx="748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dout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7" name="TextBox 7176">
            <a:extLst>
              <a:ext uri="{FF2B5EF4-FFF2-40B4-BE49-F238E27FC236}">
                <a16:creationId xmlns:a16="http://schemas.microsoft.com/office/drawing/2014/main" id="{9CC0E240-BEBA-4448-983C-22E11018DF85}"/>
              </a:ext>
            </a:extLst>
          </p:cNvPr>
          <p:cNvSpPr txBox="1"/>
          <p:nvPr/>
        </p:nvSpPr>
        <p:spPr>
          <a:xfrm>
            <a:off x="280416" y="798215"/>
            <a:ext cx="800090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dout = dout.transpose(0,2,3,1).reshape(-1, FN)</a:t>
            </a:r>
          </a:p>
          <a:p>
            <a:pPr algn="l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8" name="화살표: 오른쪽 7177">
            <a:extLst>
              <a:ext uri="{FF2B5EF4-FFF2-40B4-BE49-F238E27FC236}">
                <a16:creationId xmlns:a16="http://schemas.microsoft.com/office/drawing/2014/main" id="{866CB990-43E1-411B-BA57-B4CB31158C25}"/>
              </a:ext>
            </a:extLst>
          </p:cNvPr>
          <p:cNvSpPr/>
          <p:nvPr/>
        </p:nvSpPr>
        <p:spPr>
          <a:xfrm>
            <a:off x="3383280" y="2215732"/>
            <a:ext cx="615696" cy="369332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CD47E7FC-A0D3-4027-93C5-B123B73BBA79}"/>
              </a:ext>
            </a:extLst>
          </p:cNvPr>
          <p:cNvGrpSpPr/>
          <p:nvPr/>
        </p:nvGrpSpPr>
        <p:grpSpPr>
          <a:xfrm>
            <a:off x="955204" y="2447088"/>
            <a:ext cx="723839" cy="723839"/>
            <a:chOff x="6793369" y="4973317"/>
            <a:chExt cx="573024" cy="573024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35DC9F96-1480-4D5C-8B3A-465A166E5518}"/>
                </a:ext>
              </a:extLst>
            </p:cNvPr>
            <p:cNvSpPr/>
            <p:nvPr/>
          </p:nvSpPr>
          <p:spPr>
            <a:xfrm>
              <a:off x="6793369" y="4973317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33C0F948-F363-4474-93B8-B3A18B761833}"/>
                </a:ext>
              </a:extLst>
            </p:cNvPr>
            <p:cNvSpPr/>
            <p:nvPr/>
          </p:nvSpPr>
          <p:spPr>
            <a:xfrm>
              <a:off x="7079881" y="4973317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41D0B87E-F20C-4E56-8E98-63241F00B22F}"/>
                </a:ext>
              </a:extLst>
            </p:cNvPr>
            <p:cNvSpPr/>
            <p:nvPr/>
          </p:nvSpPr>
          <p:spPr>
            <a:xfrm>
              <a:off x="6793369" y="525982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82624FDB-F6C4-46A9-A6CA-41DC5AF07CE2}"/>
                </a:ext>
              </a:extLst>
            </p:cNvPr>
            <p:cNvSpPr/>
            <p:nvPr/>
          </p:nvSpPr>
          <p:spPr>
            <a:xfrm>
              <a:off x="7079881" y="525982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1770361D-32B1-4843-8087-6EE1B11C3459}"/>
              </a:ext>
            </a:extLst>
          </p:cNvPr>
          <p:cNvGrpSpPr/>
          <p:nvPr/>
        </p:nvGrpSpPr>
        <p:grpSpPr>
          <a:xfrm>
            <a:off x="846663" y="2525246"/>
            <a:ext cx="723839" cy="723839"/>
            <a:chOff x="6793369" y="4973317"/>
            <a:chExt cx="573024" cy="573024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97F95E16-548E-4421-8E0E-56BE6585BB4A}"/>
                </a:ext>
              </a:extLst>
            </p:cNvPr>
            <p:cNvSpPr/>
            <p:nvPr/>
          </p:nvSpPr>
          <p:spPr>
            <a:xfrm>
              <a:off x="6793369" y="4973317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7574045C-17F4-46B2-AC95-5FF495161A94}"/>
                </a:ext>
              </a:extLst>
            </p:cNvPr>
            <p:cNvSpPr/>
            <p:nvPr/>
          </p:nvSpPr>
          <p:spPr>
            <a:xfrm>
              <a:off x="7079881" y="4973317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0ACFA54C-B5C6-409F-B708-B423E3CF823B}"/>
                </a:ext>
              </a:extLst>
            </p:cNvPr>
            <p:cNvSpPr/>
            <p:nvPr/>
          </p:nvSpPr>
          <p:spPr>
            <a:xfrm>
              <a:off x="6793369" y="525982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99B045C0-E977-4D76-84CC-CD9E94354376}"/>
                </a:ext>
              </a:extLst>
            </p:cNvPr>
            <p:cNvSpPr/>
            <p:nvPr/>
          </p:nvSpPr>
          <p:spPr>
            <a:xfrm>
              <a:off x="7079881" y="525982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1D0F1B3D-400D-4BA1-8C7B-6C1FD4AA8489}"/>
              </a:ext>
            </a:extLst>
          </p:cNvPr>
          <p:cNvGrpSpPr/>
          <p:nvPr/>
        </p:nvGrpSpPr>
        <p:grpSpPr>
          <a:xfrm>
            <a:off x="2167121" y="2355521"/>
            <a:ext cx="723839" cy="723839"/>
            <a:chOff x="6793369" y="4973317"/>
            <a:chExt cx="573024" cy="573024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6724D88B-B18E-48A1-ABC3-9AD51CE62163}"/>
                </a:ext>
              </a:extLst>
            </p:cNvPr>
            <p:cNvSpPr/>
            <p:nvPr/>
          </p:nvSpPr>
          <p:spPr>
            <a:xfrm>
              <a:off x="6793369" y="4973317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63294010-E2F0-4BF8-9B4D-7429BBA92E49}"/>
                </a:ext>
              </a:extLst>
            </p:cNvPr>
            <p:cNvSpPr/>
            <p:nvPr/>
          </p:nvSpPr>
          <p:spPr>
            <a:xfrm>
              <a:off x="7079881" y="4973317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0F5F035B-7C49-4CCD-BAD2-51777F7DD18C}"/>
                </a:ext>
              </a:extLst>
            </p:cNvPr>
            <p:cNvSpPr/>
            <p:nvPr/>
          </p:nvSpPr>
          <p:spPr>
            <a:xfrm>
              <a:off x="6793369" y="525982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7C0F4A06-B665-46BB-80F7-8E12D4294736}"/>
                </a:ext>
              </a:extLst>
            </p:cNvPr>
            <p:cNvSpPr/>
            <p:nvPr/>
          </p:nvSpPr>
          <p:spPr>
            <a:xfrm>
              <a:off x="7079881" y="525982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38C28F32-4AE0-470E-A0A7-8D319D7B5616}"/>
              </a:ext>
            </a:extLst>
          </p:cNvPr>
          <p:cNvGrpSpPr/>
          <p:nvPr/>
        </p:nvGrpSpPr>
        <p:grpSpPr>
          <a:xfrm>
            <a:off x="2058580" y="2433679"/>
            <a:ext cx="723839" cy="723839"/>
            <a:chOff x="6793369" y="4973317"/>
            <a:chExt cx="573024" cy="573024"/>
          </a:xfrm>
        </p:grpSpPr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9E8D684A-CCC2-416D-8949-FFE4CA72DF96}"/>
                </a:ext>
              </a:extLst>
            </p:cNvPr>
            <p:cNvSpPr/>
            <p:nvPr/>
          </p:nvSpPr>
          <p:spPr>
            <a:xfrm>
              <a:off x="6793369" y="4973317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310C688F-FD84-422D-B784-F5B5656E124B}"/>
                </a:ext>
              </a:extLst>
            </p:cNvPr>
            <p:cNvSpPr/>
            <p:nvPr/>
          </p:nvSpPr>
          <p:spPr>
            <a:xfrm>
              <a:off x="7079881" y="4973317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72506352-D2EC-49F9-A827-89666D9B7439}"/>
                </a:ext>
              </a:extLst>
            </p:cNvPr>
            <p:cNvSpPr/>
            <p:nvPr/>
          </p:nvSpPr>
          <p:spPr>
            <a:xfrm>
              <a:off x="6793369" y="525982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71E5BC48-53E2-46D1-89B5-FCE871755503}"/>
                </a:ext>
              </a:extLst>
            </p:cNvPr>
            <p:cNvSpPr/>
            <p:nvPr/>
          </p:nvSpPr>
          <p:spPr>
            <a:xfrm>
              <a:off x="7079881" y="525982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B662651C-26B5-4DC7-951D-DABB22ECF280}"/>
              </a:ext>
            </a:extLst>
          </p:cNvPr>
          <p:cNvGrpSpPr/>
          <p:nvPr/>
        </p:nvGrpSpPr>
        <p:grpSpPr>
          <a:xfrm>
            <a:off x="1950039" y="2511837"/>
            <a:ext cx="723839" cy="723839"/>
            <a:chOff x="6793369" y="4973317"/>
            <a:chExt cx="573024" cy="573024"/>
          </a:xfrm>
        </p:grpSpPr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FD9A5978-3237-40DC-B3A5-9B999680E035}"/>
                </a:ext>
              </a:extLst>
            </p:cNvPr>
            <p:cNvSpPr/>
            <p:nvPr/>
          </p:nvSpPr>
          <p:spPr>
            <a:xfrm>
              <a:off x="6793369" y="4973317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53EF9C08-8454-485A-9B75-42C3020DF5D0}"/>
                </a:ext>
              </a:extLst>
            </p:cNvPr>
            <p:cNvSpPr/>
            <p:nvPr/>
          </p:nvSpPr>
          <p:spPr>
            <a:xfrm>
              <a:off x="7079881" y="4973317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B11B305E-093C-4026-82CB-7CCBBD740793}"/>
                </a:ext>
              </a:extLst>
            </p:cNvPr>
            <p:cNvSpPr/>
            <p:nvPr/>
          </p:nvSpPr>
          <p:spPr>
            <a:xfrm>
              <a:off x="6793369" y="525982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D615C028-CBF8-4F25-A5A0-FE937EB67213}"/>
                </a:ext>
              </a:extLst>
            </p:cNvPr>
            <p:cNvSpPr/>
            <p:nvPr/>
          </p:nvSpPr>
          <p:spPr>
            <a:xfrm>
              <a:off x="7079881" y="525982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B2D0E4E0-635E-4FB3-BC25-FCE0FBC250A8}"/>
              </a:ext>
            </a:extLst>
          </p:cNvPr>
          <p:cNvGrpSpPr/>
          <p:nvPr/>
        </p:nvGrpSpPr>
        <p:grpSpPr>
          <a:xfrm>
            <a:off x="4549806" y="1629212"/>
            <a:ext cx="1075560" cy="2897729"/>
            <a:chOff x="4549806" y="1629212"/>
            <a:chExt cx="1075560" cy="2897729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8BB69121-1907-4B7A-8B50-FE3C0378A3D3}"/>
                </a:ext>
              </a:extLst>
            </p:cNvPr>
            <p:cNvGrpSpPr/>
            <p:nvPr/>
          </p:nvGrpSpPr>
          <p:grpSpPr>
            <a:xfrm>
              <a:off x="4549806" y="1629212"/>
              <a:ext cx="361920" cy="2897729"/>
              <a:chOff x="4549806" y="1630889"/>
              <a:chExt cx="361920" cy="2897729"/>
            </a:xfrm>
          </p:grpSpPr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AC967772-6A25-4DD3-BFBB-6346DE8336CA}"/>
                  </a:ext>
                </a:extLst>
              </p:cNvPr>
              <p:cNvSpPr/>
              <p:nvPr/>
            </p:nvSpPr>
            <p:spPr>
              <a:xfrm>
                <a:off x="4549806" y="1630889"/>
                <a:ext cx="361920" cy="36192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8" name="직사각형 97">
                <a:extLst>
                  <a:ext uri="{FF2B5EF4-FFF2-40B4-BE49-F238E27FC236}">
                    <a16:creationId xmlns:a16="http://schemas.microsoft.com/office/drawing/2014/main" id="{8D45CED3-964E-46C3-BDDB-3E8D54053E20}"/>
                  </a:ext>
                </a:extLst>
              </p:cNvPr>
              <p:cNvSpPr/>
              <p:nvPr/>
            </p:nvSpPr>
            <p:spPr>
              <a:xfrm>
                <a:off x="4549806" y="2354729"/>
                <a:ext cx="361920" cy="36192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9" name="직사각형 98">
                <a:extLst>
                  <a:ext uri="{FF2B5EF4-FFF2-40B4-BE49-F238E27FC236}">
                    <a16:creationId xmlns:a16="http://schemas.microsoft.com/office/drawing/2014/main" id="{40DD06B2-B572-46BB-9A3B-D13FCEA4908A}"/>
                  </a:ext>
                </a:extLst>
              </p:cNvPr>
              <p:cNvSpPr/>
              <p:nvPr/>
            </p:nvSpPr>
            <p:spPr>
              <a:xfrm>
                <a:off x="4549806" y="1992809"/>
                <a:ext cx="361920" cy="36192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00" name="직사각형 99">
                <a:extLst>
                  <a:ext uri="{FF2B5EF4-FFF2-40B4-BE49-F238E27FC236}">
                    <a16:creationId xmlns:a16="http://schemas.microsoft.com/office/drawing/2014/main" id="{901D69A1-E08A-405A-9A70-57116C0F70C8}"/>
                  </a:ext>
                </a:extLst>
              </p:cNvPr>
              <p:cNvSpPr/>
              <p:nvPr/>
            </p:nvSpPr>
            <p:spPr>
              <a:xfrm>
                <a:off x="4549806" y="2716649"/>
                <a:ext cx="361920" cy="36192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DD1DBF7A-2ECC-4A19-A687-29E690EA5FDA}"/>
                  </a:ext>
                </a:extLst>
              </p:cNvPr>
              <p:cNvSpPr/>
              <p:nvPr/>
            </p:nvSpPr>
            <p:spPr>
              <a:xfrm>
                <a:off x="4549806" y="3080938"/>
                <a:ext cx="361920" cy="36192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id="{274F77E9-2C61-42C4-B9A3-BF77C00EBE31}"/>
                  </a:ext>
                </a:extLst>
              </p:cNvPr>
              <p:cNvSpPr/>
              <p:nvPr/>
            </p:nvSpPr>
            <p:spPr>
              <a:xfrm>
                <a:off x="4549806" y="3804778"/>
                <a:ext cx="361920" cy="36192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7198FEB0-F8DD-4E89-88BC-C8020C88A65B}"/>
                  </a:ext>
                </a:extLst>
              </p:cNvPr>
              <p:cNvSpPr/>
              <p:nvPr/>
            </p:nvSpPr>
            <p:spPr>
              <a:xfrm>
                <a:off x="4549806" y="3442858"/>
                <a:ext cx="361920" cy="36192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2F9EBF0A-55E8-4CFE-B5D8-5E1093151375}"/>
                  </a:ext>
                </a:extLst>
              </p:cNvPr>
              <p:cNvSpPr/>
              <p:nvPr/>
            </p:nvSpPr>
            <p:spPr>
              <a:xfrm>
                <a:off x="4549806" y="4166698"/>
                <a:ext cx="361920" cy="36192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9" name="그룹 78">
              <a:extLst>
                <a:ext uri="{FF2B5EF4-FFF2-40B4-BE49-F238E27FC236}">
                  <a16:creationId xmlns:a16="http://schemas.microsoft.com/office/drawing/2014/main" id="{998011DB-E23C-41D1-9511-6AB4DA7CF857}"/>
                </a:ext>
              </a:extLst>
            </p:cNvPr>
            <p:cNvGrpSpPr/>
            <p:nvPr/>
          </p:nvGrpSpPr>
          <p:grpSpPr>
            <a:xfrm>
              <a:off x="4903308" y="1629212"/>
              <a:ext cx="361920" cy="2897729"/>
              <a:chOff x="4549806" y="1630889"/>
              <a:chExt cx="361920" cy="2897729"/>
            </a:xfrm>
          </p:grpSpPr>
          <p:sp>
            <p:nvSpPr>
              <p:cNvPr id="80" name="직사각형 79">
                <a:extLst>
                  <a:ext uri="{FF2B5EF4-FFF2-40B4-BE49-F238E27FC236}">
                    <a16:creationId xmlns:a16="http://schemas.microsoft.com/office/drawing/2014/main" id="{6DAB8E29-5052-4FD1-AFB9-6A38081282EA}"/>
                  </a:ext>
                </a:extLst>
              </p:cNvPr>
              <p:cNvSpPr/>
              <p:nvPr/>
            </p:nvSpPr>
            <p:spPr>
              <a:xfrm>
                <a:off x="4549806" y="1630889"/>
                <a:ext cx="361920" cy="36192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1" name="직사각형 80">
                <a:extLst>
                  <a:ext uri="{FF2B5EF4-FFF2-40B4-BE49-F238E27FC236}">
                    <a16:creationId xmlns:a16="http://schemas.microsoft.com/office/drawing/2014/main" id="{DC657D21-0C50-4B6D-982B-4E2744B4E6B6}"/>
                  </a:ext>
                </a:extLst>
              </p:cNvPr>
              <p:cNvSpPr/>
              <p:nvPr/>
            </p:nvSpPr>
            <p:spPr>
              <a:xfrm>
                <a:off x="4549806" y="2354729"/>
                <a:ext cx="361920" cy="36192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2" name="직사각형 81">
                <a:extLst>
                  <a:ext uri="{FF2B5EF4-FFF2-40B4-BE49-F238E27FC236}">
                    <a16:creationId xmlns:a16="http://schemas.microsoft.com/office/drawing/2014/main" id="{40E0E792-7A29-4F5C-90A8-748312340A45}"/>
                  </a:ext>
                </a:extLst>
              </p:cNvPr>
              <p:cNvSpPr/>
              <p:nvPr/>
            </p:nvSpPr>
            <p:spPr>
              <a:xfrm>
                <a:off x="4549806" y="1992809"/>
                <a:ext cx="361920" cy="36192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3" name="직사각형 82">
                <a:extLst>
                  <a:ext uri="{FF2B5EF4-FFF2-40B4-BE49-F238E27FC236}">
                    <a16:creationId xmlns:a16="http://schemas.microsoft.com/office/drawing/2014/main" id="{690F19EA-79A8-4063-9A16-5C29BEB971A4}"/>
                  </a:ext>
                </a:extLst>
              </p:cNvPr>
              <p:cNvSpPr/>
              <p:nvPr/>
            </p:nvSpPr>
            <p:spPr>
              <a:xfrm>
                <a:off x="4549806" y="2716649"/>
                <a:ext cx="361920" cy="36192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4" name="직사각형 83">
                <a:extLst>
                  <a:ext uri="{FF2B5EF4-FFF2-40B4-BE49-F238E27FC236}">
                    <a16:creationId xmlns:a16="http://schemas.microsoft.com/office/drawing/2014/main" id="{C68D4C18-F222-4468-B8F8-DECA6542CB82}"/>
                  </a:ext>
                </a:extLst>
              </p:cNvPr>
              <p:cNvSpPr/>
              <p:nvPr/>
            </p:nvSpPr>
            <p:spPr>
              <a:xfrm>
                <a:off x="4549806" y="3080938"/>
                <a:ext cx="361920" cy="36192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5" name="직사각형 84">
                <a:extLst>
                  <a:ext uri="{FF2B5EF4-FFF2-40B4-BE49-F238E27FC236}">
                    <a16:creationId xmlns:a16="http://schemas.microsoft.com/office/drawing/2014/main" id="{B1C20693-4450-4353-8F32-55458C61EE0D}"/>
                  </a:ext>
                </a:extLst>
              </p:cNvPr>
              <p:cNvSpPr/>
              <p:nvPr/>
            </p:nvSpPr>
            <p:spPr>
              <a:xfrm>
                <a:off x="4549806" y="3804778"/>
                <a:ext cx="361920" cy="36192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1D9EBAA6-3361-482C-8EDB-2136BDDCCFD0}"/>
                  </a:ext>
                </a:extLst>
              </p:cNvPr>
              <p:cNvSpPr/>
              <p:nvPr/>
            </p:nvSpPr>
            <p:spPr>
              <a:xfrm>
                <a:off x="4549806" y="3442858"/>
                <a:ext cx="361920" cy="36192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3791609A-F944-4683-93E1-8AF8A0131E8A}"/>
                  </a:ext>
                </a:extLst>
              </p:cNvPr>
              <p:cNvSpPr/>
              <p:nvPr/>
            </p:nvSpPr>
            <p:spPr>
              <a:xfrm>
                <a:off x="4549806" y="4166698"/>
                <a:ext cx="361920" cy="36192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8" name="그룹 87">
              <a:extLst>
                <a:ext uri="{FF2B5EF4-FFF2-40B4-BE49-F238E27FC236}">
                  <a16:creationId xmlns:a16="http://schemas.microsoft.com/office/drawing/2014/main" id="{9ED2122A-6D7B-4773-8003-F066B7E1683E}"/>
                </a:ext>
              </a:extLst>
            </p:cNvPr>
            <p:cNvGrpSpPr/>
            <p:nvPr/>
          </p:nvGrpSpPr>
          <p:grpSpPr>
            <a:xfrm>
              <a:off x="5263446" y="1629212"/>
              <a:ext cx="361920" cy="2897729"/>
              <a:chOff x="4549806" y="1630889"/>
              <a:chExt cx="361920" cy="2897729"/>
            </a:xfrm>
          </p:grpSpPr>
          <p:sp>
            <p:nvSpPr>
              <p:cNvPr id="96" name="직사각형 95">
                <a:extLst>
                  <a:ext uri="{FF2B5EF4-FFF2-40B4-BE49-F238E27FC236}">
                    <a16:creationId xmlns:a16="http://schemas.microsoft.com/office/drawing/2014/main" id="{E48CDCD6-75FD-4909-B02D-7AF218C5FD04}"/>
                  </a:ext>
                </a:extLst>
              </p:cNvPr>
              <p:cNvSpPr/>
              <p:nvPr/>
            </p:nvSpPr>
            <p:spPr>
              <a:xfrm>
                <a:off x="4549806" y="1630889"/>
                <a:ext cx="361920" cy="36192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01" name="직사각형 100">
                <a:extLst>
                  <a:ext uri="{FF2B5EF4-FFF2-40B4-BE49-F238E27FC236}">
                    <a16:creationId xmlns:a16="http://schemas.microsoft.com/office/drawing/2014/main" id="{E9B3CCB6-212E-41A3-8B15-B88430F40703}"/>
                  </a:ext>
                </a:extLst>
              </p:cNvPr>
              <p:cNvSpPr/>
              <p:nvPr/>
            </p:nvSpPr>
            <p:spPr>
              <a:xfrm>
                <a:off x="4549806" y="2354729"/>
                <a:ext cx="361920" cy="36192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02" name="직사각형 101">
                <a:extLst>
                  <a:ext uri="{FF2B5EF4-FFF2-40B4-BE49-F238E27FC236}">
                    <a16:creationId xmlns:a16="http://schemas.microsoft.com/office/drawing/2014/main" id="{3BF4E0A9-685C-4470-BF3C-8B27586EFE7E}"/>
                  </a:ext>
                </a:extLst>
              </p:cNvPr>
              <p:cNvSpPr/>
              <p:nvPr/>
            </p:nvSpPr>
            <p:spPr>
              <a:xfrm>
                <a:off x="4549806" y="1992809"/>
                <a:ext cx="361920" cy="36192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03" name="직사각형 102">
                <a:extLst>
                  <a:ext uri="{FF2B5EF4-FFF2-40B4-BE49-F238E27FC236}">
                    <a16:creationId xmlns:a16="http://schemas.microsoft.com/office/drawing/2014/main" id="{D1C86772-82D0-47C0-BB76-4A765E83A999}"/>
                  </a:ext>
                </a:extLst>
              </p:cNvPr>
              <p:cNvSpPr/>
              <p:nvPr/>
            </p:nvSpPr>
            <p:spPr>
              <a:xfrm>
                <a:off x="4549806" y="2716649"/>
                <a:ext cx="361920" cy="36192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04" name="직사각형 103">
                <a:extLst>
                  <a:ext uri="{FF2B5EF4-FFF2-40B4-BE49-F238E27FC236}">
                    <a16:creationId xmlns:a16="http://schemas.microsoft.com/office/drawing/2014/main" id="{A13BFF78-F3F5-46B3-B05E-0624FB6A36F0}"/>
                  </a:ext>
                </a:extLst>
              </p:cNvPr>
              <p:cNvSpPr/>
              <p:nvPr/>
            </p:nvSpPr>
            <p:spPr>
              <a:xfrm>
                <a:off x="4549806" y="3080938"/>
                <a:ext cx="361920" cy="36192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05" name="직사각형 104">
                <a:extLst>
                  <a:ext uri="{FF2B5EF4-FFF2-40B4-BE49-F238E27FC236}">
                    <a16:creationId xmlns:a16="http://schemas.microsoft.com/office/drawing/2014/main" id="{F94E8CA3-E732-4902-9719-75764AD04086}"/>
                  </a:ext>
                </a:extLst>
              </p:cNvPr>
              <p:cNvSpPr/>
              <p:nvPr/>
            </p:nvSpPr>
            <p:spPr>
              <a:xfrm>
                <a:off x="4549806" y="3804778"/>
                <a:ext cx="361920" cy="36192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06" name="직사각형 105">
                <a:extLst>
                  <a:ext uri="{FF2B5EF4-FFF2-40B4-BE49-F238E27FC236}">
                    <a16:creationId xmlns:a16="http://schemas.microsoft.com/office/drawing/2014/main" id="{582EBBE6-B6B3-4093-992E-892588DE7BCA}"/>
                  </a:ext>
                </a:extLst>
              </p:cNvPr>
              <p:cNvSpPr/>
              <p:nvPr/>
            </p:nvSpPr>
            <p:spPr>
              <a:xfrm>
                <a:off x="4549806" y="3442858"/>
                <a:ext cx="361920" cy="36192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07" name="직사각형 106">
                <a:extLst>
                  <a:ext uri="{FF2B5EF4-FFF2-40B4-BE49-F238E27FC236}">
                    <a16:creationId xmlns:a16="http://schemas.microsoft.com/office/drawing/2014/main" id="{6AC9618F-4CE6-4B37-80D3-D696BED5F226}"/>
                  </a:ext>
                </a:extLst>
              </p:cNvPr>
              <p:cNvSpPr/>
              <p:nvPr/>
            </p:nvSpPr>
            <p:spPr>
              <a:xfrm>
                <a:off x="4549806" y="4166698"/>
                <a:ext cx="361920" cy="36192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68022792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336E2540-4B0E-4760-9DC3-54B3421E2191}"/>
              </a:ext>
            </a:extLst>
          </p:cNvPr>
          <p:cNvSpPr txBox="1"/>
          <p:nvPr/>
        </p:nvSpPr>
        <p:spPr>
          <a:xfrm>
            <a:off x="5349499" y="4944326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90E1E26E-A91F-485B-9CEC-2A6F5335C7FC}"/>
              </a:ext>
            </a:extLst>
          </p:cNvPr>
          <p:cNvSpPr txBox="1"/>
          <p:nvPr/>
        </p:nvSpPr>
        <p:spPr>
          <a:xfrm>
            <a:off x="5586413" y="5441414"/>
            <a:ext cx="748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(3,)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7E897F9F-4A6D-4E00-B5B5-9EDBF8FD6FD0}"/>
              </a:ext>
            </a:extLst>
          </p:cNvPr>
          <p:cNvSpPr txBox="1"/>
          <p:nvPr/>
        </p:nvSpPr>
        <p:spPr>
          <a:xfrm>
            <a:off x="7243362" y="692399"/>
            <a:ext cx="748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dout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207F6F0B-4AC2-46D1-B369-A67A4299C998}"/>
              </a:ext>
            </a:extLst>
          </p:cNvPr>
          <p:cNvSpPr txBox="1"/>
          <p:nvPr/>
        </p:nvSpPr>
        <p:spPr>
          <a:xfrm>
            <a:off x="7006448" y="4908903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self.db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6E418D48-4868-4AA5-B738-F24CD4037133}"/>
              </a:ext>
            </a:extLst>
          </p:cNvPr>
          <p:cNvSpPr txBox="1"/>
          <p:nvPr/>
        </p:nvSpPr>
        <p:spPr>
          <a:xfrm>
            <a:off x="7243362" y="5405991"/>
            <a:ext cx="748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(3,)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화살표: 아래쪽 1">
            <a:extLst>
              <a:ext uri="{FF2B5EF4-FFF2-40B4-BE49-F238E27FC236}">
                <a16:creationId xmlns:a16="http://schemas.microsoft.com/office/drawing/2014/main" id="{838DBA05-FE71-41E0-B7CA-02A8C784F7FB}"/>
              </a:ext>
            </a:extLst>
          </p:cNvPr>
          <p:cNvSpPr/>
          <p:nvPr/>
        </p:nvSpPr>
        <p:spPr>
          <a:xfrm>
            <a:off x="8383784" y="1222274"/>
            <a:ext cx="167342" cy="2708605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AAA43D8-11A1-4629-8C51-CF0FCC0F268A}"/>
              </a:ext>
            </a:extLst>
          </p:cNvPr>
          <p:cNvSpPr txBox="1"/>
          <p:nvPr/>
        </p:nvSpPr>
        <p:spPr>
          <a:xfrm>
            <a:off x="687541" y="1521322"/>
            <a:ext cx="44165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self.db = np.sum(dout, axis=0)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C49CFD91-B1F3-4856-9A1E-C2230C16E6AA}"/>
              </a:ext>
            </a:extLst>
          </p:cNvPr>
          <p:cNvSpPr/>
          <p:nvPr/>
        </p:nvSpPr>
        <p:spPr>
          <a:xfrm>
            <a:off x="7123846" y="1090089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823BFF8A-3192-444D-9E41-09301A205956}"/>
              </a:ext>
            </a:extLst>
          </p:cNvPr>
          <p:cNvSpPr/>
          <p:nvPr/>
        </p:nvSpPr>
        <p:spPr>
          <a:xfrm>
            <a:off x="7123846" y="1813929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FBA997ED-6E38-4FA7-884A-DEBD66A820C4}"/>
              </a:ext>
            </a:extLst>
          </p:cNvPr>
          <p:cNvSpPr/>
          <p:nvPr/>
        </p:nvSpPr>
        <p:spPr>
          <a:xfrm>
            <a:off x="7123846" y="1452009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27DD240F-20F3-49AA-B436-83D658F40DE1}"/>
              </a:ext>
            </a:extLst>
          </p:cNvPr>
          <p:cNvSpPr/>
          <p:nvPr/>
        </p:nvSpPr>
        <p:spPr>
          <a:xfrm>
            <a:off x="7123846" y="2175849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D177BF06-B6C4-47C2-B4F4-493FD57613B7}"/>
              </a:ext>
            </a:extLst>
          </p:cNvPr>
          <p:cNvSpPr/>
          <p:nvPr/>
        </p:nvSpPr>
        <p:spPr>
          <a:xfrm>
            <a:off x="7123846" y="2540138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E90AA4CB-3448-49D1-B1C8-E1F4925FCA14}"/>
              </a:ext>
            </a:extLst>
          </p:cNvPr>
          <p:cNvSpPr/>
          <p:nvPr/>
        </p:nvSpPr>
        <p:spPr>
          <a:xfrm>
            <a:off x="7123846" y="3263978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8C3CD895-6AC0-4D58-8914-3ADC76C8C7CE}"/>
              </a:ext>
            </a:extLst>
          </p:cNvPr>
          <p:cNvSpPr/>
          <p:nvPr/>
        </p:nvSpPr>
        <p:spPr>
          <a:xfrm>
            <a:off x="7123846" y="2902058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9B7961D5-69F6-434F-BECC-2C321B50D94A}"/>
              </a:ext>
            </a:extLst>
          </p:cNvPr>
          <p:cNvSpPr/>
          <p:nvPr/>
        </p:nvSpPr>
        <p:spPr>
          <a:xfrm>
            <a:off x="7123846" y="3625898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36C1604-5494-41A5-8625-D51A62AF0C25}"/>
              </a:ext>
            </a:extLst>
          </p:cNvPr>
          <p:cNvSpPr/>
          <p:nvPr/>
        </p:nvSpPr>
        <p:spPr>
          <a:xfrm>
            <a:off x="7477348" y="1090089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D834645-2E40-4CFA-94FC-3B23CB4193C3}"/>
              </a:ext>
            </a:extLst>
          </p:cNvPr>
          <p:cNvSpPr/>
          <p:nvPr/>
        </p:nvSpPr>
        <p:spPr>
          <a:xfrm>
            <a:off x="7477348" y="1813929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5330D919-D3DD-4A25-A06E-081D6533A585}"/>
              </a:ext>
            </a:extLst>
          </p:cNvPr>
          <p:cNvSpPr/>
          <p:nvPr/>
        </p:nvSpPr>
        <p:spPr>
          <a:xfrm>
            <a:off x="7477348" y="1452009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943C01B-1585-4ABD-8E07-E3F443DD9DB8}"/>
              </a:ext>
            </a:extLst>
          </p:cNvPr>
          <p:cNvSpPr/>
          <p:nvPr/>
        </p:nvSpPr>
        <p:spPr>
          <a:xfrm>
            <a:off x="7477348" y="2175849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C837D327-B935-485E-AF41-C407CCAA8C18}"/>
              </a:ext>
            </a:extLst>
          </p:cNvPr>
          <p:cNvSpPr/>
          <p:nvPr/>
        </p:nvSpPr>
        <p:spPr>
          <a:xfrm>
            <a:off x="7477348" y="2540138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D219D553-5CE9-451B-A441-B0B29F5C13A9}"/>
              </a:ext>
            </a:extLst>
          </p:cNvPr>
          <p:cNvSpPr/>
          <p:nvPr/>
        </p:nvSpPr>
        <p:spPr>
          <a:xfrm>
            <a:off x="7477348" y="3263978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3A01B6A6-8D25-4157-8A60-3A5B51BF6507}"/>
              </a:ext>
            </a:extLst>
          </p:cNvPr>
          <p:cNvSpPr/>
          <p:nvPr/>
        </p:nvSpPr>
        <p:spPr>
          <a:xfrm>
            <a:off x="7477348" y="2902058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2FFB4302-B79C-4FD9-A3C3-33B3F8C1C945}"/>
              </a:ext>
            </a:extLst>
          </p:cNvPr>
          <p:cNvSpPr/>
          <p:nvPr/>
        </p:nvSpPr>
        <p:spPr>
          <a:xfrm>
            <a:off x="7477348" y="3625898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B2A3610-E620-4757-9E01-D144075CE37B}"/>
              </a:ext>
            </a:extLst>
          </p:cNvPr>
          <p:cNvSpPr/>
          <p:nvPr/>
        </p:nvSpPr>
        <p:spPr>
          <a:xfrm>
            <a:off x="7837486" y="1090089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EFDAF12-DDCD-4CAB-B3F3-7DAB92B9D571}"/>
              </a:ext>
            </a:extLst>
          </p:cNvPr>
          <p:cNvSpPr/>
          <p:nvPr/>
        </p:nvSpPr>
        <p:spPr>
          <a:xfrm>
            <a:off x="7837486" y="1813929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8CDF993-2C40-477E-91B5-10629EB3907E}"/>
              </a:ext>
            </a:extLst>
          </p:cNvPr>
          <p:cNvSpPr/>
          <p:nvPr/>
        </p:nvSpPr>
        <p:spPr>
          <a:xfrm>
            <a:off x="7837486" y="1452009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1B08C3C-94BA-4E2B-A8B7-5987D768032E}"/>
              </a:ext>
            </a:extLst>
          </p:cNvPr>
          <p:cNvSpPr/>
          <p:nvPr/>
        </p:nvSpPr>
        <p:spPr>
          <a:xfrm>
            <a:off x="7837486" y="2175849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71EFA9B-FB9A-443F-A33C-38902ADAD3DF}"/>
              </a:ext>
            </a:extLst>
          </p:cNvPr>
          <p:cNvSpPr/>
          <p:nvPr/>
        </p:nvSpPr>
        <p:spPr>
          <a:xfrm>
            <a:off x="7837486" y="2540138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6BDD702-606F-4F6C-9DE3-3BA94FB47D79}"/>
              </a:ext>
            </a:extLst>
          </p:cNvPr>
          <p:cNvSpPr/>
          <p:nvPr/>
        </p:nvSpPr>
        <p:spPr>
          <a:xfrm>
            <a:off x="7837486" y="3263978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FF3519C8-ACEE-4904-965F-A487D3ABC079}"/>
              </a:ext>
            </a:extLst>
          </p:cNvPr>
          <p:cNvSpPr/>
          <p:nvPr/>
        </p:nvSpPr>
        <p:spPr>
          <a:xfrm>
            <a:off x="7837486" y="2902058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DC8B31A4-CBB4-4DF8-8292-C5D619A61C51}"/>
              </a:ext>
            </a:extLst>
          </p:cNvPr>
          <p:cNvSpPr/>
          <p:nvPr/>
        </p:nvSpPr>
        <p:spPr>
          <a:xfrm>
            <a:off x="7837486" y="3625898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60C18435-6AA4-4C81-97E7-050016952206}"/>
              </a:ext>
            </a:extLst>
          </p:cNvPr>
          <p:cNvSpPr/>
          <p:nvPr/>
        </p:nvSpPr>
        <p:spPr>
          <a:xfrm>
            <a:off x="7154041" y="4498303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C4CFE978-A810-4504-AE00-BFECCB526F8C}"/>
              </a:ext>
            </a:extLst>
          </p:cNvPr>
          <p:cNvSpPr/>
          <p:nvPr/>
        </p:nvSpPr>
        <p:spPr>
          <a:xfrm>
            <a:off x="7507543" y="4498303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CEA9BDCA-42EA-42CD-9D4C-7FBE17E4B482}"/>
              </a:ext>
            </a:extLst>
          </p:cNvPr>
          <p:cNvSpPr/>
          <p:nvPr/>
        </p:nvSpPr>
        <p:spPr>
          <a:xfrm>
            <a:off x="7867681" y="4498303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07264312-3089-4B4D-9AC2-CE0D15A9126E}"/>
              </a:ext>
            </a:extLst>
          </p:cNvPr>
          <p:cNvSpPr/>
          <p:nvPr/>
        </p:nvSpPr>
        <p:spPr>
          <a:xfrm>
            <a:off x="5405453" y="4498303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04CAA3F6-004B-4648-815B-5DC1F322F324}"/>
              </a:ext>
            </a:extLst>
          </p:cNvPr>
          <p:cNvSpPr/>
          <p:nvPr/>
        </p:nvSpPr>
        <p:spPr>
          <a:xfrm>
            <a:off x="5758955" y="4498303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295A5DF3-F7B4-4263-9FB1-89207E94FA97}"/>
              </a:ext>
            </a:extLst>
          </p:cNvPr>
          <p:cNvSpPr/>
          <p:nvPr/>
        </p:nvSpPr>
        <p:spPr>
          <a:xfrm>
            <a:off x="6119093" y="4498303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1955324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FA60348-EC66-4427-A3E1-CC1DB8613541}"/>
              </a:ext>
            </a:extLst>
          </p:cNvPr>
          <p:cNvSpPr/>
          <p:nvPr/>
        </p:nvSpPr>
        <p:spPr>
          <a:xfrm>
            <a:off x="7060374" y="5352401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1009CDA-1B24-4F4A-87C5-B328A73BB992}"/>
              </a:ext>
            </a:extLst>
          </p:cNvPr>
          <p:cNvSpPr/>
          <p:nvPr/>
        </p:nvSpPr>
        <p:spPr>
          <a:xfrm>
            <a:off x="7346886" y="5352401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49B45D5-9557-4C1E-B3FB-39F65FF42B20}"/>
              </a:ext>
            </a:extLst>
          </p:cNvPr>
          <p:cNvSpPr/>
          <p:nvPr/>
        </p:nvSpPr>
        <p:spPr>
          <a:xfrm>
            <a:off x="7060374" y="5638913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CEDED78-9C6B-4063-AB33-FBF6A0F4E8AD}"/>
              </a:ext>
            </a:extLst>
          </p:cNvPr>
          <p:cNvSpPr/>
          <p:nvPr/>
        </p:nvSpPr>
        <p:spPr>
          <a:xfrm>
            <a:off x="7346886" y="5638913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9A1E957-DAA0-4963-AB80-68BDE32BE070}"/>
              </a:ext>
            </a:extLst>
          </p:cNvPr>
          <p:cNvSpPr txBox="1"/>
          <p:nvPr/>
        </p:nvSpPr>
        <p:spPr>
          <a:xfrm>
            <a:off x="6880105" y="4975044"/>
            <a:ext cx="10310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E9A5CB07-1670-4CFC-91EF-7686A6AF0698}"/>
              </a:ext>
            </a:extLst>
          </p:cNvPr>
          <p:cNvGrpSpPr/>
          <p:nvPr/>
        </p:nvGrpSpPr>
        <p:grpSpPr>
          <a:xfrm>
            <a:off x="319524" y="3258008"/>
            <a:ext cx="1045086" cy="1045086"/>
            <a:chOff x="676631" y="3148560"/>
            <a:chExt cx="1465517" cy="1465517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DF6AA71E-227A-477A-AFAF-227F0A5998B2}"/>
                </a:ext>
              </a:extLst>
            </p:cNvPr>
            <p:cNvSpPr/>
            <p:nvPr/>
          </p:nvSpPr>
          <p:spPr>
            <a:xfrm>
              <a:off x="676631" y="3148560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E5A890BF-F2B8-4300-ABD2-DF722FC695CB}"/>
                </a:ext>
              </a:extLst>
            </p:cNvPr>
            <p:cNvSpPr/>
            <p:nvPr/>
          </p:nvSpPr>
          <p:spPr>
            <a:xfrm>
              <a:off x="1043010" y="3148560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D686D95A-B9C0-4AD1-AFD5-37BD2537A1FF}"/>
                </a:ext>
              </a:extLst>
            </p:cNvPr>
            <p:cNvSpPr/>
            <p:nvPr/>
          </p:nvSpPr>
          <p:spPr>
            <a:xfrm>
              <a:off x="1409390" y="3148560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CDB7F4D6-1633-4D08-92DF-71D12D0EEA16}"/>
                </a:ext>
              </a:extLst>
            </p:cNvPr>
            <p:cNvSpPr/>
            <p:nvPr/>
          </p:nvSpPr>
          <p:spPr>
            <a:xfrm>
              <a:off x="1775769" y="3148560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8A74F2AA-0790-40A2-B10D-5CAEE12B3811}"/>
                </a:ext>
              </a:extLst>
            </p:cNvPr>
            <p:cNvSpPr/>
            <p:nvPr/>
          </p:nvSpPr>
          <p:spPr>
            <a:xfrm>
              <a:off x="676631" y="3514939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489DB361-4113-4788-8FB6-FA8E1F23F6D7}"/>
                </a:ext>
              </a:extLst>
            </p:cNvPr>
            <p:cNvSpPr/>
            <p:nvPr/>
          </p:nvSpPr>
          <p:spPr>
            <a:xfrm>
              <a:off x="1043010" y="3514939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F2E96FC4-0FA9-4A95-A3E4-A44F450DD967}"/>
                </a:ext>
              </a:extLst>
            </p:cNvPr>
            <p:cNvSpPr/>
            <p:nvPr/>
          </p:nvSpPr>
          <p:spPr>
            <a:xfrm>
              <a:off x="1409390" y="3514939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D86287D5-36B2-4BA5-8B6B-1E6627D50131}"/>
                </a:ext>
              </a:extLst>
            </p:cNvPr>
            <p:cNvSpPr/>
            <p:nvPr/>
          </p:nvSpPr>
          <p:spPr>
            <a:xfrm>
              <a:off x="1775769" y="3514939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BCEE8A9B-F196-4469-91E4-8583AD6FC475}"/>
                </a:ext>
              </a:extLst>
            </p:cNvPr>
            <p:cNvSpPr/>
            <p:nvPr/>
          </p:nvSpPr>
          <p:spPr>
            <a:xfrm>
              <a:off x="676631" y="3881319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66D62D70-7FBF-4725-9A85-6BACADB0B8C4}"/>
                </a:ext>
              </a:extLst>
            </p:cNvPr>
            <p:cNvSpPr/>
            <p:nvPr/>
          </p:nvSpPr>
          <p:spPr>
            <a:xfrm>
              <a:off x="1043010" y="3881319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0AC9ECE5-1F6A-4278-8D59-0633B224ED9F}"/>
                </a:ext>
              </a:extLst>
            </p:cNvPr>
            <p:cNvSpPr/>
            <p:nvPr/>
          </p:nvSpPr>
          <p:spPr>
            <a:xfrm>
              <a:off x="1409390" y="3881319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B46A0F66-E957-493A-BF13-05A6684B8CAA}"/>
                </a:ext>
              </a:extLst>
            </p:cNvPr>
            <p:cNvSpPr/>
            <p:nvPr/>
          </p:nvSpPr>
          <p:spPr>
            <a:xfrm>
              <a:off x="1775769" y="3881319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893B05BE-9CED-4E17-9579-7EBE1F4D6891}"/>
                </a:ext>
              </a:extLst>
            </p:cNvPr>
            <p:cNvSpPr/>
            <p:nvPr/>
          </p:nvSpPr>
          <p:spPr>
            <a:xfrm>
              <a:off x="676631" y="4247698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F6E9E997-23BC-4891-84A1-38906F341E38}"/>
                </a:ext>
              </a:extLst>
            </p:cNvPr>
            <p:cNvSpPr/>
            <p:nvPr/>
          </p:nvSpPr>
          <p:spPr>
            <a:xfrm>
              <a:off x="1043010" y="4247698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0D2C73EE-F117-4F80-A0E3-30A3EEA8BF57}"/>
                </a:ext>
              </a:extLst>
            </p:cNvPr>
            <p:cNvSpPr/>
            <p:nvPr/>
          </p:nvSpPr>
          <p:spPr>
            <a:xfrm>
              <a:off x="1409390" y="4247698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68" name="직사각형 7167">
              <a:extLst>
                <a:ext uri="{FF2B5EF4-FFF2-40B4-BE49-F238E27FC236}">
                  <a16:creationId xmlns:a16="http://schemas.microsoft.com/office/drawing/2014/main" id="{2398B001-A0BF-4004-A580-82F01C8F6C9E}"/>
                </a:ext>
              </a:extLst>
            </p:cNvPr>
            <p:cNvSpPr/>
            <p:nvPr/>
          </p:nvSpPr>
          <p:spPr>
            <a:xfrm>
              <a:off x="1775769" y="4247698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7175" name="TextBox 7174">
            <a:extLst>
              <a:ext uri="{FF2B5EF4-FFF2-40B4-BE49-F238E27FC236}">
                <a16:creationId xmlns:a16="http://schemas.microsoft.com/office/drawing/2014/main" id="{980F670E-B76E-49B6-A2BF-62D76A6D1FDB}"/>
              </a:ext>
            </a:extLst>
          </p:cNvPr>
          <p:cNvSpPr txBox="1"/>
          <p:nvPr/>
        </p:nvSpPr>
        <p:spPr>
          <a:xfrm>
            <a:off x="567896" y="2658640"/>
            <a:ext cx="18838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self.col.T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6FCD3F95-83B6-44C5-8F14-DC3E2C471D38}"/>
              </a:ext>
            </a:extLst>
          </p:cNvPr>
          <p:cNvSpPr txBox="1"/>
          <p:nvPr/>
        </p:nvSpPr>
        <p:spPr>
          <a:xfrm>
            <a:off x="6763020" y="6093400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(3,2,2,2)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E6BFA5E2-293B-4D86-9568-9232A45C5533}"/>
              </a:ext>
            </a:extLst>
          </p:cNvPr>
          <p:cNvSpPr txBox="1"/>
          <p:nvPr/>
        </p:nvSpPr>
        <p:spPr>
          <a:xfrm>
            <a:off x="1001837" y="5467141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(8,8)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7E897F9F-4A6D-4E00-B5B5-9EDBF8FD6FD0}"/>
              </a:ext>
            </a:extLst>
          </p:cNvPr>
          <p:cNvSpPr txBox="1"/>
          <p:nvPr/>
        </p:nvSpPr>
        <p:spPr>
          <a:xfrm>
            <a:off x="3140264" y="2707743"/>
            <a:ext cx="748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dout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29AA4024-52C0-4864-80C8-3164B9A85E52}"/>
              </a:ext>
            </a:extLst>
          </p:cNvPr>
          <p:cNvSpPr/>
          <p:nvPr/>
        </p:nvSpPr>
        <p:spPr>
          <a:xfrm>
            <a:off x="6975030" y="321152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FA4EBE66-B553-49A1-A007-1D23AC43479E}"/>
              </a:ext>
            </a:extLst>
          </p:cNvPr>
          <p:cNvSpPr/>
          <p:nvPr/>
        </p:nvSpPr>
        <p:spPr>
          <a:xfrm>
            <a:off x="7261542" y="321152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6363D67D-2135-4180-944C-EBAAA8054DF1}"/>
              </a:ext>
            </a:extLst>
          </p:cNvPr>
          <p:cNvSpPr/>
          <p:nvPr/>
        </p:nvSpPr>
        <p:spPr>
          <a:xfrm>
            <a:off x="6975030" y="349803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1C963C19-412C-49E6-AD07-6980ACDEF7D5}"/>
              </a:ext>
            </a:extLst>
          </p:cNvPr>
          <p:cNvSpPr/>
          <p:nvPr/>
        </p:nvSpPr>
        <p:spPr>
          <a:xfrm>
            <a:off x="7261542" y="349803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783F578A-6FFA-4844-B825-F681FEA1B4E5}"/>
              </a:ext>
            </a:extLst>
          </p:cNvPr>
          <p:cNvSpPr txBox="1"/>
          <p:nvPr/>
        </p:nvSpPr>
        <p:spPr>
          <a:xfrm>
            <a:off x="4861125" y="2603786"/>
            <a:ext cx="11721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self.dw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0B1EBACF-3F6B-4139-A45D-127C59A6CE47}"/>
              </a:ext>
            </a:extLst>
          </p:cNvPr>
          <p:cNvSpPr txBox="1"/>
          <p:nvPr/>
        </p:nvSpPr>
        <p:spPr>
          <a:xfrm>
            <a:off x="6737947" y="3975500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(3,2,2,2)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DD8FE587-2B91-46C1-9D41-CA8A81DAEA5D}"/>
              </a:ext>
            </a:extLst>
          </p:cNvPr>
          <p:cNvSpPr txBox="1"/>
          <p:nvPr/>
        </p:nvSpPr>
        <p:spPr>
          <a:xfrm>
            <a:off x="2545004" y="358978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4321F861-D960-4789-9213-314D1FE93BBE}"/>
              </a:ext>
            </a:extLst>
          </p:cNvPr>
          <p:cNvSpPr txBox="1"/>
          <p:nvPr/>
        </p:nvSpPr>
        <p:spPr>
          <a:xfrm>
            <a:off x="4134516" y="359053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99BB6E38-DEF2-443D-AA78-578AF0547276}"/>
              </a:ext>
            </a:extLst>
          </p:cNvPr>
          <p:cNvSpPr txBox="1"/>
          <p:nvPr/>
        </p:nvSpPr>
        <p:spPr>
          <a:xfrm>
            <a:off x="2999200" y="5489114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(8,3)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B66719C8-3D6B-4DFB-A0A2-055DBA78E151}"/>
              </a:ext>
            </a:extLst>
          </p:cNvPr>
          <p:cNvSpPr txBox="1"/>
          <p:nvPr/>
        </p:nvSpPr>
        <p:spPr>
          <a:xfrm>
            <a:off x="4956981" y="5489114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(8,3)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49915198-8DF1-46E4-A9A4-1AC7C6E6F7AE}"/>
              </a:ext>
            </a:extLst>
          </p:cNvPr>
          <p:cNvSpPr txBox="1"/>
          <p:nvPr/>
        </p:nvSpPr>
        <p:spPr>
          <a:xfrm>
            <a:off x="6076832" y="3549719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=&gt;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295C5093-94DD-4679-B589-BBBF95BE800E}"/>
              </a:ext>
            </a:extLst>
          </p:cNvPr>
          <p:cNvSpPr txBox="1"/>
          <p:nvPr/>
        </p:nvSpPr>
        <p:spPr>
          <a:xfrm>
            <a:off x="608307" y="1018479"/>
            <a:ext cx="80842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self.dW = np.dot(self.col.T, dout)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self.dW = self.dW.transpose(1, 0).reshape(FN, C, FH, FW)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D08FED11-DB53-4F8B-B87F-4931D0397424}"/>
              </a:ext>
            </a:extLst>
          </p:cNvPr>
          <p:cNvSpPr txBox="1"/>
          <p:nvPr/>
        </p:nvSpPr>
        <p:spPr>
          <a:xfrm>
            <a:off x="6809572" y="2572363"/>
            <a:ext cx="11721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self.dw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AB4FB169-6133-4D85-B320-A24058CD5473}"/>
              </a:ext>
            </a:extLst>
          </p:cNvPr>
          <p:cNvGrpSpPr/>
          <p:nvPr/>
        </p:nvGrpSpPr>
        <p:grpSpPr>
          <a:xfrm>
            <a:off x="1367518" y="3258008"/>
            <a:ext cx="1045086" cy="1045086"/>
            <a:chOff x="676631" y="3148560"/>
            <a:chExt cx="1465517" cy="1465517"/>
          </a:xfrm>
        </p:grpSpPr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1B15B60A-49E7-4D93-80C7-EFC64128CB26}"/>
                </a:ext>
              </a:extLst>
            </p:cNvPr>
            <p:cNvSpPr/>
            <p:nvPr/>
          </p:nvSpPr>
          <p:spPr>
            <a:xfrm>
              <a:off x="676631" y="3148560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9B9DA639-A72D-4987-AE57-6D490DA38DD5}"/>
                </a:ext>
              </a:extLst>
            </p:cNvPr>
            <p:cNvSpPr/>
            <p:nvPr/>
          </p:nvSpPr>
          <p:spPr>
            <a:xfrm>
              <a:off x="1043010" y="3148560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DF125641-F4FE-4F57-B174-82BBF1C25CCC}"/>
                </a:ext>
              </a:extLst>
            </p:cNvPr>
            <p:cNvSpPr/>
            <p:nvPr/>
          </p:nvSpPr>
          <p:spPr>
            <a:xfrm>
              <a:off x="1409390" y="3148560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6808B1B9-23BE-493E-B0F3-90705E62839B}"/>
                </a:ext>
              </a:extLst>
            </p:cNvPr>
            <p:cNvSpPr/>
            <p:nvPr/>
          </p:nvSpPr>
          <p:spPr>
            <a:xfrm>
              <a:off x="1775769" y="3148560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5DFB550D-A586-4FE0-B998-2FF0FFEFF4C0}"/>
                </a:ext>
              </a:extLst>
            </p:cNvPr>
            <p:cNvSpPr/>
            <p:nvPr/>
          </p:nvSpPr>
          <p:spPr>
            <a:xfrm>
              <a:off x="676631" y="3514939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95DD4931-42F7-424C-A173-BB4F00630DBD}"/>
                </a:ext>
              </a:extLst>
            </p:cNvPr>
            <p:cNvSpPr/>
            <p:nvPr/>
          </p:nvSpPr>
          <p:spPr>
            <a:xfrm>
              <a:off x="1043010" y="3514939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20B08BBC-488B-43F1-BCF4-A1701F98AA27}"/>
                </a:ext>
              </a:extLst>
            </p:cNvPr>
            <p:cNvSpPr/>
            <p:nvPr/>
          </p:nvSpPr>
          <p:spPr>
            <a:xfrm>
              <a:off x="1409390" y="3514939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D90DCECF-7842-4AAD-B662-4749E3D3B139}"/>
                </a:ext>
              </a:extLst>
            </p:cNvPr>
            <p:cNvSpPr/>
            <p:nvPr/>
          </p:nvSpPr>
          <p:spPr>
            <a:xfrm>
              <a:off x="1775769" y="3514939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D43C5F63-52C9-4166-91A6-1C0909C66F67}"/>
                </a:ext>
              </a:extLst>
            </p:cNvPr>
            <p:cNvSpPr/>
            <p:nvPr/>
          </p:nvSpPr>
          <p:spPr>
            <a:xfrm>
              <a:off x="676631" y="3881319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1174B253-17C0-4DD1-9D2A-9B6DEB2EE220}"/>
                </a:ext>
              </a:extLst>
            </p:cNvPr>
            <p:cNvSpPr/>
            <p:nvPr/>
          </p:nvSpPr>
          <p:spPr>
            <a:xfrm>
              <a:off x="1043010" y="3881319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54147681-C24D-4C65-B221-2634BFC7DF2B}"/>
                </a:ext>
              </a:extLst>
            </p:cNvPr>
            <p:cNvSpPr/>
            <p:nvPr/>
          </p:nvSpPr>
          <p:spPr>
            <a:xfrm>
              <a:off x="1409390" y="3881319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B6CEBE90-F2AA-4538-B90B-DABB7DCB6271}"/>
                </a:ext>
              </a:extLst>
            </p:cNvPr>
            <p:cNvSpPr/>
            <p:nvPr/>
          </p:nvSpPr>
          <p:spPr>
            <a:xfrm>
              <a:off x="1775769" y="3881319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86B37217-6BA2-44D7-988D-4679BEF7213E}"/>
                </a:ext>
              </a:extLst>
            </p:cNvPr>
            <p:cNvSpPr/>
            <p:nvPr/>
          </p:nvSpPr>
          <p:spPr>
            <a:xfrm>
              <a:off x="676631" y="4247698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7E6937D6-1124-420D-8A8A-1ABB119C8FB7}"/>
                </a:ext>
              </a:extLst>
            </p:cNvPr>
            <p:cNvSpPr/>
            <p:nvPr/>
          </p:nvSpPr>
          <p:spPr>
            <a:xfrm>
              <a:off x="1043010" y="4247698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DF6AF589-D2F0-4E2C-BEDD-447FC17AF4E3}"/>
                </a:ext>
              </a:extLst>
            </p:cNvPr>
            <p:cNvSpPr/>
            <p:nvPr/>
          </p:nvSpPr>
          <p:spPr>
            <a:xfrm>
              <a:off x="1409390" y="4247698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826BED8C-EA41-405C-9AA8-A88195280203}"/>
                </a:ext>
              </a:extLst>
            </p:cNvPr>
            <p:cNvSpPr/>
            <p:nvPr/>
          </p:nvSpPr>
          <p:spPr>
            <a:xfrm>
              <a:off x="1775769" y="4247698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C7C6023F-3DF0-40ED-830D-CBE1BF841245}"/>
              </a:ext>
            </a:extLst>
          </p:cNvPr>
          <p:cNvGrpSpPr/>
          <p:nvPr/>
        </p:nvGrpSpPr>
        <p:grpSpPr>
          <a:xfrm>
            <a:off x="319524" y="4307315"/>
            <a:ext cx="1045086" cy="1045086"/>
            <a:chOff x="676631" y="3148560"/>
            <a:chExt cx="1465517" cy="1465517"/>
          </a:xfrm>
        </p:grpSpPr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266D5028-0D86-48F9-AD4C-335274338AC8}"/>
                </a:ext>
              </a:extLst>
            </p:cNvPr>
            <p:cNvSpPr/>
            <p:nvPr/>
          </p:nvSpPr>
          <p:spPr>
            <a:xfrm>
              <a:off x="676631" y="3148560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858C924E-674E-4238-B824-AFDE7E9C15A5}"/>
                </a:ext>
              </a:extLst>
            </p:cNvPr>
            <p:cNvSpPr/>
            <p:nvPr/>
          </p:nvSpPr>
          <p:spPr>
            <a:xfrm>
              <a:off x="1043010" y="3148560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A86A3CE9-787E-42E6-AA32-E35EDD0F3BD1}"/>
                </a:ext>
              </a:extLst>
            </p:cNvPr>
            <p:cNvSpPr/>
            <p:nvPr/>
          </p:nvSpPr>
          <p:spPr>
            <a:xfrm>
              <a:off x="1409390" y="3148560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5F246421-A6DC-4911-872C-FC100DE205D9}"/>
                </a:ext>
              </a:extLst>
            </p:cNvPr>
            <p:cNvSpPr/>
            <p:nvPr/>
          </p:nvSpPr>
          <p:spPr>
            <a:xfrm>
              <a:off x="1775769" y="3148560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79BCFCD7-F5DB-4AE9-84BD-CA3E9A24BA05}"/>
                </a:ext>
              </a:extLst>
            </p:cNvPr>
            <p:cNvSpPr/>
            <p:nvPr/>
          </p:nvSpPr>
          <p:spPr>
            <a:xfrm>
              <a:off x="676631" y="3514939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9DE6B15F-80F7-4683-B3FB-4C1DA6E5E964}"/>
                </a:ext>
              </a:extLst>
            </p:cNvPr>
            <p:cNvSpPr/>
            <p:nvPr/>
          </p:nvSpPr>
          <p:spPr>
            <a:xfrm>
              <a:off x="1043010" y="3514939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7E090A7F-73F1-4B74-99A8-57BBE0CF744D}"/>
                </a:ext>
              </a:extLst>
            </p:cNvPr>
            <p:cNvSpPr/>
            <p:nvPr/>
          </p:nvSpPr>
          <p:spPr>
            <a:xfrm>
              <a:off x="1409390" y="3514939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5ED0F02E-4BF0-41A4-ADEA-E43202C89576}"/>
                </a:ext>
              </a:extLst>
            </p:cNvPr>
            <p:cNvSpPr/>
            <p:nvPr/>
          </p:nvSpPr>
          <p:spPr>
            <a:xfrm>
              <a:off x="1775769" y="3514939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DC220317-F763-4E3C-9B6C-B277F115F395}"/>
                </a:ext>
              </a:extLst>
            </p:cNvPr>
            <p:cNvSpPr/>
            <p:nvPr/>
          </p:nvSpPr>
          <p:spPr>
            <a:xfrm>
              <a:off x="676631" y="3881319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F1B44942-DF68-47E9-A8BF-B2AB4E3C41EC}"/>
                </a:ext>
              </a:extLst>
            </p:cNvPr>
            <p:cNvSpPr/>
            <p:nvPr/>
          </p:nvSpPr>
          <p:spPr>
            <a:xfrm>
              <a:off x="1043010" y="3881319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B7C875F9-B3FB-4D2D-BA4A-9771EB2FE751}"/>
                </a:ext>
              </a:extLst>
            </p:cNvPr>
            <p:cNvSpPr/>
            <p:nvPr/>
          </p:nvSpPr>
          <p:spPr>
            <a:xfrm>
              <a:off x="1409390" y="3881319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1465D996-3BDC-4D9F-A802-EEDD75B0A3DA}"/>
                </a:ext>
              </a:extLst>
            </p:cNvPr>
            <p:cNvSpPr/>
            <p:nvPr/>
          </p:nvSpPr>
          <p:spPr>
            <a:xfrm>
              <a:off x="1775769" y="3881319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37B7D620-79DA-47D2-8BBF-6F72C37EA305}"/>
                </a:ext>
              </a:extLst>
            </p:cNvPr>
            <p:cNvSpPr/>
            <p:nvPr/>
          </p:nvSpPr>
          <p:spPr>
            <a:xfrm>
              <a:off x="676631" y="4247698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2A5A1869-DFE6-462E-985A-45846C882BCB}"/>
                </a:ext>
              </a:extLst>
            </p:cNvPr>
            <p:cNvSpPr/>
            <p:nvPr/>
          </p:nvSpPr>
          <p:spPr>
            <a:xfrm>
              <a:off x="1043010" y="4247698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48D766A4-D720-4B81-B6AC-6434BC21DC2E}"/>
                </a:ext>
              </a:extLst>
            </p:cNvPr>
            <p:cNvSpPr/>
            <p:nvPr/>
          </p:nvSpPr>
          <p:spPr>
            <a:xfrm>
              <a:off x="1409390" y="4247698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5DE6FB68-24ED-4839-9711-D70BEFA5B915}"/>
                </a:ext>
              </a:extLst>
            </p:cNvPr>
            <p:cNvSpPr/>
            <p:nvPr/>
          </p:nvSpPr>
          <p:spPr>
            <a:xfrm>
              <a:off x="1775769" y="4247698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8B7DDF7E-7BFC-4088-92EA-11BE425CA669}"/>
              </a:ext>
            </a:extLst>
          </p:cNvPr>
          <p:cNvGrpSpPr/>
          <p:nvPr/>
        </p:nvGrpSpPr>
        <p:grpSpPr>
          <a:xfrm>
            <a:off x="1367518" y="4307315"/>
            <a:ext cx="1045086" cy="1045086"/>
            <a:chOff x="676631" y="3148560"/>
            <a:chExt cx="1465517" cy="1465517"/>
          </a:xfrm>
        </p:grpSpPr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DA413017-A009-491F-98C7-21C43820EABE}"/>
                </a:ext>
              </a:extLst>
            </p:cNvPr>
            <p:cNvSpPr/>
            <p:nvPr/>
          </p:nvSpPr>
          <p:spPr>
            <a:xfrm>
              <a:off x="676631" y="3148560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9462189A-3C02-4334-B6C0-92A8A6D5B38D}"/>
                </a:ext>
              </a:extLst>
            </p:cNvPr>
            <p:cNvSpPr/>
            <p:nvPr/>
          </p:nvSpPr>
          <p:spPr>
            <a:xfrm>
              <a:off x="1043010" y="3148560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6608E711-C687-4E2F-8E70-E3D33710573F}"/>
                </a:ext>
              </a:extLst>
            </p:cNvPr>
            <p:cNvSpPr/>
            <p:nvPr/>
          </p:nvSpPr>
          <p:spPr>
            <a:xfrm>
              <a:off x="1409390" y="3148560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C3C5AE53-EA52-44C1-932A-4B984953AD92}"/>
                </a:ext>
              </a:extLst>
            </p:cNvPr>
            <p:cNvSpPr/>
            <p:nvPr/>
          </p:nvSpPr>
          <p:spPr>
            <a:xfrm>
              <a:off x="1775769" y="3148560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E14D7A6C-2BC9-4D35-BB88-2B1D4657A0A6}"/>
                </a:ext>
              </a:extLst>
            </p:cNvPr>
            <p:cNvSpPr/>
            <p:nvPr/>
          </p:nvSpPr>
          <p:spPr>
            <a:xfrm>
              <a:off x="676631" y="3514939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7AB6B5D5-91B2-49CD-B82D-DD736A77510B}"/>
                </a:ext>
              </a:extLst>
            </p:cNvPr>
            <p:cNvSpPr/>
            <p:nvPr/>
          </p:nvSpPr>
          <p:spPr>
            <a:xfrm>
              <a:off x="1043010" y="3514939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800446C3-1DD2-4B05-BEBB-D1CE83C112A5}"/>
                </a:ext>
              </a:extLst>
            </p:cNvPr>
            <p:cNvSpPr/>
            <p:nvPr/>
          </p:nvSpPr>
          <p:spPr>
            <a:xfrm>
              <a:off x="1409390" y="3514939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2B08C2F0-6D08-40E4-BE8E-EC9BBCBFB1A8}"/>
                </a:ext>
              </a:extLst>
            </p:cNvPr>
            <p:cNvSpPr/>
            <p:nvPr/>
          </p:nvSpPr>
          <p:spPr>
            <a:xfrm>
              <a:off x="1775769" y="3514939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049CEF7C-2614-4307-AB12-C6DC581709E0}"/>
                </a:ext>
              </a:extLst>
            </p:cNvPr>
            <p:cNvSpPr/>
            <p:nvPr/>
          </p:nvSpPr>
          <p:spPr>
            <a:xfrm>
              <a:off x="676631" y="3881319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F170B2E9-8297-4660-873C-D9560EB64F87}"/>
                </a:ext>
              </a:extLst>
            </p:cNvPr>
            <p:cNvSpPr/>
            <p:nvPr/>
          </p:nvSpPr>
          <p:spPr>
            <a:xfrm>
              <a:off x="1043010" y="3881319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DF89461F-8A89-4CCD-A28D-09BCCD6E9285}"/>
                </a:ext>
              </a:extLst>
            </p:cNvPr>
            <p:cNvSpPr/>
            <p:nvPr/>
          </p:nvSpPr>
          <p:spPr>
            <a:xfrm>
              <a:off x="1409390" y="3881319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2CFC3CC3-2FFE-477A-AE68-29FB45015F47}"/>
                </a:ext>
              </a:extLst>
            </p:cNvPr>
            <p:cNvSpPr/>
            <p:nvPr/>
          </p:nvSpPr>
          <p:spPr>
            <a:xfrm>
              <a:off x="1775769" y="3881319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A8A85374-262E-4476-8019-3F8E9CE1656E}"/>
                </a:ext>
              </a:extLst>
            </p:cNvPr>
            <p:cNvSpPr/>
            <p:nvPr/>
          </p:nvSpPr>
          <p:spPr>
            <a:xfrm>
              <a:off x="676631" y="4247698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67439093-29CF-4A96-9798-E2553373D5A8}"/>
                </a:ext>
              </a:extLst>
            </p:cNvPr>
            <p:cNvSpPr/>
            <p:nvPr/>
          </p:nvSpPr>
          <p:spPr>
            <a:xfrm>
              <a:off x="1043010" y="4247698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EF555A90-C926-48A7-B53C-C8E423B35D77}"/>
                </a:ext>
              </a:extLst>
            </p:cNvPr>
            <p:cNvSpPr/>
            <p:nvPr/>
          </p:nvSpPr>
          <p:spPr>
            <a:xfrm>
              <a:off x="1409390" y="4247698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5B68CDE1-EF9D-4BBA-8F49-3EC4CBEAF638}"/>
                </a:ext>
              </a:extLst>
            </p:cNvPr>
            <p:cNvSpPr/>
            <p:nvPr/>
          </p:nvSpPr>
          <p:spPr>
            <a:xfrm>
              <a:off x="1775769" y="4247698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94397657-9B4F-4743-B233-5A13C19A18F8}"/>
              </a:ext>
            </a:extLst>
          </p:cNvPr>
          <p:cNvGrpSpPr/>
          <p:nvPr/>
        </p:nvGrpSpPr>
        <p:grpSpPr>
          <a:xfrm>
            <a:off x="3079830" y="3107853"/>
            <a:ext cx="839391" cy="2261453"/>
            <a:chOff x="7123846" y="1090089"/>
            <a:chExt cx="1075560" cy="2897729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4F5506D7-5D25-4869-ABF6-71E8687692BC}"/>
                </a:ext>
              </a:extLst>
            </p:cNvPr>
            <p:cNvSpPr/>
            <p:nvPr/>
          </p:nvSpPr>
          <p:spPr>
            <a:xfrm>
              <a:off x="7123846" y="1090089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83BB06A5-0AD5-41A4-81D6-A632BAAC58CD}"/>
                </a:ext>
              </a:extLst>
            </p:cNvPr>
            <p:cNvSpPr/>
            <p:nvPr/>
          </p:nvSpPr>
          <p:spPr>
            <a:xfrm>
              <a:off x="7123846" y="1813929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C3B7A1A4-2DC7-40FA-B075-5F3199BC0F11}"/>
                </a:ext>
              </a:extLst>
            </p:cNvPr>
            <p:cNvSpPr/>
            <p:nvPr/>
          </p:nvSpPr>
          <p:spPr>
            <a:xfrm>
              <a:off x="7123846" y="1452009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BC4B0082-298B-4E7C-854E-D2519E162A9A}"/>
                </a:ext>
              </a:extLst>
            </p:cNvPr>
            <p:cNvSpPr/>
            <p:nvPr/>
          </p:nvSpPr>
          <p:spPr>
            <a:xfrm>
              <a:off x="7123846" y="2175849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4D4EF618-CD9A-4AFC-A223-A05008BFA33E}"/>
                </a:ext>
              </a:extLst>
            </p:cNvPr>
            <p:cNvSpPr/>
            <p:nvPr/>
          </p:nvSpPr>
          <p:spPr>
            <a:xfrm>
              <a:off x="7123846" y="2540138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A8F1E91B-C167-427A-A3AE-6E04E144C19E}"/>
                </a:ext>
              </a:extLst>
            </p:cNvPr>
            <p:cNvSpPr/>
            <p:nvPr/>
          </p:nvSpPr>
          <p:spPr>
            <a:xfrm>
              <a:off x="7123846" y="3263978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380E71A-8EB7-453E-B5E9-D90A14018383}"/>
                </a:ext>
              </a:extLst>
            </p:cNvPr>
            <p:cNvSpPr/>
            <p:nvPr/>
          </p:nvSpPr>
          <p:spPr>
            <a:xfrm>
              <a:off x="7123846" y="2902058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8156E916-9007-41F6-9B11-8F64195B5335}"/>
                </a:ext>
              </a:extLst>
            </p:cNvPr>
            <p:cNvSpPr/>
            <p:nvPr/>
          </p:nvSpPr>
          <p:spPr>
            <a:xfrm>
              <a:off x="7123846" y="3625898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214EB6A9-8A2D-42C3-B2DD-944989445526}"/>
                </a:ext>
              </a:extLst>
            </p:cNvPr>
            <p:cNvSpPr/>
            <p:nvPr/>
          </p:nvSpPr>
          <p:spPr>
            <a:xfrm>
              <a:off x="7477348" y="1090089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A4AA5919-09B6-4445-9E18-7D27C4ACE465}"/>
                </a:ext>
              </a:extLst>
            </p:cNvPr>
            <p:cNvSpPr/>
            <p:nvPr/>
          </p:nvSpPr>
          <p:spPr>
            <a:xfrm>
              <a:off x="7477348" y="1813929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60AE0005-6902-4383-9ACB-BB38B7543EE1}"/>
                </a:ext>
              </a:extLst>
            </p:cNvPr>
            <p:cNvSpPr/>
            <p:nvPr/>
          </p:nvSpPr>
          <p:spPr>
            <a:xfrm>
              <a:off x="7477348" y="1452009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88EDE82B-FC95-46FC-8CED-A1F4843015D2}"/>
                </a:ext>
              </a:extLst>
            </p:cNvPr>
            <p:cNvSpPr/>
            <p:nvPr/>
          </p:nvSpPr>
          <p:spPr>
            <a:xfrm>
              <a:off x="7477348" y="2175849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2CB901BA-45CD-4129-BB3E-9E7A686DAA90}"/>
                </a:ext>
              </a:extLst>
            </p:cNvPr>
            <p:cNvSpPr/>
            <p:nvPr/>
          </p:nvSpPr>
          <p:spPr>
            <a:xfrm>
              <a:off x="7477348" y="2540138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F74AFF2B-D430-4CDE-980C-8D6FF6CEE339}"/>
                </a:ext>
              </a:extLst>
            </p:cNvPr>
            <p:cNvSpPr/>
            <p:nvPr/>
          </p:nvSpPr>
          <p:spPr>
            <a:xfrm>
              <a:off x="7477348" y="3263978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3021C3B7-B750-44F7-AAC6-A226BD5641C6}"/>
                </a:ext>
              </a:extLst>
            </p:cNvPr>
            <p:cNvSpPr/>
            <p:nvPr/>
          </p:nvSpPr>
          <p:spPr>
            <a:xfrm>
              <a:off x="7477348" y="2902058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CA60CD5C-2344-4D2F-B688-2BD88EA36B6B}"/>
                </a:ext>
              </a:extLst>
            </p:cNvPr>
            <p:cNvSpPr/>
            <p:nvPr/>
          </p:nvSpPr>
          <p:spPr>
            <a:xfrm>
              <a:off x="7477348" y="3625898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A146164C-0130-4535-8D97-593791AFA4D8}"/>
                </a:ext>
              </a:extLst>
            </p:cNvPr>
            <p:cNvSpPr/>
            <p:nvPr/>
          </p:nvSpPr>
          <p:spPr>
            <a:xfrm>
              <a:off x="7837486" y="1090089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C9DF9EDA-4FE3-4C05-9D67-96A6E5727484}"/>
                </a:ext>
              </a:extLst>
            </p:cNvPr>
            <p:cNvSpPr/>
            <p:nvPr/>
          </p:nvSpPr>
          <p:spPr>
            <a:xfrm>
              <a:off x="7837486" y="1813929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5498D841-DB0E-4725-B8B4-BA88848E1D00}"/>
                </a:ext>
              </a:extLst>
            </p:cNvPr>
            <p:cNvSpPr/>
            <p:nvPr/>
          </p:nvSpPr>
          <p:spPr>
            <a:xfrm>
              <a:off x="7837486" y="1452009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2DC6EDE8-3A8F-4F96-8008-AC30556F0199}"/>
                </a:ext>
              </a:extLst>
            </p:cNvPr>
            <p:cNvSpPr/>
            <p:nvPr/>
          </p:nvSpPr>
          <p:spPr>
            <a:xfrm>
              <a:off x="7837486" y="2175849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7C9ECD30-A2D1-4D9B-811B-44852E29FAF6}"/>
                </a:ext>
              </a:extLst>
            </p:cNvPr>
            <p:cNvSpPr/>
            <p:nvPr/>
          </p:nvSpPr>
          <p:spPr>
            <a:xfrm>
              <a:off x="7837486" y="2540138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73E88EBE-4E37-4DFF-955D-00D1E3F54BD0}"/>
                </a:ext>
              </a:extLst>
            </p:cNvPr>
            <p:cNvSpPr/>
            <p:nvPr/>
          </p:nvSpPr>
          <p:spPr>
            <a:xfrm>
              <a:off x="7837486" y="3263978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4075E470-79F7-4750-9027-7A01A74AA1B0}"/>
                </a:ext>
              </a:extLst>
            </p:cNvPr>
            <p:cNvSpPr/>
            <p:nvPr/>
          </p:nvSpPr>
          <p:spPr>
            <a:xfrm>
              <a:off x="7837486" y="2902058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F73B75EF-1F70-4F60-8CAF-9577BCE4C2E3}"/>
                </a:ext>
              </a:extLst>
            </p:cNvPr>
            <p:cNvSpPr/>
            <p:nvPr/>
          </p:nvSpPr>
          <p:spPr>
            <a:xfrm>
              <a:off x="7837486" y="3625898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57" name="그룹 156">
            <a:extLst>
              <a:ext uri="{FF2B5EF4-FFF2-40B4-BE49-F238E27FC236}">
                <a16:creationId xmlns:a16="http://schemas.microsoft.com/office/drawing/2014/main" id="{E3E2424D-1B54-43A5-AB51-60D380F29FB5}"/>
              </a:ext>
            </a:extLst>
          </p:cNvPr>
          <p:cNvGrpSpPr/>
          <p:nvPr/>
        </p:nvGrpSpPr>
        <p:grpSpPr>
          <a:xfrm>
            <a:off x="4984869" y="3101369"/>
            <a:ext cx="839391" cy="2261453"/>
            <a:chOff x="7123846" y="1090089"/>
            <a:chExt cx="1075560" cy="2897729"/>
          </a:xfrm>
        </p:grpSpPr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1B49FE4B-059D-48D2-AC9A-01FAA1029B68}"/>
                </a:ext>
              </a:extLst>
            </p:cNvPr>
            <p:cNvSpPr/>
            <p:nvPr/>
          </p:nvSpPr>
          <p:spPr>
            <a:xfrm>
              <a:off x="7123846" y="1090089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9" name="직사각형 158">
              <a:extLst>
                <a:ext uri="{FF2B5EF4-FFF2-40B4-BE49-F238E27FC236}">
                  <a16:creationId xmlns:a16="http://schemas.microsoft.com/office/drawing/2014/main" id="{BFBCA0DD-8E37-4D27-BFE0-51CFB0930791}"/>
                </a:ext>
              </a:extLst>
            </p:cNvPr>
            <p:cNvSpPr/>
            <p:nvPr/>
          </p:nvSpPr>
          <p:spPr>
            <a:xfrm>
              <a:off x="7123846" y="1813929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0" name="직사각형 159">
              <a:extLst>
                <a:ext uri="{FF2B5EF4-FFF2-40B4-BE49-F238E27FC236}">
                  <a16:creationId xmlns:a16="http://schemas.microsoft.com/office/drawing/2014/main" id="{229647B4-87FB-4759-9599-4FE91DE108AA}"/>
                </a:ext>
              </a:extLst>
            </p:cNvPr>
            <p:cNvSpPr/>
            <p:nvPr/>
          </p:nvSpPr>
          <p:spPr>
            <a:xfrm>
              <a:off x="7123846" y="1452009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1" name="직사각형 160">
              <a:extLst>
                <a:ext uri="{FF2B5EF4-FFF2-40B4-BE49-F238E27FC236}">
                  <a16:creationId xmlns:a16="http://schemas.microsoft.com/office/drawing/2014/main" id="{689ECF81-1CE8-423E-916B-757F73106754}"/>
                </a:ext>
              </a:extLst>
            </p:cNvPr>
            <p:cNvSpPr/>
            <p:nvPr/>
          </p:nvSpPr>
          <p:spPr>
            <a:xfrm>
              <a:off x="7123846" y="2175849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385B36CD-593D-4CB1-8370-3806B29DF390}"/>
                </a:ext>
              </a:extLst>
            </p:cNvPr>
            <p:cNvSpPr/>
            <p:nvPr/>
          </p:nvSpPr>
          <p:spPr>
            <a:xfrm>
              <a:off x="7123846" y="2540138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3" name="직사각형 162">
              <a:extLst>
                <a:ext uri="{FF2B5EF4-FFF2-40B4-BE49-F238E27FC236}">
                  <a16:creationId xmlns:a16="http://schemas.microsoft.com/office/drawing/2014/main" id="{13046886-2C06-47E0-962D-636552E133D7}"/>
                </a:ext>
              </a:extLst>
            </p:cNvPr>
            <p:cNvSpPr/>
            <p:nvPr/>
          </p:nvSpPr>
          <p:spPr>
            <a:xfrm>
              <a:off x="7123846" y="3263978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A924EE56-91AD-46D9-A2C6-AFF316E1B704}"/>
                </a:ext>
              </a:extLst>
            </p:cNvPr>
            <p:cNvSpPr/>
            <p:nvPr/>
          </p:nvSpPr>
          <p:spPr>
            <a:xfrm>
              <a:off x="7123846" y="2902058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E6C510FB-F395-4C66-8C51-180107F4C23E}"/>
                </a:ext>
              </a:extLst>
            </p:cNvPr>
            <p:cNvSpPr/>
            <p:nvPr/>
          </p:nvSpPr>
          <p:spPr>
            <a:xfrm>
              <a:off x="7123846" y="3625898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6" name="직사각형 165">
              <a:extLst>
                <a:ext uri="{FF2B5EF4-FFF2-40B4-BE49-F238E27FC236}">
                  <a16:creationId xmlns:a16="http://schemas.microsoft.com/office/drawing/2014/main" id="{8D226180-47A7-41EF-ABDD-DDE88DDED99A}"/>
                </a:ext>
              </a:extLst>
            </p:cNvPr>
            <p:cNvSpPr/>
            <p:nvPr/>
          </p:nvSpPr>
          <p:spPr>
            <a:xfrm>
              <a:off x="7477348" y="1090089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7" name="직사각형 166">
              <a:extLst>
                <a:ext uri="{FF2B5EF4-FFF2-40B4-BE49-F238E27FC236}">
                  <a16:creationId xmlns:a16="http://schemas.microsoft.com/office/drawing/2014/main" id="{3B1CD7A8-5C76-4BCE-909F-C24D3663CE11}"/>
                </a:ext>
              </a:extLst>
            </p:cNvPr>
            <p:cNvSpPr/>
            <p:nvPr/>
          </p:nvSpPr>
          <p:spPr>
            <a:xfrm>
              <a:off x="7477348" y="1813929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8" name="직사각형 167">
              <a:extLst>
                <a:ext uri="{FF2B5EF4-FFF2-40B4-BE49-F238E27FC236}">
                  <a16:creationId xmlns:a16="http://schemas.microsoft.com/office/drawing/2014/main" id="{4F2233CD-2F4C-4E47-890D-7550F1880839}"/>
                </a:ext>
              </a:extLst>
            </p:cNvPr>
            <p:cNvSpPr/>
            <p:nvPr/>
          </p:nvSpPr>
          <p:spPr>
            <a:xfrm>
              <a:off x="7477348" y="1452009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9" name="직사각형 168">
              <a:extLst>
                <a:ext uri="{FF2B5EF4-FFF2-40B4-BE49-F238E27FC236}">
                  <a16:creationId xmlns:a16="http://schemas.microsoft.com/office/drawing/2014/main" id="{9E11D899-55EB-47C6-B14E-59D26A20B0C1}"/>
                </a:ext>
              </a:extLst>
            </p:cNvPr>
            <p:cNvSpPr/>
            <p:nvPr/>
          </p:nvSpPr>
          <p:spPr>
            <a:xfrm>
              <a:off x="7477348" y="2175849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0" name="직사각형 169">
              <a:extLst>
                <a:ext uri="{FF2B5EF4-FFF2-40B4-BE49-F238E27FC236}">
                  <a16:creationId xmlns:a16="http://schemas.microsoft.com/office/drawing/2014/main" id="{9DCAFFD6-F78A-4A88-82AF-F2CACEF28432}"/>
                </a:ext>
              </a:extLst>
            </p:cNvPr>
            <p:cNvSpPr/>
            <p:nvPr/>
          </p:nvSpPr>
          <p:spPr>
            <a:xfrm>
              <a:off x="7477348" y="2540138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8D6B1F5D-C72E-4ED2-A4D1-0EE3C8DD7FA9}"/>
                </a:ext>
              </a:extLst>
            </p:cNvPr>
            <p:cNvSpPr/>
            <p:nvPr/>
          </p:nvSpPr>
          <p:spPr>
            <a:xfrm>
              <a:off x="7477348" y="3263978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2" name="직사각형 171">
              <a:extLst>
                <a:ext uri="{FF2B5EF4-FFF2-40B4-BE49-F238E27FC236}">
                  <a16:creationId xmlns:a16="http://schemas.microsoft.com/office/drawing/2014/main" id="{DD23DE0F-FD2D-4CA6-B4EB-1F55B66527E2}"/>
                </a:ext>
              </a:extLst>
            </p:cNvPr>
            <p:cNvSpPr/>
            <p:nvPr/>
          </p:nvSpPr>
          <p:spPr>
            <a:xfrm>
              <a:off x="7477348" y="2902058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3" name="직사각형 172">
              <a:extLst>
                <a:ext uri="{FF2B5EF4-FFF2-40B4-BE49-F238E27FC236}">
                  <a16:creationId xmlns:a16="http://schemas.microsoft.com/office/drawing/2014/main" id="{5869DE7B-7BCE-4A51-BC35-A35DFEDA8350}"/>
                </a:ext>
              </a:extLst>
            </p:cNvPr>
            <p:cNvSpPr/>
            <p:nvPr/>
          </p:nvSpPr>
          <p:spPr>
            <a:xfrm>
              <a:off x="7477348" y="3625898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4" name="직사각형 173">
              <a:extLst>
                <a:ext uri="{FF2B5EF4-FFF2-40B4-BE49-F238E27FC236}">
                  <a16:creationId xmlns:a16="http://schemas.microsoft.com/office/drawing/2014/main" id="{F99BA361-9BB7-406E-93FA-9B956319B344}"/>
                </a:ext>
              </a:extLst>
            </p:cNvPr>
            <p:cNvSpPr/>
            <p:nvPr/>
          </p:nvSpPr>
          <p:spPr>
            <a:xfrm>
              <a:off x="7837486" y="1090089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5" name="직사각형 174">
              <a:extLst>
                <a:ext uri="{FF2B5EF4-FFF2-40B4-BE49-F238E27FC236}">
                  <a16:creationId xmlns:a16="http://schemas.microsoft.com/office/drawing/2014/main" id="{84EFCB31-6FC6-4AB1-9B72-2873D6A116DF}"/>
                </a:ext>
              </a:extLst>
            </p:cNvPr>
            <p:cNvSpPr/>
            <p:nvPr/>
          </p:nvSpPr>
          <p:spPr>
            <a:xfrm>
              <a:off x="7837486" y="1813929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6" name="직사각형 175">
              <a:extLst>
                <a:ext uri="{FF2B5EF4-FFF2-40B4-BE49-F238E27FC236}">
                  <a16:creationId xmlns:a16="http://schemas.microsoft.com/office/drawing/2014/main" id="{B02A7A6A-FC7C-4416-ACDF-C4E4E8369A9F}"/>
                </a:ext>
              </a:extLst>
            </p:cNvPr>
            <p:cNvSpPr/>
            <p:nvPr/>
          </p:nvSpPr>
          <p:spPr>
            <a:xfrm>
              <a:off x="7837486" y="1452009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A7E3ADA2-CCB5-4267-8672-FC2A5A18FF8F}"/>
                </a:ext>
              </a:extLst>
            </p:cNvPr>
            <p:cNvSpPr/>
            <p:nvPr/>
          </p:nvSpPr>
          <p:spPr>
            <a:xfrm>
              <a:off x="7837486" y="2175849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0E064F71-B05F-426D-8C20-A3610E8D242F}"/>
                </a:ext>
              </a:extLst>
            </p:cNvPr>
            <p:cNvSpPr/>
            <p:nvPr/>
          </p:nvSpPr>
          <p:spPr>
            <a:xfrm>
              <a:off x="7837486" y="2540138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9" name="직사각형 178">
              <a:extLst>
                <a:ext uri="{FF2B5EF4-FFF2-40B4-BE49-F238E27FC236}">
                  <a16:creationId xmlns:a16="http://schemas.microsoft.com/office/drawing/2014/main" id="{94DEEB6B-DB6B-4091-BF84-E49ED500D917}"/>
                </a:ext>
              </a:extLst>
            </p:cNvPr>
            <p:cNvSpPr/>
            <p:nvPr/>
          </p:nvSpPr>
          <p:spPr>
            <a:xfrm>
              <a:off x="7837486" y="3263978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0" name="직사각형 179">
              <a:extLst>
                <a:ext uri="{FF2B5EF4-FFF2-40B4-BE49-F238E27FC236}">
                  <a16:creationId xmlns:a16="http://schemas.microsoft.com/office/drawing/2014/main" id="{30211BE5-AC8E-44B6-96CE-F1AC6DA898D9}"/>
                </a:ext>
              </a:extLst>
            </p:cNvPr>
            <p:cNvSpPr/>
            <p:nvPr/>
          </p:nvSpPr>
          <p:spPr>
            <a:xfrm>
              <a:off x="7837486" y="2902058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1" name="직사각형 180">
              <a:extLst>
                <a:ext uri="{FF2B5EF4-FFF2-40B4-BE49-F238E27FC236}">
                  <a16:creationId xmlns:a16="http://schemas.microsoft.com/office/drawing/2014/main" id="{743437B2-E039-4378-837F-29CB00260B73}"/>
                </a:ext>
              </a:extLst>
            </p:cNvPr>
            <p:cNvSpPr/>
            <p:nvPr/>
          </p:nvSpPr>
          <p:spPr>
            <a:xfrm>
              <a:off x="7837486" y="3625898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82" name="TextBox 181">
            <a:extLst>
              <a:ext uri="{FF2B5EF4-FFF2-40B4-BE49-F238E27FC236}">
                <a16:creationId xmlns:a16="http://schemas.microsoft.com/office/drawing/2014/main" id="{049D1D92-BE75-4374-B3FB-3F0AFFE5A705}"/>
              </a:ext>
            </a:extLst>
          </p:cNvPr>
          <p:cNvSpPr txBox="1"/>
          <p:nvPr/>
        </p:nvSpPr>
        <p:spPr>
          <a:xfrm>
            <a:off x="3496936" y="1635859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(3,8)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4FA0D9A7-5640-452C-9449-734A37C8689D}"/>
              </a:ext>
            </a:extLst>
          </p:cNvPr>
          <p:cNvSpPr/>
          <p:nvPr/>
        </p:nvSpPr>
        <p:spPr>
          <a:xfrm>
            <a:off x="6887847" y="3289438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D2A63B59-429F-4818-A0D7-1AF7A76E9CB2}"/>
              </a:ext>
            </a:extLst>
          </p:cNvPr>
          <p:cNvSpPr/>
          <p:nvPr/>
        </p:nvSpPr>
        <p:spPr>
          <a:xfrm>
            <a:off x="7174359" y="3289438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39147DF1-A2CD-4D07-8756-3DF8BA52BE37}"/>
              </a:ext>
            </a:extLst>
          </p:cNvPr>
          <p:cNvSpPr/>
          <p:nvPr/>
        </p:nvSpPr>
        <p:spPr>
          <a:xfrm>
            <a:off x="6887847" y="357595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37FEA39B-52B0-406E-A61F-FA2B7E1B065C}"/>
              </a:ext>
            </a:extLst>
          </p:cNvPr>
          <p:cNvSpPr/>
          <p:nvPr/>
        </p:nvSpPr>
        <p:spPr>
          <a:xfrm>
            <a:off x="7174359" y="357595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6EF45E39-4322-4DD3-85CA-301C11358E0D}"/>
              </a:ext>
            </a:extLst>
          </p:cNvPr>
          <p:cNvSpPr/>
          <p:nvPr/>
        </p:nvSpPr>
        <p:spPr>
          <a:xfrm>
            <a:off x="7760781" y="321152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80C461EF-C200-4073-AB4E-FAEBEBF75848}"/>
              </a:ext>
            </a:extLst>
          </p:cNvPr>
          <p:cNvSpPr/>
          <p:nvPr/>
        </p:nvSpPr>
        <p:spPr>
          <a:xfrm>
            <a:off x="8047293" y="321152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E10EC2FD-8C65-42A5-9FC0-1F24CF035931}"/>
              </a:ext>
            </a:extLst>
          </p:cNvPr>
          <p:cNvSpPr/>
          <p:nvPr/>
        </p:nvSpPr>
        <p:spPr>
          <a:xfrm>
            <a:off x="7760781" y="349803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95D9CAFC-EAC1-498B-99A8-AB931D6051EC}"/>
              </a:ext>
            </a:extLst>
          </p:cNvPr>
          <p:cNvSpPr/>
          <p:nvPr/>
        </p:nvSpPr>
        <p:spPr>
          <a:xfrm>
            <a:off x="8047293" y="349803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A12C6C0A-BE70-4768-BB05-B6005D7A5AFA}"/>
              </a:ext>
            </a:extLst>
          </p:cNvPr>
          <p:cNvSpPr/>
          <p:nvPr/>
        </p:nvSpPr>
        <p:spPr>
          <a:xfrm>
            <a:off x="7673598" y="3289438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2" name="직사각형 191">
            <a:extLst>
              <a:ext uri="{FF2B5EF4-FFF2-40B4-BE49-F238E27FC236}">
                <a16:creationId xmlns:a16="http://schemas.microsoft.com/office/drawing/2014/main" id="{8DC260AF-B56A-4F2E-8688-79C0A749D4AC}"/>
              </a:ext>
            </a:extLst>
          </p:cNvPr>
          <p:cNvSpPr/>
          <p:nvPr/>
        </p:nvSpPr>
        <p:spPr>
          <a:xfrm>
            <a:off x="7960110" y="3289438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0415137D-1128-44C0-ACEA-E01C8D924343}"/>
              </a:ext>
            </a:extLst>
          </p:cNvPr>
          <p:cNvSpPr/>
          <p:nvPr/>
        </p:nvSpPr>
        <p:spPr>
          <a:xfrm>
            <a:off x="7673598" y="357595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4" name="직사각형 193">
            <a:extLst>
              <a:ext uri="{FF2B5EF4-FFF2-40B4-BE49-F238E27FC236}">
                <a16:creationId xmlns:a16="http://schemas.microsoft.com/office/drawing/2014/main" id="{23EF74E7-1EE4-472C-A4A6-E89FA2853341}"/>
              </a:ext>
            </a:extLst>
          </p:cNvPr>
          <p:cNvSpPr/>
          <p:nvPr/>
        </p:nvSpPr>
        <p:spPr>
          <a:xfrm>
            <a:off x="7960110" y="357595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52EA314E-E205-42AA-8546-0CC7BDA0CE41}"/>
              </a:ext>
            </a:extLst>
          </p:cNvPr>
          <p:cNvSpPr/>
          <p:nvPr/>
        </p:nvSpPr>
        <p:spPr>
          <a:xfrm>
            <a:off x="8546532" y="321152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6D1964EF-6674-47B1-B599-C91FBE3F6504}"/>
              </a:ext>
            </a:extLst>
          </p:cNvPr>
          <p:cNvSpPr/>
          <p:nvPr/>
        </p:nvSpPr>
        <p:spPr>
          <a:xfrm>
            <a:off x="8833044" y="321152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A6CF2C3B-50CA-4CFF-9C7B-975B8E42100F}"/>
              </a:ext>
            </a:extLst>
          </p:cNvPr>
          <p:cNvSpPr/>
          <p:nvPr/>
        </p:nvSpPr>
        <p:spPr>
          <a:xfrm>
            <a:off x="8546532" y="349803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A5528ABB-C25C-4BF6-BF87-D34E97C5346F}"/>
              </a:ext>
            </a:extLst>
          </p:cNvPr>
          <p:cNvSpPr/>
          <p:nvPr/>
        </p:nvSpPr>
        <p:spPr>
          <a:xfrm>
            <a:off x="8833044" y="349803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7221E299-914D-4B49-AF92-347FC804C835}"/>
              </a:ext>
            </a:extLst>
          </p:cNvPr>
          <p:cNvSpPr/>
          <p:nvPr/>
        </p:nvSpPr>
        <p:spPr>
          <a:xfrm>
            <a:off x="8459349" y="3289438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FB4DB46C-0BE7-433E-8008-5C584C1FB838}"/>
              </a:ext>
            </a:extLst>
          </p:cNvPr>
          <p:cNvSpPr/>
          <p:nvPr/>
        </p:nvSpPr>
        <p:spPr>
          <a:xfrm>
            <a:off x="8745861" y="3289438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CF6E6AA4-BE06-4FCE-8B74-3F7222CA2ECD}"/>
              </a:ext>
            </a:extLst>
          </p:cNvPr>
          <p:cNvSpPr/>
          <p:nvPr/>
        </p:nvSpPr>
        <p:spPr>
          <a:xfrm>
            <a:off x="8459349" y="357595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8D139FBF-43C2-4816-B640-E9410D69ABBB}"/>
              </a:ext>
            </a:extLst>
          </p:cNvPr>
          <p:cNvSpPr/>
          <p:nvPr/>
        </p:nvSpPr>
        <p:spPr>
          <a:xfrm>
            <a:off x="8745861" y="357595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F553AD42-CCF0-4D99-BDF5-16F5087E73C6}"/>
              </a:ext>
            </a:extLst>
          </p:cNvPr>
          <p:cNvSpPr/>
          <p:nvPr/>
        </p:nvSpPr>
        <p:spPr>
          <a:xfrm>
            <a:off x="6975030" y="5438657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83E17F4C-9F88-41EC-8D6B-93C3072F98C4}"/>
              </a:ext>
            </a:extLst>
          </p:cNvPr>
          <p:cNvSpPr/>
          <p:nvPr/>
        </p:nvSpPr>
        <p:spPr>
          <a:xfrm>
            <a:off x="7261542" y="5438657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5" name="직사각형 204">
            <a:extLst>
              <a:ext uri="{FF2B5EF4-FFF2-40B4-BE49-F238E27FC236}">
                <a16:creationId xmlns:a16="http://schemas.microsoft.com/office/drawing/2014/main" id="{B0F1D507-21A3-4C54-B483-ACF6FF52460B}"/>
              </a:ext>
            </a:extLst>
          </p:cNvPr>
          <p:cNvSpPr/>
          <p:nvPr/>
        </p:nvSpPr>
        <p:spPr>
          <a:xfrm>
            <a:off x="6975030" y="5725169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6" name="직사각형 205">
            <a:extLst>
              <a:ext uri="{FF2B5EF4-FFF2-40B4-BE49-F238E27FC236}">
                <a16:creationId xmlns:a16="http://schemas.microsoft.com/office/drawing/2014/main" id="{8359A23A-536C-43A6-9E5D-5A89C6D28331}"/>
              </a:ext>
            </a:extLst>
          </p:cNvPr>
          <p:cNvSpPr/>
          <p:nvPr/>
        </p:nvSpPr>
        <p:spPr>
          <a:xfrm>
            <a:off x="7261542" y="5725169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7" name="직사각형 206">
            <a:extLst>
              <a:ext uri="{FF2B5EF4-FFF2-40B4-BE49-F238E27FC236}">
                <a16:creationId xmlns:a16="http://schemas.microsoft.com/office/drawing/2014/main" id="{4AB238CE-688F-4523-87B6-A9BB3E254A97}"/>
              </a:ext>
            </a:extLst>
          </p:cNvPr>
          <p:cNvSpPr/>
          <p:nvPr/>
        </p:nvSpPr>
        <p:spPr>
          <a:xfrm>
            <a:off x="7865482" y="5350133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8" name="직사각형 207">
            <a:extLst>
              <a:ext uri="{FF2B5EF4-FFF2-40B4-BE49-F238E27FC236}">
                <a16:creationId xmlns:a16="http://schemas.microsoft.com/office/drawing/2014/main" id="{F3BB52F5-F581-4379-90A4-B8F2CB3B38E8}"/>
              </a:ext>
            </a:extLst>
          </p:cNvPr>
          <p:cNvSpPr/>
          <p:nvPr/>
        </p:nvSpPr>
        <p:spPr>
          <a:xfrm>
            <a:off x="8151994" y="5350133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9" name="직사각형 208">
            <a:extLst>
              <a:ext uri="{FF2B5EF4-FFF2-40B4-BE49-F238E27FC236}">
                <a16:creationId xmlns:a16="http://schemas.microsoft.com/office/drawing/2014/main" id="{322A560B-CE9E-4C3F-8BFE-FC0905EFBF2C}"/>
              </a:ext>
            </a:extLst>
          </p:cNvPr>
          <p:cNvSpPr/>
          <p:nvPr/>
        </p:nvSpPr>
        <p:spPr>
          <a:xfrm>
            <a:off x="7865482" y="5636645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0" name="직사각형 209">
            <a:extLst>
              <a:ext uri="{FF2B5EF4-FFF2-40B4-BE49-F238E27FC236}">
                <a16:creationId xmlns:a16="http://schemas.microsoft.com/office/drawing/2014/main" id="{A8C8725A-4998-4C6C-A116-1B50AA742397}"/>
              </a:ext>
            </a:extLst>
          </p:cNvPr>
          <p:cNvSpPr/>
          <p:nvPr/>
        </p:nvSpPr>
        <p:spPr>
          <a:xfrm>
            <a:off x="8151994" y="5636645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85EE2CB3-11CD-4DA4-9FDB-969F0BFDA008}"/>
              </a:ext>
            </a:extLst>
          </p:cNvPr>
          <p:cNvSpPr/>
          <p:nvPr/>
        </p:nvSpPr>
        <p:spPr>
          <a:xfrm>
            <a:off x="7780138" y="5436389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92C4FA53-D071-43B4-955C-933B8BCBA364}"/>
              </a:ext>
            </a:extLst>
          </p:cNvPr>
          <p:cNvSpPr/>
          <p:nvPr/>
        </p:nvSpPr>
        <p:spPr>
          <a:xfrm>
            <a:off x="8066650" y="5436389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305DDA7F-5F09-497A-B835-0F09A86D8506}"/>
              </a:ext>
            </a:extLst>
          </p:cNvPr>
          <p:cNvSpPr/>
          <p:nvPr/>
        </p:nvSpPr>
        <p:spPr>
          <a:xfrm>
            <a:off x="7780138" y="5722901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2C034897-5EF8-4E9A-98F7-399FAC60003B}"/>
              </a:ext>
            </a:extLst>
          </p:cNvPr>
          <p:cNvSpPr/>
          <p:nvPr/>
        </p:nvSpPr>
        <p:spPr>
          <a:xfrm>
            <a:off x="8066650" y="5722901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90F3537B-BC55-470C-8245-9E218A357E49}"/>
              </a:ext>
            </a:extLst>
          </p:cNvPr>
          <p:cNvSpPr/>
          <p:nvPr/>
        </p:nvSpPr>
        <p:spPr>
          <a:xfrm>
            <a:off x="8670590" y="5347865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6" name="직사각형 215">
            <a:extLst>
              <a:ext uri="{FF2B5EF4-FFF2-40B4-BE49-F238E27FC236}">
                <a16:creationId xmlns:a16="http://schemas.microsoft.com/office/drawing/2014/main" id="{3B79045A-CA2C-4BF2-9776-8DA158AC409E}"/>
              </a:ext>
            </a:extLst>
          </p:cNvPr>
          <p:cNvSpPr/>
          <p:nvPr/>
        </p:nvSpPr>
        <p:spPr>
          <a:xfrm>
            <a:off x="8957102" y="5347865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C023F5FB-23B6-41D3-9224-AF92A23B236A}"/>
              </a:ext>
            </a:extLst>
          </p:cNvPr>
          <p:cNvSpPr/>
          <p:nvPr/>
        </p:nvSpPr>
        <p:spPr>
          <a:xfrm>
            <a:off x="8670590" y="5634377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16E5DA3F-3FDB-4996-BD12-D5D4EC7A4D94}"/>
              </a:ext>
            </a:extLst>
          </p:cNvPr>
          <p:cNvSpPr/>
          <p:nvPr/>
        </p:nvSpPr>
        <p:spPr>
          <a:xfrm>
            <a:off x="8957102" y="5634377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1C0D0D41-47C3-4EE6-976A-FAF01C288E54}"/>
              </a:ext>
            </a:extLst>
          </p:cNvPr>
          <p:cNvSpPr/>
          <p:nvPr/>
        </p:nvSpPr>
        <p:spPr>
          <a:xfrm>
            <a:off x="8585246" y="5434121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3741793F-DFEA-4D77-B707-7B5B500E32F7}"/>
              </a:ext>
            </a:extLst>
          </p:cNvPr>
          <p:cNvSpPr/>
          <p:nvPr/>
        </p:nvSpPr>
        <p:spPr>
          <a:xfrm>
            <a:off x="8871758" y="5434121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1" name="직사각형 220">
            <a:extLst>
              <a:ext uri="{FF2B5EF4-FFF2-40B4-BE49-F238E27FC236}">
                <a16:creationId xmlns:a16="http://schemas.microsoft.com/office/drawing/2014/main" id="{EC83CE05-D191-4C2E-B589-AC137E60B9C4}"/>
              </a:ext>
            </a:extLst>
          </p:cNvPr>
          <p:cNvSpPr/>
          <p:nvPr/>
        </p:nvSpPr>
        <p:spPr>
          <a:xfrm>
            <a:off x="8585246" y="5720633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FCBDB41E-A7AA-497F-B0C1-7287DB1967AA}"/>
              </a:ext>
            </a:extLst>
          </p:cNvPr>
          <p:cNvSpPr/>
          <p:nvPr/>
        </p:nvSpPr>
        <p:spPr>
          <a:xfrm>
            <a:off x="8871758" y="5720633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1248182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783F578A-6FFA-4844-B825-F681FEA1B4E5}"/>
              </a:ext>
            </a:extLst>
          </p:cNvPr>
          <p:cNvSpPr txBox="1"/>
          <p:nvPr/>
        </p:nvSpPr>
        <p:spPr>
          <a:xfrm>
            <a:off x="5252375" y="2564643"/>
            <a:ext cx="748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dcol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4321F861-D960-4789-9213-314D1FE93BBE}"/>
              </a:ext>
            </a:extLst>
          </p:cNvPr>
          <p:cNvSpPr txBox="1"/>
          <p:nvPr/>
        </p:nvSpPr>
        <p:spPr>
          <a:xfrm>
            <a:off x="4134516" y="359053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B66719C8-3D6B-4DFB-A0A2-055DBA78E151}"/>
              </a:ext>
            </a:extLst>
          </p:cNvPr>
          <p:cNvSpPr txBox="1"/>
          <p:nvPr/>
        </p:nvSpPr>
        <p:spPr>
          <a:xfrm>
            <a:off x="5186380" y="4502087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(8,8)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295C5093-94DD-4679-B589-BBBF95BE800E}"/>
              </a:ext>
            </a:extLst>
          </p:cNvPr>
          <p:cNvSpPr txBox="1"/>
          <p:nvPr/>
        </p:nvSpPr>
        <p:spPr>
          <a:xfrm>
            <a:off x="608307" y="1018479"/>
            <a:ext cx="89306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dcol = np.dot(dout, self.col_W.T)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dx = col2im(dcol, self.x.shape, FH, FW, self.stride, self.pad)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DBB2F86-D0FC-4EF2-90ED-1D5879FF5EAD}"/>
              </a:ext>
            </a:extLst>
          </p:cNvPr>
          <p:cNvSpPr txBox="1"/>
          <p:nvPr/>
        </p:nvSpPr>
        <p:spPr>
          <a:xfrm>
            <a:off x="1524797" y="3646579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EABDCD-B1E5-402F-A8BA-D464CEC654A9}"/>
              </a:ext>
            </a:extLst>
          </p:cNvPr>
          <p:cNvSpPr txBox="1"/>
          <p:nvPr/>
        </p:nvSpPr>
        <p:spPr>
          <a:xfrm>
            <a:off x="1822204" y="5115402"/>
            <a:ext cx="2223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self.col_W.T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625C12-FB5F-48D0-BCFA-0BE3F5C573DB}"/>
              </a:ext>
            </a:extLst>
          </p:cNvPr>
          <p:cNvSpPr txBox="1"/>
          <p:nvPr/>
        </p:nvSpPr>
        <p:spPr>
          <a:xfrm>
            <a:off x="1989646" y="5458505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(3,8)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168" name="그룹 7167">
            <a:extLst>
              <a:ext uri="{FF2B5EF4-FFF2-40B4-BE49-F238E27FC236}">
                <a16:creationId xmlns:a16="http://schemas.microsoft.com/office/drawing/2014/main" id="{6D230963-E170-4F3C-A3DF-A91176AA4F96}"/>
              </a:ext>
            </a:extLst>
          </p:cNvPr>
          <p:cNvGrpSpPr/>
          <p:nvPr/>
        </p:nvGrpSpPr>
        <p:grpSpPr>
          <a:xfrm>
            <a:off x="4846207" y="2980505"/>
            <a:ext cx="770061" cy="770061"/>
            <a:chOff x="4993922" y="3163920"/>
            <a:chExt cx="1243572" cy="1243572"/>
          </a:xfrm>
        </p:grpSpPr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BF887827-E036-4B24-BB3C-87D774D1D52B}"/>
                </a:ext>
              </a:extLst>
            </p:cNvPr>
            <p:cNvSpPr/>
            <p:nvPr/>
          </p:nvSpPr>
          <p:spPr>
            <a:xfrm>
              <a:off x="4993922" y="3163920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01D1C335-074A-41CA-8DF0-F36E4B5F13E4}"/>
                </a:ext>
              </a:extLst>
            </p:cNvPr>
            <p:cNvSpPr/>
            <p:nvPr/>
          </p:nvSpPr>
          <p:spPr>
            <a:xfrm>
              <a:off x="4993922" y="3785706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737FB793-6544-4587-83FC-2F800F993268}"/>
                </a:ext>
              </a:extLst>
            </p:cNvPr>
            <p:cNvSpPr/>
            <p:nvPr/>
          </p:nvSpPr>
          <p:spPr>
            <a:xfrm>
              <a:off x="4993922" y="3474813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AEDDEDA7-CF4B-469B-971C-761E51311EF8}"/>
                </a:ext>
              </a:extLst>
            </p:cNvPr>
            <p:cNvSpPr/>
            <p:nvPr/>
          </p:nvSpPr>
          <p:spPr>
            <a:xfrm>
              <a:off x="4993922" y="4096599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4ECD98E2-14B2-42BA-BF78-8A82D59267C3}"/>
                </a:ext>
              </a:extLst>
            </p:cNvPr>
            <p:cNvSpPr/>
            <p:nvPr/>
          </p:nvSpPr>
          <p:spPr>
            <a:xfrm>
              <a:off x="5304815" y="3163920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80C94360-AB02-43D5-9404-725DC48077EB}"/>
                </a:ext>
              </a:extLst>
            </p:cNvPr>
            <p:cNvSpPr/>
            <p:nvPr/>
          </p:nvSpPr>
          <p:spPr>
            <a:xfrm>
              <a:off x="5304815" y="3785706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19BE523E-5D36-44C7-8E16-EFA6357DABD5}"/>
                </a:ext>
              </a:extLst>
            </p:cNvPr>
            <p:cNvSpPr/>
            <p:nvPr/>
          </p:nvSpPr>
          <p:spPr>
            <a:xfrm>
              <a:off x="5304815" y="3474813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C1C720EC-D409-4B76-83B3-27023DD78AA6}"/>
                </a:ext>
              </a:extLst>
            </p:cNvPr>
            <p:cNvSpPr/>
            <p:nvPr/>
          </p:nvSpPr>
          <p:spPr>
            <a:xfrm>
              <a:off x="5304815" y="4096599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A405899F-1FE8-4BE0-A403-870CC717DB80}"/>
                </a:ext>
              </a:extLst>
            </p:cNvPr>
            <p:cNvSpPr/>
            <p:nvPr/>
          </p:nvSpPr>
          <p:spPr>
            <a:xfrm>
              <a:off x="5615708" y="3163920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F7E512D7-4365-40D5-AA7F-AE12F39E7C9D}"/>
                </a:ext>
              </a:extLst>
            </p:cNvPr>
            <p:cNvSpPr/>
            <p:nvPr/>
          </p:nvSpPr>
          <p:spPr>
            <a:xfrm>
              <a:off x="5615708" y="3785706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4AC8DBF7-A9DE-4747-BCCF-D13125F51764}"/>
                </a:ext>
              </a:extLst>
            </p:cNvPr>
            <p:cNvSpPr/>
            <p:nvPr/>
          </p:nvSpPr>
          <p:spPr>
            <a:xfrm>
              <a:off x="5615708" y="3474813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B4F0DE58-E942-4A84-B122-62967E07FA3F}"/>
                </a:ext>
              </a:extLst>
            </p:cNvPr>
            <p:cNvSpPr/>
            <p:nvPr/>
          </p:nvSpPr>
          <p:spPr>
            <a:xfrm>
              <a:off x="5615708" y="4096599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7A0BBD52-F17F-47C2-99CF-88849F28F7FC}"/>
                </a:ext>
              </a:extLst>
            </p:cNvPr>
            <p:cNvSpPr/>
            <p:nvPr/>
          </p:nvSpPr>
          <p:spPr>
            <a:xfrm>
              <a:off x="5926601" y="3163920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363A5359-6EF8-41BC-9BAF-87604CB044B2}"/>
                </a:ext>
              </a:extLst>
            </p:cNvPr>
            <p:cNvSpPr/>
            <p:nvPr/>
          </p:nvSpPr>
          <p:spPr>
            <a:xfrm>
              <a:off x="5926601" y="3785706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F6CCFE91-1D25-490F-9C52-ADE9E1D03E40}"/>
                </a:ext>
              </a:extLst>
            </p:cNvPr>
            <p:cNvSpPr/>
            <p:nvPr/>
          </p:nvSpPr>
          <p:spPr>
            <a:xfrm>
              <a:off x="5926601" y="3474813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3D2A8918-4ABC-4D72-8EF5-7E2AFC0899BE}"/>
                </a:ext>
              </a:extLst>
            </p:cNvPr>
            <p:cNvSpPr/>
            <p:nvPr/>
          </p:nvSpPr>
          <p:spPr>
            <a:xfrm>
              <a:off x="5926601" y="4096599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99F8E4B9-7A06-4F7E-8459-A0998B63B9A8}"/>
              </a:ext>
            </a:extLst>
          </p:cNvPr>
          <p:cNvSpPr txBox="1"/>
          <p:nvPr/>
        </p:nvSpPr>
        <p:spPr>
          <a:xfrm>
            <a:off x="6614182" y="3547852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=&gt;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80757D69-6CA0-45B7-889F-C39CF8546972}"/>
              </a:ext>
            </a:extLst>
          </p:cNvPr>
          <p:cNvSpPr/>
          <p:nvPr/>
        </p:nvSpPr>
        <p:spPr>
          <a:xfrm>
            <a:off x="7534880" y="3341198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951C92EA-1937-4FFD-98A4-0E2A047B9EC7}"/>
              </a:ext>
            </a:extLst>
          </p:cNvPr>
          <p:cNvSpPr/>
          <p:nvPr/>
        </p:nvSpPr>
        <p:spPr>
          <a:xfrm>
            <a:off x="7534880" y="3962984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103E52BC-EA20-46BE-8279-6A4087F5BC8D}"/>
              </a:ext>
            </a:extLst>
          </p:cNvPr>
          <p:cNvSpPr/>
          <p:nvPr/>
        </p:nvSpPr>
        <p:spPr>
          <a:xfrm>
            <a:off x="7534880" y="3652091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8CF061E1-1EB4-4AE8-9CF4-40CC4E7E66C5}"/>
              </a:ext>
            </a:extLst>
          </p:cNvPr>
          <p:cNvSpPr/>
          <p:nvPr/>
        </p:nvSpPr>
        <p:spPr>
          <a:xfrm>
            <a:off x="7845773" y="3341198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CE83BEA1-33A3-4F6F-BD09-E6465C249C1F}"/>
              </a:ext>
            </a:extLst>
          </p:cNvPr>
          <p:cNvSpPr/>
          <p:nvPr/>
        </p:nvSpPr>
        <p:spPr>
          <a:xfrm>
            <a:off x="7845773" y="3962984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52F46C97-076E-4F4B-A8B8-A7513B103B0B}"/>
              </a:ext>
            </a:extLst>
          </p:cNvPr>
          <p:cNvSpPr/>
          <p:nvPr/>
        </p:nvSpPr>
        <p:spPr>
          <a:xfrm>
            <a:off x="7845773" y="3652091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6D9DBD6F-2104-49DB-8FEF-38F33AAAACE2}"/>
              </a:ext>
            </a:extLst>
          </p:cNvPr>
          <p:cNvSpPr/>
          <p:nvPr/>
        </p:nvSpPr>
        <p:spPr>
          <a:xfrm>
            <a:off x="8156666" y="3341198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76D89C0F-FA92-49CB-B4D5-E8A5AAC7AD35}"/>
              </a:ext>
            </a:extLst>
          </p:cNvPr>
          <p:cNvSpPr/>
          <p:nvPr/>
        </p:nvSpPr>
        <p:spPr>
          <a:xfrm>
            <a:off x="8156666" y="3962984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88FF5A23-8C53-412B-9220-3A4D6CDC91CD}"/>
              </a:ext>
            </a:extLst>
          </p:cNvPr>
          <p:cNvSpPr/>
          <p:nvPr/>
        </p:nvSpPr>
        <p:spPr>
          <a:xfrm>
            <a:off x="8156666" y="3652091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52E71D6D-B60E-4B44-BF14-E445CB72F4C6}"/>
              </a:ext>
            </a:extLst>
          </p:cNvPr>
          <p:cNvSpPr txBox="1"/>
          <p:nvPr/>
        </p:nvSpPr>
        <p:spPr>
          <a:xfrm>
            <a:off x="7641555" y="2884289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dx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69596BA-5F6F-4104-A1BB-320F64526848}"/>
              </a:ext>
            </a:extLst>
          </p:cNvPr>
          <p:cNvSpPr txBox="1"/>
          <p:nvPr/>
        </p:nvSpPr>
        <p:spPr>
          <a:xfrm>
            <a:off x="5172799" y="6439531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169" name="그룹 7168">
            <a:extLst>
              <a:ext uri="{FF2B5EF4-FFF2-40B4-BE49-F238E27FC236}">
                <a16:creationId xmlns:a16="http://schemas.microsoft.com/office/drawing/2014/main" id="{AB8BB694-45AF-4180-86C7-FE629FAEAD10}"/>
              </a:ext>
            </a:extLst>
          </p:cNvPr>
          <p:cNvGrpSpPr/>
          <p:nvPr/>
        </p:nvGrpSpPr>
        <p:grpSpPr>
          <a:xfrm>
            <a:off x="7588440" y="5204158"/>
            <a:ext cx="859536" cy="859536"/>
            <a:chOff x="7588440" y="5204158"/>
            <a:chExt cx="859536" cy="859536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83F92EF5-0805-4A70-8774-990F0115BD4E}"/>
                </a:ext>
              </a:extLst>
            </p:cNvPr>
            <p:cNvSpPr/>
            <p:nvPr/>
          </p:nvSpPr>
          <p:spPr>
            <a:xfrm>
              <a:off x="7588440" y="5204158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E963175E-35A8-44EA-817A-A5870FA60EB3}"/>
                </a:ext>
              </a:extLst>
            </p:cNvPr>
            <p:cNvSpPr/>
            <p:nvPr/>
          </p:nvSpPr>
          <p:spPr>
            <a:xfrm>
              <a:off x="7874952" y="5204158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89DE8651-F423-43BF-B0C6-7715DB289819}"/>
                </a:ext>
              </a:extLst>
            </p:cNvPr>
            <p:cNvSpPr/>
            <p:nvPr/>
          </p:nvSpPr>
          <p:spPr>
            <a:xfrm>
              <a:off x="8161464" y="5204158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B9D325B5-CEBB-4CE8-BE96-B1AB6D22662A}"/>
                </a:ext>
              </a:extLst>
            </p:cNvPr>
            <p:cNvSpPr/>
            <p:nvPr/>
          </p:nvSpPr>
          <p:spPr>
            <a:xfrm>
              <a:off x="7588440" y="549067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3CACCF36-0FF6-4EB1-8E3B-02A0AF84B9E2}"/>
                </a:ext>
              </a:extLst>
            </p:cNvPr>
            <p:cNvSpPr/>
            <p:nvPr/>
          </p:nvSpPr>
          <p:spPr>
            <a:xfrm>
              <a:off x="7874952" y="549067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46203D79-13CB-4F4A-BDB6-94BF18C30632}"/>
                </a:ext>
              </a:extLst>
            </p:cNvPr>
            <p:cNvSpPr/>
            <p:nvPr/>
          </p:nvSpPr>
          <p:spPr>
            <a:xfrm>
              <a:off x="8161464" y="549067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CA1E60F6-F847-4561-8508-88FFC86DD05E}"/>
                </a:ext>
              </a:extLst>
            </p:cNvPr>
            <p:cNvSpPr/>
            <p:nvPr/>
          </p:nvSpPr>
          <p:spPr>
            <a:xfrm>
              <a:off x="7588440" y="577718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675C084C-2772-4DBC-8E28-BC981E55992B}"/>
                </a:ext>
              </a:extLst>
            </p:cNvPr>
            <p:cNvSpPr/>
            <p:nvPr/>
          </p:nvSpPr>
          <p:spPr>
            <a:xfrm>
              <a:off x="7874952" y="577718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30C7F796-F6CE-44EA-A845-7C0677B23A64}"/>
                </a:ext>
              </a:extLst>
            </p:cNvPr>
            <p:cNvSpPr/>
            <p:nvPr/>
          </p:nvSpPr>
          <p:spPr>
            <a:xfrm>
              <a:off x="8161464" y="577718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43" name="TextBox 142">
            <a:extLst>
              <a:ext uri="{FF2B5EF4-FFF2-40B4-BE49-F238E27FC236}">
                <a16:creationId xmlns:a16="http://schemas.microsoft.com/office/drawing/2014/main" id="{422165FC-0015-4399-90F4-81CC9655FE18}"/>
              </a:ext>
            </a:extLst>
          </p:cNvPr>
          <p:cNvSpPr txBox="1"/>
          <p:nvPr/>
        </p:nvSpPr>
        <p:spPr>
          <a:xfrm>
            <a:off x="7498174" y="4747249"/>
            <a:ext cx="10310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self.x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3D32F83B-3FF1-4725-A144-81E78A0ED66B}"/>
              </a:ext>
            </a:extLst>
          </p:cNvPr>
          <p:cNvSpPr txBox="1"/>
          <p:nvPr/>
        </p:nvSpPr>
        <p:spPr>
          <a:xfrm>
            <a:off x="7883572" y="6270253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(2,2,3,3)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7BD44D10-86EF-4F3D-A84C-4C18E5C7B42C}"/>
              </a:ext>
            </a:extLst>
          </p:cNvPr>
          <p:cNvSpPr txBox="1"/>
          <p:nvPr/>
        </p:nvSpPr>
        <p:spPr>
          <a:xfrm>
            <a:off x="618936" y="2469161"/>
            <a:ext cx="748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dout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3F8A82DF-5B4B-423D-8579-B794F1C910EC}"/>
              </a:ext>
            </a:extLst>
          </p:cNvPr>
          <p:cNvSpPr txBox="1"/>
          <p:nvPr/>
        </p:nvSpPr>
        <p:spPr>
          <a:xfrm>
            <a:off x="477872" y="5250532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(8,3)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E8969F7C-F02B-40FB-BDBD-8435343C0350}"/>
              </a:ext>
            </a:extLst>
          </p:cNvPr>
          <p:cNvGrpSpPr/>
          <p:nvPr/>
        </p:nvGrpSpPr>
        <p:grpSpPr>
          <a:xfrm>
            <a:off x="558502" y="2869271"/>
            <a:ext cx="839391" cy="2261453"/>
            <a:chOff x="7123846" y="1090089"/>
            <a:chExt cx="1075560" cy="2897729"/>
          </a:xfrm>
        </p:grpSpPr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625FE485-680B-476C-9780-26A61259A007}"/>
                </a:ext>
              </a:extLst>
            </p:cNvPr>
            <p:cNvSpPr/>
            <p:nvPr/>
          </p:nvSpPr>
          <p:spPr>
            <a:xfrm>
              <a:off x="7123846" y="1090089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A464C6BE-512D-4C2B-BFAC-8CDCC9FA519E}"/>
                </a:ext>
              </a:extLst>
            </p:cNvPr>
            <p:cNvSpPr/>
            <p:nvPr/>
          </p:nvSpPr>
          <p:spPr>
            <a:xfrm>
              <a:off x="7123846" y="1813929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8AAD9113-28DC-4EF1-AC99-5315CAD83884}"/>
                </a:ext>
              </a:extLst>
            </p:cNvPr>
            <p:cNvSpPr/>
            <p:nvPr/>
          </p:nvSpPr>
          <p:spPr>
            <a:xfrm>
              <a:off x="7123846" y="1452009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0656A9CC-F05C-4FA9-9796-826587167A7F}"/>
                </a:ext>
              </a:extLst>
            </p:cNvPr>
            <p:cNvSpPr/>
            <p:nvPr/>
          </p:nvSpPr>
          <p:spPr>
            <a:xfrm>
              <a:off x="7123846" y="2175849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E641F271-8233-4437-A328-9296B7025B96}"/>
                </a:ext>
              </a:extLst>
            </p:cNvPr>
            <p:cNvSpPr/>
            <p:nvPr/>
          </p:nvSpPr>
          <p:spPr>
            <a:xfrm>
              <a:off x="7123846" y="2540138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2F33F32D-825C-4E67-A600-B9CC490DCBE7}"/>
                </a:ext>
              </a:extLst>
            </p:cNvPr>
            <p:cNvSpPr/>
            <p:nvPr/>
          </p:nvSpPr>
          <p:spPr>
            <a:xfrm>
              <a:off x="7123846" y="3263978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7E34E791-0C14-405C-8487-A21657D7D9D8}"/>
                </a:ext>
              </a:extLst>
            </p:cNvPr>
            <p:cNvSpPr/>
            <p:nvPr/>
          </p:nvSpPr>
          <p:spPr>
            <a:xfrm>
              <a:off x="7123846" y="2902058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C3D5ACA2-591C-4D1B-812E-2087C7108265}"/>
                </a:ext>
              </a:extLst>
            </p:cNvPr>
            <p:cNvSpPr/>
            <p:nvPr/>
          </p:nvSpPr>
          <p:spPr>
            <a:xfrm>
              <a:off x="7123846" y="3625898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E034E2F8-F557-465D-AA90-6CF22AFCC9AE}"/>
                </a:ext>
              </a:extLst>
            </p:cNvPr>
            <p:cNvSpPr/>
            <p:nvPr/>
          </p:nvSpPr>
          <p:spPr>
            <a:xfrm>
              <a:off x="7477348" y="1090089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97F772FD-E3CA-4FA3-9106-96C15BAC5D8F}"/>
                </a:ext>
              </a:extLst>
            </p:cNvPr>
            <p:cNvSpPr/>
            <p:nvPr/>
          </p:nvSpPr>
          <p:spPr>
            <a:xfrm>
              <a:off x="7477348" y="1813929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D2306689-2C40-48F7-A8BE-4460F797C2DB}"/>
                </a:ext>
              </a:extLst>
            </p:cNvPr>
            <p:cNvSpPr/>
            <p:nvPr/>
          </p:nvSpPr>
          <p:spPr>
            <a:xfrm>
              <a:off x="7477348" y="1452009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588602F3-8AB2-4DA1-A153-AB6EB886F5A7}"/>
                </a:ext>
              </a:extLst>
            </p:cNvPr>
            <p:cNvSpPr/>
            <p:nvPr/>
          </p:nvSpPr>
          <p:spPr>
            <a:xfrm>
              <a:off x="7477348" y="2175849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374619BB-47CF-49BA-86BB-8E30F3027ABD}"/>
                </a:ext>
              </a:extLst>
            </p:cNvPr>
            <p:cNvSpPr/>
            <p:nvPr/>
          </p:nvSpPr>
          <p:spPr>
            <a:xfrm>
              <a:off x="7477348" y="2540138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867021BB-8611-4F16-809E-C8923653635B}"/>
                </a:ext>
              </a:extLst>
            </p:cNvPr>
            <p:cNvSpPr/>
            <p:nvPr/>
          </p:nvSpPr>
          <p:spPr>
            <a:xfrm>
              <a:off x="7477348" y="3263978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D3C67757-A3FC-4032-9A24-9417D8E97DF0}"/>
                </a:ext>
              </a:extLst>
            </p:cNvPr>
            <p:cNvSpPr/>
            <p:nvPr/>
          </p:nvSpPr>
          <p:spPr>
            <a:xfrm>
              <a:off x="7477348" y="2902058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613769BC-2A35-4659-B539-EF5BF8E8BFD7}"/>
                </a:ext>
              </a:extLst>
            </p:cNvPr>
            <p:cNvSpPr/>
            <p:nvPr/>
          </p:nvSpPr>
          <p:spPr>
            <a:xfrm>
              <a:off x="7477348" y="3625898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CF078C32-19FA-4418-BB2B-FA08AAC3262A}"/>
                </a:ext>
              </a:extLst>
            </p:cNvPr>
            <p:cNvSpPr/>
            <p:nvPr/>
          </p:nvSpPr>
          <p:spPr>
            <a:xfrm>
              <a:off x="7837486" y="1090089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467A64DA-F314-4BD0-A910-5D0261116608}"/>
                </a:ext>
              </a:extLst>
            </p:cNvPr>
            <p:cNvSpPr/>
            <p:nvPr/>
          </p:nvSpPr>
          <p:spPr>
            <a:xfrm>
              <a:off x="7837486" y="1813929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28477C42-8AFE-4102-A58C-325728EDBAD8}"/>
                </a:ext>
              </a:extLst>
            </p:cNvPr>
            <p:cNvSpPr/>
            <p:nvPr/>
          </p:nvSpPr>
          <p:spPr>
            <a:xfrm>
              <a:off x="7837486" y="1452009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99014FE0-FCDE-41D2-A4DB-83E8AC269F6D}"/>
                </a:ext>
              </a:extLst>
            </p:cNvPr>
            <p:cNvSpPr/>
            <p:nvPr/>
          </p:nvSpPr>
          <p:spPr>
            <a:xfrm>
              <a:off x="7837486" y="2175849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8CF8F16D-936C-4B6F-BE5D-69F5A1581DDD}"/>
                </a:ext>
              </a:extLst>
            </p:cNvPr>
            <p:cNvSpPr/>
            <p:nvPr/>
          </p:nvSpPr>
          <p:spPr>
            <a:xfrm>
              <a:off x="7837486" y="2540138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3A6FE470-1389-4D7A-A99A-6A354710E68E}"/>
                </a:ext>
              </a:extLst>
            </p:cNvPr>
            <p:cNvSpPr/>
            <p:nvPr/>
          </p:nvSpPr>
          <p:spPr>
            <a:xfrm>
              <a:off x="7837486" y="3263978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3D09D13D-EE14-42B6-91DA-3C7C68A2FE0D}"/>
                </a:ext>
              </a:extLst>
            </p:cNvPr>
            <p:cNvSpPr/>
            <p:nvPr/>
          </p:nvSpPr>
          <p:spPr>
            <a:xfrm>
              <a:off x="7837486" y="2902058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714E02A7-40E8-4153-8F3B-AC539136542F}"/>
                </a:ext>
              </a:extLst>
            </p:cNvPr>
            <p:cNvSpPr/>
            <p:nvPr/>
          </p:nvSpPr>
          <p:spPr>
            <a:xfrm>
              <a:off x="7837486" y="3625898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4F2788E9-119E-407D-851C-5E103C8EE168}"/>
              </a:ext>
            </a:extLst>
          </p:cNvPr>
          <p:cNvGrpSpPr/>
          <p:nvPr/>
        </p:nvGrpSpPr>
        <p:grpSpPr>
          <a:xfrm>
            <a:off x="1770578" y="3449179"/>
            <a:ext cx="2342754" cy="854705"/>
            <a:chOff x="1770578" y="3449179"/>
            <a:chExt cx="2342754" cy="854705"/>
          </a:xfrm>
        </p:grpSpPr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EA2BC111-733E-4352-A154-29D14D1D4F22}"/>
                </a:ext>
              </a:extLst>
            </p:cNvPr>
            <p:cNvGrpSpPr/>
            <p:nvPr/>
          </p:nvGrpSpPr>
          <p:grpSpPr>
            <a:xfrm>
              <a:off x="1770578" y="3449223"/>
              <a:ext cx="881960" cy="854661"/>
              <a:chOff x="2306139" y="2862075"/>
              <a:chExt cx="881960" cy="854661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A9518FE6-E0CE-41AB-8743-7D6E669DC1B7}"/>
                  </a:ext>
                </a:extLst>
              </p:cNvPr>
              <p:cNvSpPr/>
              <p:nvPr/>
            </p:nvSpPr>
            <p:spPr>
              <a:xfrm>
                <a:off x="2306139" y="2862075"/>
                <a:ext cx="286512" cy="28651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B27F61BC-FCDE-42F2-8163-FD148694B282}"/>
                  </a:ext>
                </a:extLst>
              </p:cNvPr>
              <p:cNvSpPr/>
              <p:nvPr/>
            </p:nvSpPr>
            <p:spPr>
              <a:xfrm>
                <a:off x="2306139" y="3143712"/>
                <a:ext cx="286512" cy="28651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9F9F57D1-0579-4AD5-8FD0-1915B48136DB}"/>
                  </a:ext>
                </a:extLst>
              </p:cNvPr>
              <p:cNvSpPr/>
              <p:nvPr/>
            </p:nvSpPr>
            <p:spPr>
              <a:xfrm>
                <a:off x="2306139" y="3430224"/>
                <a:ext cx="286512" cy="28651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2D146EF2-7517-4F92-92DE-181465486267}"/>
                  </a:ext>
                </a:extLst>
              </p:cNvPr>
              <p:cNvSpPr/>
              <p:nvPr/>
            </p:nvSpPr>
            <p:spPr>
              <a:xfrm>
                <a:off x="2603863" y="2862075"/>
                <a:ext cx="286512" cy="28651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1B485DDC-37B7-4CE7-8B61-7A0E322F5AEE}"/>
                  </a:ext>
                </a:extLst>
              </p:cNvPr>
              <p:cNvSpPr/>
              <p:nvPr/>
            </p:nvSpPr>
            <p:spPr>
              <a:xfrm>
                <a:off x="2603863" y="3143712"/>
                <a:ext cx="286512" cy="28651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2404B01A-E02C-4CF8-86C3-9914E2E890FE}"/>
                  </a:ext>
                </a:extLst>
              </p:cNvPr>
              <p:cNvSpPr/>
              <p:nvPr/>
            </p:nvSpPr>
            <p:spPr>
              <a:xfrm>
                <a:off x="2603863" y="3430224"/>
                <a:ext cx="286512" cy="28651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5890F4B1-4172-462B-921E-5D87F3C97D62}"/>
                  </a:ext>
                </a:extLst>
              </p:cNvPr>
              <p:cNvSpPr/>
              <p:nvPr/>
            </p:nvSpPr>
            <p:spPr>
              <a:xfrm>
                <a:off x="2901587" y="2862075"/>
                <a:ext cx="286512" cy="28651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BE08A622-352A-469F-85EB-C2E67A3BAE08}"/>
                  </a:ext>
                </a:extLst>
              </p:cNvPr>
              <p:cNvSpPr/>
              <p:nvPr/>
            </p:nvSpPr>
            <p:spPr>
              <a:xfrm>
                <a:off x="2901587" y="3143712"/>
                <a:ext cx="286512" cy="28651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93B0601F-4776-4A94-A021-8E382046449F}"/>
                  </a:ext>
                </a:extLst>
              </p:cNvPr>
              <p:cNvSpPr/>
              <p:nvPr/>
            </p:nvSpPr>
            <p:spPr>
              <a:xfrm>
                <a:off x="2901587" y="3430224"/>
                <a:ext cx="286512" cy="28651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156" name="직사각형 155">
              <a:extLst>
                <a:ext uri="{FF2B5EF4-FFF2-40B4-BE49-F238E27FC236}">
                  <a16:creationId xmlns:a16="http://schemas.microsoft.com/office/drawing/2014/main" id="{5499C1FC-B60C-4D2E-A33E-DCA7EA3F26CF}"/>
                </a:ext>
              </a:extLst>
            </p:cNvPr>
            <p:cNvSpPr/>
            <p:nvPr/>
          </p:nvSpPr>
          <p:spPr>
            <a:xfrm>
              <a:off x="2647136" y="3449223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7" name="직사각형 156">
              <a:extLst>
                <a:ext uri="{FF2B5EF4-FFF2-40B4-BE49-F238E27FC236}">
                  <a16:creationId xmlns:a16="http://schemas.microsoft.com/office/drawing/2014/main" id="{925A5852-1C5D-4E2C-A9C7-9F1341BEDD6C}"/>
                </a:ext>
              </a:extLst>
            </p:cNvPr>
            <p:cNvSpPr/>
            <p:nvPr/>
          </p:nvSpPr>
          <p:spPr>
            <a:xfrm>
              <a:off x="2647136" y="373086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3D5F7CA3-18E7-49A9-A0CF-EA32FA606F72}"/>
                </a:ext>
              </a:extLst>
            </p:cNvPr>
            <p:cNvSpPr/>
            <p:nvPr/>
          </p:nvSpPr>
          <p:spPr>
            <a:xfrm>
              <a:off x="2647136" y="401737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9" name="직사각형 158">
              <a:extLst>
                <a:ext uri="{FF2B5EF4-FFF2-40B4-BE49-F238E27FC236}">
                  <a16:creationId xmlns:a16="http://schemas.microsoft.com/office/drawing/2014/main" id="{8874CC58-444C-47CB-9BCF-6C7FED0EDFF8}"/>
                </a:ext>
              </a:extLst>
            </p:cNvPr>
            <p:cNvSpPr/>
            <p:nvPr/>
          </p:nvSpPr>
          <p:spPr>
            <a:xfrm>
              <a:off x="2944860" y="3449223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0" name="직사각형 159">
              <a:extLst>
                <a:ext uri="{FF2B5EF4-FFF2-40B4-BE49-F238E27FC236}">
                  <a16:creationId xmlns:a16="http://schemas.microsoft.com/office/drawing/2014/main" id="{82BD8B37-2481-4C6C-B985-EB7128ED76E2}"/>
                </a:ext>
              </a:extLst>
            </p:cNvPr>
            <p:cNvSpPr/>
            <p:nvPr/>
          </p:nvSpPr>
          <p:spPr>
            <a:xfrm>
              <a:off x="2944860" y="373086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1" name="직사각형 160">
              <a:extLst>
                <a:ext uri="{FF2B5EF4-FFF2-40B4-BE49-F238E27FC236}">
                  <a16:creationId xmlns:a16="http://schemas.microsoft.com/office/drawing/2014/main" id="{A690D9AB-5E9B-44C0-98FB-AA606EAEE47F}"/>
                </a:ext>
              </a:extLst>
            </p:cNvPr>
            <p:cNvSpPr/>
            <p:nvPr/>
          </p:nvSpPr>
          <p:spPr>
            <a:xfrm>
              <a:off x="2944860" y="401737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2776862B-DE35-43E6-90DF-9D24264FF078}"/>
                </a:ext>
              </a:extLst>
            </p:cNvPr>
            <p:cNvSpPr/>
            <p:nvPr/>
          </p:nvSpPr>
          <p:spPr>
            <a:xfrm>
              <a:off x="3242584" y="3449223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3" name="직사각형 162">
              <a:extLst>
                <a:ext uri="{FF2B5EF4-FFF2-40B4-BE49-F238E27FC236}">
                  <a16:creationId xmlns:a16="http://schemas.microsoft.com/office/drawing/2014/main" id="{C69C3920-B9FF-4F53-BE1B-48920DC09527}"/>
                </a:ext>
              </a:extLst>
            </p:cNvPr>
            <p:cNvSpPr/>
            <p:nvPr/>
          </p:nvSpPr>
          <p:spPr>
            <a:xfrm>
              <a:off x="3242584" y="373086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4114EEF7-BCB4-499F-A0CF-4DD0B5B206AE}"/>
                </a:ext>
              </a:extLst>
            </p:cNvPr>
            <p:cNvSpPr/>
            <p:nvPr/>
          </p:nvSpPr>
          <p:spPr>
            <a:xfrm>
              <a:off x="3242584" y="401737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B069AB26-D994-4FB5-B24E-84780AB19B4D}"/>
                </a:ext>
              </a:extLst>
            </p:cNvPr>
            <p:cNvGrpSpPr/>
            <p:nvPr/>
          </p:nvGrpSpPr>
          <p:grpSpPr>
            <a:xfrm>
              <a:off x="3529096" y="3449179"/>
              <a:ext cx="584236" cy="854661"/>
              <a:chOff x="3097260" y="3601623"/>
              <a:chExt cx="584236" cy="854661"/>
            </a:xfrm>
          </p:grpSpPr>
          <p:sp>
            <p:nvSpPr>
              <p:cNvPr id="165" name="직사각형 164">
                <a:extLst>
                  <a:ext uri="{FF2B5EF4-FFF2-40B4-BE49-F238E27FC236}">
                    <a16:creationId xmlns:a16="http://schemas.microsoft.com/office/drawing/2014/main" id="{C3A14690-18D6-4827-ABC4-FE8C1EAF03CB}"/>
                  </a:ext>
                </a:extLst>
              </p:cNvPr>
              <p:cNvSpPr/>
              <p:nvPr/>
            </p:nvSpPr>
            <p:spPr>
              <a:xfrm>
                <a:off x="3097260" y="3601623"/>
                <a:ext cx="286512" cy="28651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6" name="직사각형 165">
                <a:extLst>
                  <a:ext uri="{FF2B5EF4-FFF2-40B4-BE49-F238E27FC236}">
                    <a16:creationId xmlns:a16="http://schemas.microsoft.com/office/drawing/2014/main" id="{66C28546-3215-4144-B197-60BF81F5147D}"/>
                  </a:ext>
                </a:extLst>
              </p:cNvPr>
              <p:cNvSpPr/>
              <p:nvPr/>
            </p:nvSpPr>
            <p:spPr>
              <a:xfrm>
                <a:off x="3097260" y="3883260"/>
                <a:ext cx="286512" cy="28651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7" name="직사각형 166">
                <a:extLst>
                  <a:ext uri="{FF2B5EF4-FFF2-40B4-BE49-F238E27FC236}">
                    <a16:creationId xmlns:a16="http://schemas.microsoft.com/office/drawing/2014/main" id="{D8F83576-131E-45FB-B6D2-95117B933DB7}"/>
                  </a:ext>
                </a:extLst>
              </p:cNvPr>
              <p:cNvSpPr/>
              <p:nvPr/>
            </p:nvSpPr>
            <p:spPr>
              <a:xfrm>
                <a:off x="3097260" y="4169772"/>
                <a:ext cx="286512" cy="28651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8" name="직사각형 167">
                <a:extLst>
                  <a:ext uri="{FF2B5EF4-FFF2-40B4-BE49-F238E27FC236}">
                    <a16:creationId xmlns:a16="http://schemas.microsoft.com/office/drawing/2014/main" id="{5D508427-2CCE-4526-829F-5A1B16AB447C}"/>
                  </a:ext>
                </a:extLst>
              </p:cNvPr>
              <p:cNvSpPr/>
              <p:nvPr/>
            </p:nvSpPr>
            <p:spPr>
              <a:xfrm>
                <a:off x="3394984" y="3601623"/>
                <a:ext cx="286512" cy="28651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9" name="직사각형 168">
                <a:extLst>
                  <a:ext uri="{FF2B5EF4-FFF2-40B4-BE49-F238E27FC236}">
                    <a16:creationId xmlns:a16="http://schemas.microsoft.com/office/drawing/2014/main" id="{F7AD9981-FF56-4AD9-BD71-C2708FFB9106}"/>
                  </a:ext>
                </a:extLst>
              </p:cNvPr>
              <p:cNvSpPr/>
              <p:nvPr/>
            </p:nvSpPr>
            <p:spPr>
              <a:xfrm>
                <a:off x="3394984" y="3883260"/>
                <a:ext cx="286512" cy="28651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0" name="직사각형 169">
                <a:extLst>
                  <a:ext uri="{FF2B5EF4-FFF2-40B4-BE49-F238E27FC236}">
                    <a16:creationId xmlns:a16="http://schemas.microsoft.com/office/drawing/2014/main" id="{B57D09F9-AFBA-4F2C-9FF9-CAFD6AEF6640}"/>
                  </a:ext>
                </a:extLst>
              </p:cNvPr>
              <p:cNvSpPr/>
              <p:nvPr/>
            </p:nvSpPr>
            <p:spPr>
              <a:xfrm>
                <a:off x="3394984" y="4169772"/>
                <a:ext cx="286512" cy="28651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grpSp>
        <p:nvGrpSpPr>
          <p:cNvPr id="173" name="그룹 172">
            <a:extLst>
              <a:ext uri="{FF2B5EF4-FFF2-40B4-BE49-F238E27FC236}">
                <a16:creationId xmlns:a16="http://schemas.microsoft.com/office/drawing/2014/main" id="{6B493A7B-5EC7-433C-8E30-89C79DDE146C}"/>
              </a:ext>
            </a:extLst>
          </p:cNvPr>
          <p:cNvGrpSpPr/>
          <p:nvPr/>
        </p:nvGrpSpPr>
        <p:grpSpPr>
          <a:xfrm>
            <a:off x="5616268" y="2980505"/>
            <a:ext cx="770061" cy="770061"/>
            <a:chOff x="4993922" y="3163920"/>
            <a:chExt cx="1243572" cy="1243572"/>
          </a:xfrm>
        </p:grpSpPr>
        <p:sp>
          <p:nvSpPr>
            <p:cNvPr id="174" name="직사각형 173">
              <a:extLst>
                <a:ext uri="{FF2B5EF4-FFF2-40B4-BE49-F238E27FC236}">
                  <a16:creationId xmlns:a16="http://schemas.microsoft.com/office/drawing/2014/main" id="{16AC7407-5636-4373-90B6-3A1B4036793E}"/>
                </a:ext>
              </a:extLst>
            </p:cNvPr>
            <p:cNvSpPr/>
            <p:nvPr/>
          </p:nvSpPr>
          <p:spPr>
            <a:xfrm>
              <a:off x="4993922" y="3163920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5" name="직사각형 174">
              <a:extLst>
                <a:ext uri="{FF2B5EF4-FFF2-40B4-BE49-F238E27FC236}">
                  <a16:creationId xmlns:a16="http://schemas.microsoft.com/office/drawing/2014/main" id="{B8B4EDDE-FAA1-4F46-B5DA-9886EF446ABB}"/>
                </a:ext>
              </a:extLst>
            </p:cNvPr>
            <p:cNvSpPr/>
            <p:nvPr/>
          </p:nvSpPr>
          <p:spPr>
            <a:xfrm>
              <a:off x="4993922" y="3785706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6" name="직사각형 175">
              <a:extLst>
                <a:ext uri="{FF2B5EF4-FFF2-40B4-BE49-F238E27FC236}">
                  <a16:creationId xmlns:a16="http://schemas.microsoft.com/office/drawing/2014/main" id="{C2CF3F9F-27EC-40FD-A199-3ADD02BFE168}"/>
                </a:ext>
              </a:extLst>
            </p:cNvPr>
            <p:cNvSpPr/>
            <p:nvPr/>
          </p:nvSpPr>
          <p:spPr>
            <a:xfrm>
              <a:off x="4993922" y="3474813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5C54F6D6-49B5-4B80-B57A-DB4E9C2A4E74}"/>
                </a:ext>
              </a:extLst>
            </p:cNvPr>
            <p:cNvSpPr/>
            <p:nvPr/>
          </p:nvSpPr>
          <p:spPr>
            <a:xfrm>
              <a:off x="4993922" y="4096599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1ED1A8FE-2579-4FB7-993C-16FF2BF3AB68}"/>
                </a:ext>
              </a:extLst>
            </p:cNvPr>
            <p:cNvSpPr/>
            <p:nvPr/>
          </p:nvSpPr>
          <p:spPr>
            <a:xfrm>
              <a:off x="5304815" y="3163920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9" name="직사각형 178">
              <a:extLst>
                <a:ext uri="{FF2B5EF4-FFF2-40B4-BE49-F238E27FC236}">
                  <a16:creationId xmlns:a16="http://schemas.microsoft.com/office/drawing/2014/main" id="{0EFB1C11-A361-4F97-9849-5B62EA315274}"/>
                </a:ext>
              </a:extLst>
            </p:cNvPr>
            <p:cNvSpPr/>
            <p:nvPr/>
          </p:nvSpPr>
          <p:spPr>
            <a:xfrm>
              <a:off x="5304815" y="3785706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0" name="직사각형 179">
              <a:extLst>
                <a:ext uri="{FF2B5EF4-FFF2-40B4-BE49-F238E27FC236}">
                  <a16:creationId xmlns:a16="http://schemas.microsoft.com/office/drawing/2014/main" id="{5769631D-DD67-45A6-AD6E-8C1D4D47AFB2}"/>
                </a:ext>
              </a:extLst>
            </p:cNvPr>
            <p:cNvSpPr/>
            <p:nvPr/>
          </p:nvSpPr>
          <p:spPr>
            <a:xfrm>
              <a:off x="5304815" y="3474813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1" name="직사각형 180">
              <a:extLst>
                <a:ext uri="{FF2B5EF4-FFF2-40B4-BE49-F238E27FC236}">
                  <a16:creationId xmlns:a16="http://schemas.microsoft.com/office/drawing/2014/main" id="{3C079784-EB98-43DA-A981-DCE4ED4BE15B}"/>
                </a:ext>
              </a:extLst>
            </p:cNvPr>
            <p:cNvSpPr/>
            <p:nvPr/>
          </p:nvSpPr>
          <p:spPr>
            <a:xfrm>
              <a:off x="5304815" y="4096599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2" name="직사각형 181">
              <a:extLst>
                <a:ext uri="{FF2B5EF4-FFF2-40B4-BE49-F238E27FC236}">
                  <a16:creationId xmlns:a16="http://schemas.microsoft.com/office/drawing/2014/main" id="{070C0483-CE68-4B04-B50D-7DA65A80D436}"/>
                </a:ext>
              </a:extLst>
            </p:cNvPr>
            <p:cNvSpPr/>
            <p:nvPr/>
          </p:nvSpPr>
          <p:spPr>
            <a:xfrm>
              <a:off x="5615708" y="3163920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3" name="직사각형 182">
              <a:extLst>
                <a:ext uri="{FF2B5EF4-FFF2-40B4-BE49-F238E27FC236}">
                  <a16:creationId xmlns:a16="http://schemas.microsoft.com/office/drawing/2014/main" id="{E97C29B8-E1D3-4BFE-9A44-ACCB79B1D74F}"/>
                </a:ext>
              </a:extLst>
            </p:cNvPr>
            <p:cNvSpPr/>
            <p:nvPr/>
          </p:nvSpPr>
          <p:spPr>
            <a:xfrm>
              <a:off x="5615708" y="3785706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4" name="직사각형 183">
              <a:extLst>
                <a:ext uri="{FF2B5EF4-FFF2-40B4-BE49-F238E27FC236}">
                  <a16:creationId xmlns:a16="http://schemas.microsoft.com/office/drawing/2014/main" id="{81785FD3-31DA-4027-989B-A9378603EDBF}"/>
                </a:ext>
              </a:extLst>
            </p:cNvPr>
            <p:cNvSpPr/>
            <p:nvPr/>
          </p:nvSpPr>
          <p:spPr>
            <a:xfrm>
              <a:off x="5615708" y="3474813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5" name="직사각형 184">
              <a:extLst>
                <a:ext uri="{FF2B5EF4-FFF2-40B4-BE49-F238E27FC236}">
                  <a16:creationId xmlns:a16="http://schemas.microsoft.com/office/drawing/2014/main" id="{05FA1EFB-A2C0-411A-A91F-7AEDC609CF42}"/>
                </a:ext>
              </a:extLst>
            </p:cNvPr>
            <p:cNvSpPr/>
            <p:nvPr/>
          </p:nvSpPr>
          <p:spPr>
            <a:xfrm>
              <a:off x="5615708" y="4096599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6" name="직사각형 185">
              <a:extLst>
                <a:ext uri="{FF2B5EF4-FFF2-40B4-BE49-F238E27FC236}">
                  <a16:creationId xmlns:a16="http://schemas.microsoft.com/office/drawing/2014/main" id="{E2D2ACB7-8388-40E4-B9A1-4B6969B8589E}"/>
                </a:ext>
              </a:extLst>
            </p:cNvPr>
            <p:cNvSpPr/>
            <p:nvPr/>
          </p:nvSpPr>
          <p:spPr>
            <a:xfrm>
              <a:off x="5926601" y="3163920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7" name="직사각형 186">
              <a:extLst>
                <a:ext uri="{FF2B5EF4-FFF2-40B4-BE49-F238E27FC236}">
                  <a16:creationId xmlns:a16="http://schemas.microsoft.com/office/drawing/2014/main" id="{EEFDF7CC-D80A-4FF7-B48D-C73E3AFF1323}"/>
                </a:ext>
              </a:extLst>
            </p:cNvPr>
            <p:cNvSpPr/>
            <p:nvPr/>
          </p:nvSpPr>
          <p:spPr>
            <a:xfrm>
              <a:off x="5926601" y="3785706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8" name="직사각형 187">
              <a:extLst>
                <a:ext uri="{FF2B5EF4-FFF2-40B4-BE49-F238E27FC236}">
                  <a16:creationId xmlns:a16="http://schemas.microsoft.com/office/drawing/2014/main" id="{53C9C94D-0D4C-42F6-B5BD-7872686BC02D}"/>
                </a:ext>
              </a:extLst>
            </p:cNvPr>
            <p:cNvSpPr/>
            <p:nvPr/>
          </p:nvSpPr>
          <p:spPr>
            <a:xfrm>
              <a:off x="5926601" y="3474813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9" name="직사각형 188">
              <a:extLst>
                <a:ext uri="{FF2B5EF4-FFF2-40B4-BE49-F238E27FC236}">
                  <a16:creationId xmlns:a16="http://schemas.microsoft.com/office/drawing/2014/main" id="{A82B0A91-B602-42AC-8DED-3E9773BE9415}"/>
                </a:ext>
              </a:extLst>
            </p:cNvPr>
            <p:cNvSpPr/>
            <p:nvPr/>
          </p:nvSpPr>
          <p:spPr>
            <a:xfrm>
              <a:off x="5926601" y="4096599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90" name="그룹 189">
            <a:extLst>
              <a:ext uri="{FF2B5EF4-FFF2-40B4-BE49-F238E27FC236}">
                <a16:creationId xmlns:a16="http://schemas.microsoft.com/office/drawing/2014/main" id="{890C98F3-27CD-4955-BC30-DE13E38308ED}"/>
              </a:ext>
            </a:extLst>
          </p:cNvPr>
          <p:cNvGrpSpPr/>
          <p:nvPr/>
        </p:nvGrpSpPr>
        <p:grpSpPr>
          <a:xfrm>
            <a:off x="4846207" y="3741348"/>
            <a:ext cx="770061" cy="770061"/>
            <a:chOff x="4993922" y="3163920"/>
            <a:chExt cx="1243572" cy="1243572"/>
          </a:xfrm>
        </p:grpSpPr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605A700E-A1E9-4294-B31F-1F1FABE0C367}"/>
                </a:ext>
              </a:extLst>
            </p:cNvPr>
            <p:cNvSpPr/>
            <p:nvPr/>
          </p:nvSpPr>
          <p:spPr>
            <a:xfrm>
              <a:off x="4993922" y="3163920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2" name="직사각형 191">
              <a:extLst>
                <a:ext uri="{FF2B5EF4-FFF2-40B4-BE49-F238E27FC236}">
                  <a16:creationId xmlns:a16="http://schemas.microsoft.com/office/drawing/2014/main" id="{B5475E09-64EC-47BB-90C9-8D16E1EA4136}"/>
                </a:ext>
              </a:extLst>
            </p:cNvPr>
            <p:cNvSpPr/>
            <p:nvPr/>
          </p:nvSpPr>
          <p:spPr>
            <a:xfrm>
              <a:off x="4993922" y="3785706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3" name="직사각형 192">
              <a:extLst>
                <a:ext uri="{FF2B5EF4-FFF2-40B4-BE49-F238E27FC236}">
                  <a16:creationId xmlns:a16="http://schemas.microsoft.com/office/drawing/2014/main" id="{201BD7C1-02BC-42A8-B864-3E58CEFCB35A}"/>
                </a:ext>
              </a:extLst>
            </p:cNvPr>
            <p:cNvSpPr/>
            <p:nvPr/>
          </p:nvSpPr>
          <p:spPr>
            <a:xfrm>
              <a:off x="4993922" y="3474813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A52106D1-BAAA-4616-9B23-9ABC6CBDDF82}"/>
                </a:ext>
              </a:extLst>
            </p:cNvPr>
            <p:cNvSpPr/>
            <p:nvPr/>
          </p:nvSpPr>
          <p:spPr>
            <a:xfrm>
              <a:off x="4993922" y="4096599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18F4A43B-51AF-4A5D-BAA0-CF6E5D693DD9}"/>
                </a:ext>
              </a:extLst>
            </p:cNvPr>
            <p:cNvSpPr/>
            <p:nvPr/>
          </p:nvSpPr>
          <p:spPr>
            <a:xfrm>
              <a:off x="5304815" y="3163920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6" name="직사각형 195">
              <a:extLst>
                <a:ext uri="{FF2B5EF4-FFF2-40B4-BE49-F238E27FC236}">
                  <a16:creationId xmlns:a16="http://schemas.microsoft.com/office/drawing/2014/main" id="{3FE571FB-E253-4A84-84D8-F04C2643D44F}"/>
                </a:ext>
              </a:extLst>
            </p:cNvPr>
            <p:cNvSpPr/>
            <p:nvPr/>
          </p:nvSpPr>
          <p:spPr>
            <a:xfrm>
              <a:off x="5304815" y="3785706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7" name="직사각형 196">
              <a:extLst>
                <a:ext uri="{FF2B5EF4-FFF2-40B4-BE49-F238E27FC236}">
                  <a16:creationId xmlns:a16="http://schemas.microsoft.com/office/drawing/2014/main" id="{FBA92D99-9FC4-492D-8E4E-76736D98189B}"/>
                </a:ext>
              </a:extLst>
            </p:cNvPr>
            <p:cNvSpPr/>
            <p:nvPr/>
          </p:nvSpPr>
          <p:spPr>
            <a:xfrm>
              <a:off x="5304815" y="3474813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8" name="직사각형 197">
              <a:extLst>
                <a:ext uri="{FF2B5EF4-FFF2-40B4-BE49-F238E27FC236}">
                  <a16:creationId xmlns:a16="http://schemas.microsoft.com/office/drawing/2014/main" id="{50DC890E-D394-4C25-AEAE-449781DC9D61}"/>
                </a:ext>
              </a:extLst>
            </p:cNvPr>
            <p:cNvSpPr/>
            <p:nvPr/>
          </p:nvSpPr>
          <p:spPr>
            <a:xfrm>
              <a:off x="5304815" y="4096599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9" name="직사각형 198">
              <a:extLst>
                <a:ext uri="{FF2B5EF4-FFF2-40B4-BE49-F238E27FC236}">
                  <a16:creationId xmlns:a16="http://schemas.microsoft.com/office/drawing/2014/main" id="{F11EA081-B8A3-475F-AD40-92E956FCDFFF}"/>
                </a:ext>
              </a:extLst>
            </p:cNvPr>
            <p:cNvSpPr/>
            <p:nvPr/>
          </p:nvSpPr>
          <p:spPr>
            <a:xfrm>
              <a:off x="5615708" y="3163920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0" name="직사각형 199">
              <a:extLst>
                <a:ext uri="{FF2B5EF4-FFF2-40B4-BE49-F238E27FC236}">
                  <a16:creationId xmlns:a16="http://schemas.microsoft.com/office/drawing/2014/main" id="{85ADD58A-5E45-4832-A539-BF3CC1044953}"/>
                </a:ext>
              </a:extLst>
            </p:cNvPr>
            <p:cNvSpPr/>
            <p:nvPr/>
          </p:nvSpPr>
          <p:spPr>
            <a:xfrm>
              <a:off x="5615708" y="3785706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1" name="직사각형 200">
              <a:extLst>
                <a:ext uri="{FF2B5EF4-FFF2-40B4-BE49-F238E27FC236}">
                  <a16:creationId xmlns:a16="http://schemas.microsoft.com/office/drawing/2014/main" id="{4EFAACC8-BA69-4795-9798-DA0192B9FACC}"/>
                </a:ext>
              </a:extLst>
            </p:cNvPr>
            <p:cNvSpPr/>
            <p:nvPr/>
          </p:nvSpPr>
          <p:spPr>
            <a:xfrm>
              <a:off x="5615708" y="3474813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2" name="직사각형 201">
              <a:extLst>
                <a:ext uri="{FF2B5EF4-FFF2-40B4-BE49-F238E27FC236}">
                  <a16:creationId xmlns:a16="http://schemas.microsoft.com/office/drawing/2014/main" id="{5E383FA2-5D20-4B21-A35B-8E5213D4B711}"/>
                </a:ext>
              </a:extLst>
            </p:cNvPr>
            <p:cNvSpPr/>
            <p:nvPr/>
          </p:nvSpPr>
          <p:spPr>
            <a:xfrm>
              <a:off x="5615708" y="4096599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7CCD3F83-ACCC-486D-AA08-3D1FA819C058}"/>
                </a:ext>
              </a:extLst>
            </p:cNvPr>
            <p:cNvSpPr/>
            <p:nvPr/>
          </p:nvSpPr>
          <p:spPr>
            <a:xfrm>
              <a:off x="5926601" y="3163920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D3BC1C5E-75B1-4C04-8D44-614463728E92}"/>
                </a:ext>
              </a:extLst>
            </p:cNvPr>
            <p:cNvSpPr/>
            <p:nvPr/>
          </p:nvSpPr>
          <p:spPr>
            <a:xfrm>
              <a:off x="5926601" y="3785706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5" name="직사각형 204">
              <a:extLst>
                <a:ext uri="{FF2B5EF4-FFF2-40B4-BE49-F238E27FC236}">
                  <a16:creationId xmlns:a16="http://schemas.microsoft.com/office/drawing/2014/main" id="{5ACC78BF-71F3-4BD7-B6B5-59523714A688}"/>
                </a:ext>
              </a:extLst>
            </p:cNvPr>
            <p:cNvSpPr/>
            <p:nvPr/>
          </p:nvSpPr>
          <p:spPr>
            <a:xfrm>
              <a:off x="5926601" y="3474813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6" name="직사각형 205">
              <a:extLst>
                <a:ext uri="{FF2B5EF4-FFF2-40B4-BE49-F238E27FC236}">
                  <a16:creationId xmlns:a16="http://schemas.microsoft.com/office/drawing/2014/main" id="{5E39FF5B-D27E-4779-B10E-304632587182}"/>
                </a:ext>
              </a:extLst>
            </p:cNvPr>
            <p:cNvSpPr/>
            <p:nvPr/>
          </p:nvSpPr>
          <p:spPr>
            <a:xfrm>
              <a:off x="5926601" y="4096599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07" name="그룹 206">
            <a:extLst>
              <a:ext uri="{FF2B5EF4-FFF2-40B4-BE49-F238E27FC236}">
                <a16:creationId xmlns:a16="http://schemas.microsoft.com/office/drawing/2014/main" id="{3CF4B9BF-5557-4B84-B240-7A8178739CDC}"/>
              </a:ext>
            </a:extLst>
          </p:cNvPr>
          <p:cNvGrpSpPr/>
          <p:nvPr/>
        </p:nvGrpSpPr>
        <p:grpSpPr>
          <a:xfrm>
            <a:off x="5616268" y="3741348"/>
            <a:ext cx="770061" cy="770061"/>
            <a:chOff x="4993922" y="3163920"/>
            <a:chExt cx="1243572" cy="1243572"/>
          </a:xfrm>
        </p:grpSpPr>
        <p:sp>
          <p:nvSpPr>
            <p:cNvPr id="208" name="직사각형 207">
              <a:extLst>
                <a:ext uri="{FF2B5EF4-FFF2-40B4-BE49-F238E27FC236}">
                  <a16:creationId xmlns:a16="http://schemas.microsoft.com/office/drawing/2014/main" id="{FF71D302-3B54-457B-B4A4-2BF995C14FDE}"/>
                </a:ext>
              </a:extLst>
            </p:cNvPr>
            <p:cNvSpPr/>
            <p:nvPr/>
          </p:nvSpPr>
          <p:spPr>
            <a:xfrm>
              <a:off x="4993922" y="3163920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9" name="직사각형 208">
              <a:extLst>
                <a:ext uri="{FF2B5EF4-FFF2-40B4-BE49-F238E27FC236}">
                  <a16:creationId xmlns:a16="http://schemas.microsoft.com/office/drawing/2014/main" id="{9FE21C81-71BF-48AE-BDF6-FE9754DA47A1}"/>
                </a:ext>
              </a:extLst>
            </p:cNvPr>
            <p:cNvSpPr/>
            <p:nvPr/>
          </p:nvSpPr>
          <p:spPr>
            <a:xfrm>
              <a:off x="4993922" y="3785706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0" name="직사각형 209">
              <a:extLst>
                <a:ext uri="{FF2B5EF4-FFF2-40B4-BE49-F238E27FC236}">
                  <a16:creationId xmlns:a16="http://schemas.microsoft.com/office/drawing/2014/main" id="{707DF5C4-97CF-4E5F-8350-873B163CE37A}"/>
                </a:ext>
              </a:extLst>
            </p:cNvPr>
            <p:cNvSpPr/>
            <p:nvPr/>
          </p:nvSpPr>
          <p:spPr>
            <a:xfrm>
              <a:off x="4993922" y="3474813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1" name="직사각형 210">
              <a:extLst>
                <a:ext uri="{FF2B5EF4-FFF2-40B4-BE49-F238E27FC236}">
                  <a16:creationId xmlns:a16="http://schemas.microsoft.com/office/drawing/2014/main" id="{9C0509DE-03DD-411B-B1FE-01072C20E4FC}"/>
                </a:ext>
              </a:extLst>
            </p:cNvPr>
            <p:cNvSpPr/>
            <p:nvPr/>
          </p:nvSpPr>
          <p:spPr>
            <a:xfrm>
              <a:off x="4993922" y="4096599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2" name="직사각형 211">
              <a:extLst>
                <a:ext uri="{FF2B5EF4-FFF2-40B4-BE49-F238E27FC236}">
                  <a16:creationId xmlns:a16="http://schemas.microsoft.com/office/drawing/2014/main" id="{B18A01C2-5876-4838-8E65-06271D7B0C63}"/>
                </a:ext>
              </a:extLst>
            </p:cNvPr>
            <p:cNvSpPr/>
            <p:nvPr/>
          </p:nvSpPr>
          <p:spPr>
            <a:xfrm>
              <a:off x="5304815" y="3163920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3" name="직사각형 212">
              <a:extLst>
                <a:ext uri="{FF2B5EF4-FFF2-40B4-BE49-F238E27FC236}">
                  <a16:creationId xmlns:a16="http://schemas.microsoft.com/office/drawing/2014/main" id="{B6C5A31B-68D8-4E2C-8415-71A0559C358E}"/>
                </a:ext>
              </a:extLst>
            </p:cNvPr>
            <p:cNvSpPr/>
            <p:nvPr/>
          </p:nvSpPr>
          <p:spPr>
            <a:xfrm>
              <a:off x="5304815" y="3785706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4" name="직사각형 213">
              <a:extLst>
                <a:ext uri="{FF2B5EF4-FFF2-40B4-BE49-F238E27FC236}">
                  <a16:creationId xmlns:a16="http://schemas.microsoft.com/office/drawing/2014/main" id="{13036DF0-CCBA-4D31-84BD-BD0A4E8372DD}"/>
                </a:ext>
              </a:extLst>
            </p:cNvPr>
            <p:cNvSpPr/>
            <p:nvPr/>
          </p:nvSpPr>
          <p:spPr>
            <a:xfrm>
              <a:off x="5304815" y="3474813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5" name="직사각형 214">
              <a:extLst>
                <a:ext uri="{FF2B5EF4-FFF2-40B4-BE49-F238E27FC236}">
                  <a16:creationId xmlns:a16="http://schemas.microsoft.com/office/drawing/2014/main" id="{4B780326-35C7-474C-AFA6-1AE4486199DB}"/>
                </a:ext>
              </a:extLst>
            </p:cNvPr>
            <p:cNvSpPr/>
            <p:nvPr/>
          </p:nvSpPr>
          <p:spPr>
            <a:xfrm>
              <a:off x="5304815" y="4096599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6" name="직사각형 215">
              <a:extLst>
                <a:ext uri="{FF2B5EF4-FFF2-40B4-BE49-F238E27FC236}">
                  <a16:creationId xmlns:a16="http://schemas.microsoft.com/office/drawing/2014/main" id="{E46D9231-5261-4372-A83F-A2A7B85BE164}"/>
                </a:ext>
              </a:extLst>
            </p:cNvPr>
            <p:cNvSpPr/>
            <p:nvPr/>
          </p:nvSpPr>
          <p:spPr>
            <a:xfrm>
              <a:off x="5615708" y="3163920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7" name="직사각형 216">
              <a:extLst>
                <a:ext uri="{FF2B5EF4-FFF2-40B4-BE49-F238E27FC236}">
                  <a16:creationId xmlns:a16="http://schemas.microsoft.com/office/drawing/2014/main" id="{1885DC45-A1CE-4EB7-87A8-46F957498A6B}"/>
                </a:ext>
              </a:extLst>
            </p:cNvPr>
            <p:cNvSpPr/>
            <p:nvPr/>
          </p:nvSpPr>
          <p:spPr>
            <a:xfrm>
              <a:off x="5615708" y="3785706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8" name="직사각형 217">
              <a:extLst>
                <a:ext uri="{FF2B5EF4-FFF2-40B4-BE49-F238E27FC236}">
                  <a16:creationId xmlns:a16="http://schemas.microsoft.com/office/drawing/2014/main" id="{DA3CEF76-DAF3-435E-8422-4CEBCD5B2B52}"/>
                </a:ext>
              </a:extLst>
            </p:cNvPr>
            <p:cNvSpPr/>
            <p:nvPr/>
          </p:nvSpPr>
          <p:spPr>
            <a:xfrm>
              <a:off x="5615708" y="3474813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9" name="직사각형 218">
              <a:extLst>
                <a:ext uri="{FF2B5EF4-FFF2-40B4-BE49-F238E27FC236}">
                  <a16:creationId xmlns:a16="http://schemas.microsoft.com/office/drawing/2014/main" id="{D9C67DBB-A187-40F1-B3FA-87C69D70D845}"/>
                </a:ext>
              </a:extLst>
            </p:cNvPr>
            <p:cNvSpPr/>
            <p:nvPr/>
          </p:nvSpPr>
          <p:spPr>
            <a:xfrm>
              <a:off x="5615708" y="4096599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0" name="직사각형 219">
              <a:extLst>
                <a:ext uri="{FF2B5EF4-FFF2-40B4-BE49-F238E27FC236}">
                  <a16:creationId xmlns:a16="http://schemas.microsoft.com/office/drawing/2014/main" id="{D0C91135-9674-448F-9719-D8FF37D8E3A0}"/>
                </a:ext>
              </a:extLst>
            </p:cNvPr>
            <p:cNvSpPr/>
            <p:nvPr/>
          </p:nvSpPr>
          <p:spPr>
            <a:xfrm>
              <a:off x="5926601" y="3163920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1" name="직사각형 220">
              <a:extLst>
                <a:ext uri="{FF2B5EF4-FFF2-40B4-BE49-F238E27FC236}">
                  <a16:creationId xmlns:a16="http://schemas.microsoft.com/office/drawing/2014/main" id="{57F875A9-FCFE-4BA3-A8F4-1BBC7B0E90A8}"/>
                </a:ext>
              </a:extLst>
            </p:cNvPr>
            <p:cNvSpPr/>
            <p:nvPr/>
          </p:nvSpPr>
          <p:spPr>
            <a:xfrm>
              <a:off x="5926601" y="3785706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2" name="직사각형 221">
              <a:extLst>
                <a:ext uri="{FF2B5EF4-FFF2-40B4-BE49-F238E27FC236}">
                  <a16:creationId xmlns:a16="http://schemas.microsoft.com/office/drawing/2014/main" id="{228AE065-B486-4037-90C5-B99017B5BA6A}"/>
                </a:ext>
              </a:extLst>
            </p:cNvPr>
            <p:cNvSpPr/>
            <p:nvPr/>
          </p:nvSpPr>
          <p:spPr>
            <a:xfrm>
              <a:off x="5926601" y="3474813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3" name="직사각형 222">
              <a:extLst>
                <a:ext uri="{FF2B5EF4-FFF2-40B4-BE49-F238E27FC236}">
                  <a16:creationId xmlns:a16="http://schemas.microsoft.com/office/drawing/2014/main" id="{A62583BB-72B4-4A57-95DD-7BACFA8A9638}"/>
                </a:ext>
              </a:extLst>
            </p:cNvPr>
            <p:cNvSpPr/>
            <p:nvPr/>
          </p:nvSpPr>
          <p:spPr>
            <a:xfrm>
              <a:off x="5926601" y="4096599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24" name="그룹 223">
            <a:extLst>
              <a:ext uri="{FF2B5EF4-FFF2-40B4-BE49-F238E27FC236}">
                <a16:creationId xmlns:a16="http://schemas.microsoft.com/office/drawing/2014/main" id="{1B7DC930-CFCB-41F5-B055-65342C316C06}"/>
              </a:ext>
            </a:extLst>
          </p:cNvPr>
          <p:cNvGrpSpPr/>
          <p:nvPr/>
        </p:nvGrpSpPr>
        <p:grpSpPr>
          <a:xfrm>
            <a:off x="4865215" y="4970414"/>
            <a:ext cx="770061" cy="770061"/>
            <a:chOff x="4993922" y="3163920"/>
            <a:chExt cx="1243572" cy="1243572"/>
          </a:xfrm>
        </p:grpSpPr>
        <p:sp>
          <p:nvSpPr>
            <p:cNvPr id="225" name="직사각형 224">
              <a:extLst>
                <a:ext uri="{FF2B5EF4-FFF2-40B4-BE49-F238E27FC236}">
                  <a16:creationId xmlns:a16="http://schemas.microsoft.com/office/drawing/2014/main" id="{13425123-A4CD-45CF-82B9-A019840EBDFE}"/>
                </a:ext>
              </a:extLst>
            </p:cNvPr>
            <p:cNvSpPr/>
            <p:nvPr/>
          </p:nvSpPr>
          <p:spPr>
            <a:xfrm>
              <a:off x="4993922" y="3163920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6" name="직사각형 225">
              <a:extLst>
                <a:ext uri="{FF2B5EF4-FFF2-40B4-BE49-F238E27FC236}">
                  <a16:creationId xmlns:a16="http://schemas.microsoft.com/office/drawing/2014/main" id="{A8F4C52A-4B4D-4CEF-96D1-7A78160F1E32}"/>
                </a:ext>
              </a:extLst>
            </p:cNvPr>
            <p:cNvSpPr/>
            <p:nvPr/>
          </p:nvSpPr>
          <p:spPr>
            <a:xfrm>
              <a:off x="4993922" y="3785706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7" name="직사각형 226">
              <a:extLst>
                <a:ext uri="{FF2B5EF4-FFF2-40B4-BE49-F238E27FC236}">
                  <a16:creationId xmlns:a16="http://schemas.microsoft.com/office/drawing/2014/main" id="{340C8091-8534-4590-8999-7098F6823AE2}"/>
                </a:ext>
              </a:extLst>
            </p:cNvPr>
            <p:cNvSpPr/>
            <p:nvPr/>
          </p:nvSpPr>
          <p:spPr>
            <a:xfrm>
              <a:off x="4993922" y="3474813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8" name="직사각형 227">
              <a:extLst>
                <a:ext uri="{FF2B5EF4-FFF2-40B4-BE49-F238E27FC236}">
                  <a16:creationId xmlns:a16="http://schemas.microsoft.com/office/drawing/2014/main" id="{B672118C-C6B8-4D57-B564-1846384FAABD}"/>
                </a:ext>
              </a:extLst>
            </p:cNvPr>
            <p:cNvSpPr/>
            <p:nvPr/>
          </p:nvSpPr>
          <p:spPr>
            <a:xfrm>
              <a:off x="4993922" y="4096599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9" name="직사각형 228">
              <a:extLst>
                <a:ext uri="{FF2B5EF4-FFF2-40B4-BE49-F238E27FC236}">
                  <a16:creationId xmlns:a16="http://schemas.microsoft.com/office/drawing/2014/main" id="{66164043-9203-4B7D-AD20-5102672D3E49}"/>
                </a:ext>
              </a:extLst>
            </p:cNvPr>
            <p:cNvSpPr/>
            <p:nvPr/>
          </p:nvSpPr>
          <p:spPr>
            <a:xfrm>
              <a:off x="5304815" y="3163920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0" name="직사각형 229">
              <a:extLst>
                <a:ext uri="{FF2B5EF4-FFF2-40B4-BE49-F238E27FC236}">
                  <a16:creationId xmlns:a16="http://schemas.microsoft.com/office/drawing/2014/main" id="{F65B614B-0FA7-4805-B897-CE1F30206405}"/>
                </a:ext>
              </a:extLst>
            </p:cNvPr>
            <p:cNvSpPr/>
            <p:nvPr/>
          </p:nvSpPr>
          <p:spPr>
            <a:xfrm>
              <a:off x="5304815" y="3785706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1" name="직사각형 230">
              <a:extLst>
                <a:ext uri="{FF2B5EF4-FFF2-40B4-BE49-F238E27FC236}">
                  <a16:creationId xmlns:a16="http://schemas.microsoft.com/office/drawing/2014/main" id="{1E68A032-029A-4E53-8F11-3D7B2FA55A43}"/>
                </a:ext>
              </a:extLst>
            </p:cNvPr>
            <p:cNvSpPr/>
            <p:nvPr/>
          </p:nvSpPr>
          <p:spPr>
            <a:xfrm>
              <a:off x="5304815" y="3474813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2" name="직사각형 231">
              <a:extLst>
                <a:ext uri="{FF2B5EF4-FFF2-40B4-BE49-F238E27FC236}">
                  <a16:creationId xmlns:a16="http://schemas.microsoft.com/office/drawing/2014/main" id="{C353CD05-7AE3-492B-B420-86CE8C51EB20}"/>
                </a:ext>
              </a:extLst>
            </p:cNvPr>
            <p:cNvSpPr/>
            <p:nvPr/>
          </p:nvSpPr>
          <p:spPr>
            <a:xfrm>
              <a:off x="5304815" y="4096599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3" name="직사각형 232">
              <a:extLst>
                <a:ext uri="{FF2B5EF4-FFF2-40B4-BE49-F238E27FC236}">
                  <a16:creationId xmlns:a16="http://schemas.microsoft.com/office/drawing/2014/main" id="{3890CEF9-0B5C-48A3-8E31-A96DA69200F5}"/>
                </a:ext>
              </a:extLst>
            </p:cNvPr>
            <p:cNvSpPr/>
            <p:nvPr/>
          </p:nvSpPr>
          <p:spPr>
            <a:xfrm>
              <a:off x="5615708" y="3163920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4" name="직사각형 233">
              <a:extLst>
                <a:ext uri="{FF2B5EF4-FFF2-40B4-BE49-F238E27FC236}">
                  <a16:creationId xmlns:a16="http://schemas.microsoft.com/office/drawing/2014/main" id="{A4A0FDB3-9E79-444F-82AD-55FB150C71F9}"/>
                </a:ext>
              </a:extLst>
            </p:cNvPr>
            <p:cNvSpPr/>
            <p:nvPr/>
          </p:nvSpPr>
          <p:spPr>
            <a:xfrm>
              <a:off x="5615708" y="3785706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5" name="직사각형 234">
              <a:extLst>
                <a:ext uri="{FF2B5EF4-FFF2-40B4-BE49-F238E27FC236}">
                  <a16:creationId xmlns:a16="http://schemas.microsoft.com/office/drawing/2014/main" id="{D66AE650-4789-4EAE-86E9-F6E5034BFB85}"/>
                </a:ext>
              </a:extLst>
            </p:cNvPr>
            <p:cNvSpPr/>
            <p:nvPr/>
          </p:nvSpPr>
          <p:spPr>
            <a:xfrm>
              <a:off x="5615708" y="3474813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6" name="직사각형 235">
              <a:extLst>
                <a:ext uri="{FF2B5EF4-FFF2-40B4-BE49-F238E27FC236}">
                  <a16:creationId xmlns:a16="http://schemas.microsoft.com/office/drawing/2014/main" id="{3F5B2D1B-DA6A-4C2B-A9BD-905650851A86}"/>
                </a:ext>
              </a:extLst>
            </p:cNvPr>
            <p:cNvSpPr/>
            <p:nvPr/>
          </p:nvSpPr>
          <p:spPr>
            <a:xfrm>
              <a:off x="5615708" y="4096599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7" name="직사각형 236">
              <a:extLst>
                <a:ext uri="{FF2B5EF4-FFF2-40B4-BE49-F238E27FC236}">
                  <a16:creationId xmlns:a16="http://schemas.microsoft.com/office/drawing/2014/main" id="{212966B2-4FA2-4D60-8573-6F6FA883D881}"/>
                </a:ext>
              </a:extLst>
            </p:cNvPr>
            <p:cNvSpPr/>
            <p:nvPr/>
          </p:nvSpPr>
          <p:spPr>
            <a:xfrm>
              <a:off x="5926601" y="3163920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8" name="직사각형 237">
              <a:extLst>
                <a:ext uri="{FF2B5EF4-FFF2-40B4-BE49-F238E27FC236}">
                  <a16:creationId xmlns:a16="http://schemas.microsoft.com/office/drawing/2014/main" id="{2C4B5DD9-AA01-4945-A557-75F24EB66C55}"/>
                </a:ext>
              </a:extLst>
            </p:cNvPr>
            <p:cNvSpPr/>
            <p:nvPr/>
          </p:nvSpPr>
          <p:spPr>
            <a:xfrm>
              <a:off x="5926601" y="3785706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9" name="직사각형 238">
              <a:extLst>
                <a:ext uri="{FF2B5EF4-FFF2-40B4-BE49-F238E27FC236}">
                  <a16:creationId xmlns:a16="http://schemas.microsoft.com/office/drawing/2014/main" id="{A8D54C1D-DAE4-4B57-B8DE-601736D8E1DE}"/>
                </a:ext>
              </a:extLst>
            </p:cNvPr>
            <p:cNvSpPr/>
            <p:nvPr/>
          </p:nvSpPr>
          <p:spPr>
            <a:xfrm>
              <a:off x="5926601" y="3474813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0" name="직사각형 239">
              <a:extLst>
                <a:ext uri="{FF2B5EF4-FFF2-40B4-BE49-F238E27FC236}">
                  <a16:creationId xmlns:a16="http://schemas.microsoft.com/office/drawing/2014/main" id="{41C78007-C90D-475A-BE61-98C85E0DAB16}"/>
                </a:ext>
              </a:extLst>
            </p:cNvPr>
            <p:cNvSpPr/>
            <p:nvPr/>
          </p:nvSpPr>
          <p:spPr>
            <a:xfrm>
              <a:off x="5926601" y="4096599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41" name="그룹 240">
            <a:extLst>
              <a:ext uri="{FF2B5EF4-FFF2-40B4-BE49-F238E27FC236}">
                <a16:creationId xmlns:a16="http://schemas.microsoft.com/office/drawing/2014/main" id="{73D6AC02-7C8D-4E0F-855D-80EDD00451A1}"/>
              </a:ext>
            </a:extLst>
          </p:cNvPr>
          <p:cNvGrpSpPr/>
          <p:nvPr/>
        </p:nvGrpSpPr>
        <p:grpSpPr>
          <a:xfrm>
            <a:off x="5635276" y="4970414"/>
            <a:ext cx="770061" cy="770061"/>
            <a:chOff x="4993922" y="3163920"/>
            <a:chExt cx="1243572" cy="1243572"/>
          </a:xfrm>
        </p:grpSpPr>
        <p:sp>
          <p:nvSpPr>
            <p:cNvPr id="242" name="직사각형 241">
              <a:extLst>
                <a:ext uri="{FF2B5EF4-FFF2-40B4-BE49-F238E27FC236}">
                  <a16:creationId xmlns:a16="http://schemas.microsoft.com/office/drawing/2014/main" id="{75461A2A-1097-48EF-8236-1ED49CAC1DCE}"/>
                </a:ext>
              </a:extLst>
            </p:cNvPr>
            <p:cNvSpPr/>
            <p:nvPr/>
          </p:nvSpPr>
          <p:spPr>
            <a:xfrm>
              <a:off x="4993922" y="3163920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3" name="직사각형 242">
              <a:extLst>
                <a:ext uri="{FF2B5EF4-FFF2-40B4-BE49-F238E27FC236}">
                  <a16:creationId xmlns:a16="http://schemas.microsoft.com/office/drawing/2014/main" id="{A376696B-B5DC-4CCF-B634-4305C86C6419}"/>
                </a:ext>
              </a:extLst>
            </p:cNvPr>
            <p:cNvSpPr/>
            <p:nvPr/>
          </p:nvSpPr>
          <p:spPr>
            <a:xfrm>
              <a:off x="4993922" y="3785706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4" name="직사각형 243">
              <a:extLst>
                <a:ext uri="{FF2B5EF4-FFF2-40B4-BE49-F238E27FC236}">
                  <a16:creationId xmlns:a16="http://schemas.microsoft.com/office/drawing/2014/main" id="{59795807-A980-4529-849A-97D809A1356F}"/>
                </a:ext>
              </a:extLst>
            </p:cNvPr>
            <p:cNvSpPr/>
            <p:nvPr/>
          </p:nvSpPr>
          <p:spPr>
            <a:xfrm>
              <a:off x="4993922" y="3474813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5" name="직사각형 244">
              <a:extLst>
                <a:ext uri="{FF2B5EF4-FFF2-40B4-BE49-F238E27FC236}">
                  <a16:creationId xmlns:a16="http://schemas.microsoft.com/office/drawing/2014/main" id="{5422EE83-7451-4603-8F25-43F89B163319}"/>
                </a:ext>
              </a:extLst>
            </p:cNvPr>
            <p:cNvSpPr/>
            <p:nvPr/>
          </p:nvSpPr>
          <p:spPr>
            <a:xfrm>
              <a:off x="4993922" y="4096599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6" name="직사각형 245">
              <a:extLst>
                <a:ext uri="{FF2B5EF4-FFF2-40B4-BE49-F238E27FC236}">
                  <a16:creationId xmlns:a16="http://schemas.microsoft.com/office/drawing/2014/main" id="{0674ACEC-E530-4121-82C3-551E666AFFBA}"/>
                </a:ext>
              </a:extLst>
            </p:cNvPr>
            <p:cNvSpPr/>
            <p:nvPr/>
          </p:nvSpPr>
          <p:spPr>
            <a:xfrm>
              <a:off x="5304815" y="3163920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7" name="직사각형 246">
              <a:extLst>
                <a:ext uri="{FF2B5EF4-FFF2-40B4-BE49-F238E27FC236}">
                  <a16:creationId xmlns:a16="http://schemas.microsoft.com/office/drawing/2014/main" id="{E3868775-FB09-4C15-9398-505895882DC2}"/>
                </a:ext>
              </a:extLst>
            </p:cNvPr>
            <p:cNvSpPr/>
            <p:nvPr/>
          </p:nvSpPr>
          <p:spPr>
            <a:xfrm>
              <a:off x="5304815" y="3785706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8" name="직사각형 247">
              <a:extLst>
                <a:ext uri="{FF2B5EF4-FFF2-40B4-BE49-F238E27FC236}">
                  <a16:creationId xmlns:a16="http://schemas.microsoft.com/office/drawing/2014/main" id="{66548AA0-C899-41D3-B56A-42AF793F0C7F}"/>
                </a:ext>
              </a:extLst>
            </p:cNvPr>
            <p:cNvSpPr/>
            <p:nvPr/>
          </p:nvSpPr>
          <p:spPr>
            <a:xfrm>
              <a:off x="5304815" y="3474813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9" name="직사각형 248">
              <a:extLst>
                <a:ext uri="{FF2B5EF4-FFF2-40B4-BE49-F238E27FC236}">
                  <a16:creationId xmlns:a16="http://schemas.microsoft.com/office/drawing/2014/main" id="{FB9162C3-9632-4191-BCAD-0E9B544FF385}"/>
                </a:ext>
              </a:extLst>
            </p:cNvPr>
            <p:cNvSpPr/>
            <p:nvPr/>
          </p:nvSpPr>
          <p:spPr>
            <a:xfrm>
              <a:off x="5304815" y="4096599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0" name="직사각형 249">
              <a:extLst>
                <a:ext uri="{FF2B5EF4-FFF2-40B4-BE49-F238E27FC236}">
                  <a16:creationId xmlns:a16="http://schemas.microsoft.com/office/drawing/2014/main" id="{66477454-372E-4653-9537-6D3DCF7D85B1}"/>
                </a:ext>
              </a:extLst>
            </p:cNvPr>
            <p:cNvSpPr/>
            <p:nvPr/>
          </p:nvSpPr>
          <p:spPr>
            <a:xfrm>
              <a:off x="5615708" y="3163920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1" name="직사각형 250">
              <a:extLst>
                <a:ext uri="{FF2B5EF4-FFF2-40B4-BE49-F238E27FC236}">
                  <a16:creationId xmlns:a16="http://schemas.microsoft.com/office/drawing/2014/main" id="{6D1C48D5-F76B-4BD5-98F7-93846ED43FE8}"/>
                </a:ext>
              </a:extLst>
            </p:cNvPr>
            <p:cNvSpPr/>
            <p:nvPr/>
          </p:nvSpPr>
          <p:spPr>
            <a:xfrm>
              <a:off x="5615708" y="3785706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2" name="직사각형 251">
              <a:extLst>
                <a:ext uri="{FF2B5EF4-FFF2-40B4-BE49-F238E27FC236}">
                  <a16:creationId xmlns:a16="http://schemas.microsoft.com/office/drawing/2014/main" id="{1F6C3E9E-216D-42CD-9390-608620C69030}"/>
                </a:ext>
              </a:extLst>
            </p:cNvPr>
            <p:cNvSpPr/>
            <p:nvPr/>
          </p:nvSpPr>
          <p:spPr>
            <a:xfrm>
              <a:off x="5615708" y="3474813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3" name="직사각형 252">
              <a:extLst>
                <a:ext uri="{FF2B5EF4-FFF2-40B4-BE49-F238E27FC236}">
                  <a16:creationId xmlns:a16="http://schemas.microsoft.com/office/drawing/2014/main" id="{2FDCF7E6-0236-49D8-A954-DD4309E43804}"/>
                </a:ext>
              </a:extLst>
            </p:cNvPr>
            <p:cNvSpPr/>
            <p:nvPr/>
          </p:nvSpPr>
          <p:spPr>
            <a:xfrm>
              <a:off x="5615708" y="4096599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4" name="직사각형 253">
              <a:extLst>
                <a:ext uri="{FF2B5EF4-FFF2-40B4-BE49-F238E27FC236}">
                  <a16:creationId xmlns:a16="http://schemas.microsoft.com/office/drawing/2014/main" id="{59E3C037-E216-4104-9EA7-05EEC901AE0A}"/>
                </a:ext>
              </a:extLst>
            </p:cNvPr>
            <p:cNvSpPr/>
            <p:nvPr/>
          </p:nvSpPr>
          <p:spPr>
            <a:xfrm>
              <a:off x="5926601" y="3163920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5" name="직사각형 254">
              <a:extLst>
                <a:ext uri="{FF2B5EF4-FFF2-40B4-BE49-F238E27FC236}">
                  <a16:creationId xmlns:a16="http://schemas.microsoft.com/office/drawing/2014/main" id="{94915452-7062-46F9-83E0-813720910EBF}"/>
                </a:ext>
              </a:extLst>
            </p:cNvPr>
            <p:cNvSpPr/>
            <p:nvPr/>
          </p:nvSpPr>
          <p:spPr>
            <a:xfrm>
              <a:off x="5926601" y="3785706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6" name="직사각형 255">
              <a:extLst>
                <a:ext uri="{FF2B5EF4-FFF2-40B4-BE49-F238E27FC236}">
                  <a16:creationId xmlns:a16="http://schemas.microsoft.com/office/drawing/2014/main" id="{17FC5F67-7EA2-4026-B5E5-7DCAB77876FD}"/>
                </a:ext>
              </a:extLst>
            </p:cNvPr>
            <p:cNvSpPr/>
            <p:nvPr/>
          </p:nvSpPr>
          <p:spPr>
            <a:xfrm>
              <a:off x="5926601" y="3474813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7" name="직사각형 256">
              <a:extLst>
                <a:ext uri="{FF2B5EF4-FFF2-40B4-BE49-F238E27FC236}">
                  <a16:creationId xmlns:a16="http://schemas.microsoft.com/office/drawing/2014/main" id="{9DE1855B-F206-43DB-AD19-27A77BBC4EFD}"/>
                </a:ext>
              </a:extLst>
            </p:cNvPr>
            <p:cNvSpPr/>
            <p:nvPr/>
          </p:nvSpPr>
          <p:spPr>
            <a:xfrm>
              <a:off x="5926601" y="4096599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58" name="그룹 257">
            <a:extLst>
              <a:ext uri="{FF2B5EF4-FFF2-40B4-BE49-F238E27FC236}">
                <a16:creationId xmlns:a16="http://schemas.microsoft.com/office/drawing/2014/main" id="{819BA6E7-10B0-492F-9417-1E9126D7A8C2}"/>
              </a:ext>
            </a:extLst>
          </p:cNvPr>
          <p:cNvGrpSpPr/>
          <p:nvPr/>
        </p:nvGrpSpPr>
        <p:grpSpPr>
          <a:xfrm>
            <a:off x="4865215" y="5731257"/>
            <a:ext cx="770061" cy="770061"/>
            <a:chOff x="4993922" y="3163920"/>
            <a:chExt cx="1243572" cy="1243572"/>
          </a:xfrm>
        </p:grpSpPr>
        <p:sp>
          <p:nvSpPr>
            <p:cNvPr id="259" name="직사각형 258">
              <a:extLst>
                <a:ext uri="{FF2B5EF4-FFF2-40B4-BE49-F238E27FC236}">
                  <a16:creationId xmlns:a16="http://schemas.microsoft.com/office/drawing/2014/main" id="{F4821905-4896-4180-B8D5-01FD7B836F44}"/>
                </a:ext>
              </a:extLst>
            </p:cNvPr>
            <p:cNvSpPr/>
            <p:nvPr/>
          </p:nvSpPr>
          <p:spPr>
            <a:xfrm>
              <a:off x="4993922" y="3163920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0" name="직사각형 259">
              <a:extLst>
                <a:ext uri="{FF2B5EF4-FFF2-40B4-BE49-F238E27FC236}">
                  <a16:creationId xmlns:a16="http://schemas.microsoft.com/office/drawing/2014/main" id="{E4725FFD-539D-4D28-BF08-8DA47B22E170}"/>
                </a:ext>
              </a:extLst>
            </p:cNvPr>
            <p:cNvSpPr/>
            <p:nvPr/>
          </p:nvSpPr>
          <p:spPr>
            <a:xfrm>
              <a:off x="4993922" y="3785706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1" name="직사각형 260">
              <a:extLst>
                <a:ext uri="{FF2B5EF4-FFF2-40B4-BE49-F238E27FC236}">
                  <a16:creationId xmlns:a16="http://schemas.microsoft.com/office/drawing/2014/main" id="{91C09674-48DB-4DEF-A3AD-739BB07606A7}"/>
                </a:ext>
              </a:extLst>
            </p:cNvPr>
            <p:cNvSpPr/>
            <p:nvPr/>
          </p:nvSpPr>
          <p:spPr>
            <a:xfrm>
              <a:off x="4993922" y="3474813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2" name="직사각형 261">
              <a:extLst>
                <a:ext uri="{FF2B5EF4-FFF2-40B4-BE49-F238E27FC236}">
                  <a16:creationId xmlns:a16="http://schemas.microsoft.com/office/drawing/2014/main" id="{755A1D6B-3A32-4743-ABA0-624B458B2279}"/>
                </a:ext>
              </a:extLst>
            </p:cNvPr>
            <p:cNvSpPr/>
            <p:nvPr/>
          </p:nvSpPr>
          <p:spPr>
            <a:xfrm>
              <a:off x="4993922" y="4096599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3" name="직사각형 262">
              <a:extLst>
                <a:ext uri="{FF2B5EF4-FFF2-40B4-BE49-F238E27FC236}">
                  <a16:creationId xmlns:a16="http://schemas.microsoft.com/office/drawing/2014/main" id="{DA5BFB02-0926-402D-9726-EA5A4D68DB4F}"/>
                </a:ext>
              </a:extLst>
            </p:cNvPr>
            <p:cNvSpPr/>
            <p:nvPr/>
          </p:nvSpPr>
          <p:spPr>
            <a:xfrm>
              <a:off x="5304815" y="3163920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4" name="직사각형 263">
              <a:extLst>
                <a:ext uri="{FF2B5EF4-FFF2-40B4-BE49-F238E27FC236}">
                  <a16:creationId xmlns:a16="http://schemas.microsoft.com/office/drawing/2014/main" id="{592A7AE7-DA60-4BE6-9900-D653566CD8FD}"/>
                </a:ext>
              </a:extLst>
            </p:cNvPr>
            <p:cNvSpPr/>
            <p:nvPr/>
          </p:nvSpPr>
          <p:spPr>
            <a:xfrm>
              <a:off x="5304815" y="3785706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5" name="직사각형 264">
              <a:extLst>
                <a:ext uri="{FF2B5EF4-FFF2-40B4-BE49-F238E27FC236}">
                  <a16:creationId xmlns:a16="http://schemas.microsoft.com/office/drawing/2014/main" id="{6CFEFDB7-7F98-47B5-9AD9-A1DE76B4550A}"/>
                </a:ext>
              </a:extLst>
            </p:cNvPr>
            <p:cNvSpPr/>
            <p:nvPr/>
          </p:nvSpPr>
          <p:spPr>
            <a:xfrm>
              <a:off x="5304815" y="3474813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6" name="직사각형 265">
              <a:extLst>
                <a:ext uri="{FF2B5EF4-FFF2-40B4-BE49-F238E27FC236}">
                  <a16:creationId xmlns:a16="http://schemas.microsoft.com/office/drawing/2014/main" id="{8B49B02B-2ADE-4B1B-A4BD-6C1CE9A7BB1F}"/>
                </a:ext>
              </a:extLst>
            </p:cNvPr>
            <p:cNvSpPr/>
            <p:nvPr/>
          </p:nvSpPr>
          <p:spPr>
            <a:xfrm>
              <a:off x="5304815" y="4096599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7" name="직사각형 266">
              <a:extLst>
                <a:ext uri="{FF2B5EF4-FFF2-40B4-BE49-F238E27FC236}">
                  <a16:creationId xmlns:a16="http://schemas.microsoft.com/office/drawing/2014/main" id="{9A2EAADB-335B-4461-A596-EC9DC608B73B}"/>
                </a:ext>
              </a:extLst>
            </p:cNvPr>
            <p:cNvSpPr/>
            <p:nvPr/>
          </p:nvSpPr>
          <p:spPr>
            <a:xfrm>
              <a:off x="5615708" y="3163920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8" name="직사각형 267">
              <a:extLst>
                <a:ext uri="{FF2B5EF4-FFF2-40B4-BE49-F238E27FC236}">
                  <a16:creationId xmlns:a16="http://schemas.microsoft.com/office/drawing/2014/main" id="{ECBC9D04-FCE3-4B4D-BB21-C66C8D85DF60}"/>
                </a:ext>
              </a:extLst>
            </p:cNvPr>
            <p:cNvSpPr/>
            <p:nvPr/>
          </p:nvSpPr>
          <p:spPr>
            <a:xfrm>
              <a:off x="5615708" y="3785706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9" name="직사각형 268">
              <a:extLst>
                <a:ext uri="{FF2B5EF4-FFF2-40B4-BE49-F238E27FC236}">
                  <a16:creationId xmlns:a16="http://schemas.microsoft.com/office/drawing/2014/main" id="{9AB1412D-AE30-4601-9EF1-C13FF95A187E}"/>
                </a:ext>
              </a:extLst>
            </p:cNvPr>
            <p:cNvSpPr/>
            <p:nvPr/>
          </p:nvSpPr>
          <p:spPr>
            <a:xfrm>
              <a:off x="5615708" y="3474813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0" name="직사각형 269">
              <a:extLst>
                <a:ext uri="{FF2B5EF4-FFF2-40B4-BE49-F238E27FC236}">
                  <a16:creationId xmlns:a16="http://schemas.microsoft.com/office/drawing/2014/main" id="{FB9592DB-1662-4058-9281-AD0952063F6C}"/>
                </a:ext>
              </a:extLst>
            </p:cNvPr>
            <p:cNvSpPr/>
            <p:nvPr/>
          </p:nvSpPr>
          <p:spPr>
            <a:xfrm>
              <a:off x="5615708" y="4096599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1" name="직사각형 270">
              <a:extLst>
                <a:ext uri="{FF2B5EF4-FFF2-40B4-BE49-F238E27FC236}">
                  <a16:creationId xmlns:a16="http://schemas.microsoft.com/office/drawing/2014/main" id="{FC2F7DD8-63A5-4D23-8C82-97321BC62759}"/>
                </a:ext>
              </a:extLst>
            </p:cNvPr>
            <p:cNvSpPr/>
            <p:nvPr/>
          </p:nvSpPr>
          <p:spPr>
            <a:xfrm>
              <a:off x="5926601" y="3163920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2" name="직사각형 271">
              <a:extLst>
                <a:ext uri="{FF2B5EF4-FFF2-40B4-BE49-F238E27FC236}">
                  <a16:creationId xmlns:a16="http://schemas.microsoft.com/office/drawing/2014/main" id="{11F897C2-8D3F-488A-B1C9-F3BDFB16B177}"/>
                </a:ext>
              </a:extLst>
            </p:cNvPr>
            <p:cNvSpPr/>
            <p:nvPr/>
          </p:nvSpPr>
          <p:spPr>
            <a:xfrm>
              <a:off x="5926601" y="3785706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3" name="직사각형 272">
              <a:extLst>
                <a:ext uri="{FF2B5EF4-FFF2-40B4-BE49-F238E27FC236}">
                  <a16:creationId xmlns:a16="http://schemas.microsoft.com/office/drawing/2014/main" id="{4363708B-125C-43E2-A166-D1A90A4459B8}"/>
                </a:ext>
              </a:extLst>
            </p:cNvPr>
            <p:cNvSpPr/>
            <p:nvPr/>
          </p:nvSpPr>
          <p:spPr>
            <a:xfrm>
              <a:off x="5926601" y="3474813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4" name="직사각형 273">
              <a:extLst>
                <a:ext uri="{FF2B5EF4-FFF2-40B4-BE49-F238E27FC236}">
                  <a16:creationId xmlns:a16="http://schemas.microsoft.com/office/drawing/2014/main" id="{6CA9645A-FE44-4816-B566-78A7279425AF}"/>
                </a:ext>
              </a:extLst>
            </p:cNvPr>
            <p:cNvSpPr/>
            <p:nvPr/>
          </p:nvSpPr>
          <p:spPr>
            <a:xfrm>
              <a:off x="5926601" y="4096599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75" name="그룹 274">
            <a:extLst>
              <a:ext uri="{FF2B5EF4-FFF2-40B4-BE49-F238E27FC236}">
                <a16:creationId xmlns:a16="http://schemas.microsoft.com/office/drawing/2014/main" id="{0FB7EDF9-3C97-4530-B391-8F727044C192}"/>
              </a:ext>
            </a:extLst>
          </p:cNvPr>
          <p:cNvGrpSpPr/>
          <p:nvPr/>
        </p:nvGrpSpPr>
        <p:grpSpPr>
          <a:xfrm>
            <a:off x="5635276" y="5731257"/>
            <a:ext cx="770061" cy="770061"/>
            <a:chOff x="4993922" y="3163920"/>
            <a:chExt cx="1243572" cy="1243572"/>
          </a:xfrm>
        </p:grpSpPr>
        <p:sp>
          <p:nvSpPr>
            <p:cNvPr id="276" name="직사각형 275">
              <a:extLst>
                <a:ext uri="{FF2B5EF4-FFF2-40B4-BE49-F238E27FC236}">
                  <a16:creationId xmlns:a16="http://schemas.microsoft.com/office/drawing/2014/main" id="{4AA86D59-67D3-4E3C-8434-28E9DED94B2D}"/>
                </a:ext>
              </a:extLst>
            </p:cNvPr>
            <p:cNvSpPr/>
            <p:nvPr/>
          </p:nvSpPr>
          <p:spPr>
            <a:xfrm>
              <a:off x="4993922" y="3163920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7" name="직사각형 276">
              <a:extLst>
                <a:ext uri="{FF2B5EF4-FFF2-40B4-BE49-F238E27FC236}">
                  <a16:creationId xmlns:a16="http://schemas.microsoft.com/office/drawing/2014/main" id="{552A5D2B-6230-46F1-ACC5-CDBDF53B2E06}"/>
                </a:ext>
              </a:extLst>
            </p:cNvPr>
            <p:cNvSpPr/>
            <p:nvPr/>
          </p:nvSpPr>
          <p:spPr>
            <a:xfrm>
              <a:off x="4993922" y="3785706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8" name="직사각형 277">
              <a:extLst>
                <a:ext uri="{FF2B5EF4-FFF2-40B4-BE49-F238E27FC236}">
                  <a16:creationId xmlns:a16="http://schemas.microsoft.com/office/drawing/2014/main" id="{27DD63EE-9DAE-4E48-82C9-023620A555DA}"/>
                </a:ext>
              </a:extLst>
            </p:cNvPr>
            <p:cNvSpPr/>
            <p:nvPr/>
          </p:nvSpPr>
          <p:spPr>
            <a:xfrm>
              <a:off x="4993922" y="3474813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9" name="직사각형 278">
              <a:extLst>
                <a:ext uri="{FF2B5EF4-FFF2-40B4-BE49-F238E27FC236}">
                  <a16:creationId xmlns:a16="http://schemas.microsoft.com/office/drawing/2014/main" id="{100B8EC3-CB13-43C7-8B10-8D5CEF410426}"/>
                </a:ext>
              </a:extLst>
            </p:cNvPr>
            <p:cNvSpPr/>
            <p:nvPr/>
          </p:nvSpPr>
          <p:spPr>
            <a:xfrm>
              <a:off x="4993922" y="4096599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0" name="직사각형 279">
              <a:extLst>
                <a:ext uri="{FF2B5EF4-FFF2-40B4-BE49-F238E27FC236}">
                  <a16:creationId xmlns:a16="http://schemas.microsoft.com/office/drawing/2014/main" id="{D387C1BE-4606-4BEA-9713-0815AC4F1F1D}"/>
                </a:ext>
              </a:extLst>
            </p:cNvPr>
            <p:cNvSpPr/>
            <p:nvPr/>
          </p:nvSpPr>
          <p:spPr>
            <a:xfrm>
              <a:off x="5304815" y="3163920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1" name="직사각형 280">
              <a:extLst>
                <a:ext uri="{FF2B5EF4-FFF2-40B4-BE49-F238E27FC236}">
                  <a16:creationId xmlns:a16="http://schemas.microsoft.com/office/drawing/2014/main" id="{3C51A6BB-93E6-4556-AA24-4365686AFA4E}"/>
                </a:ext>
              </a:extLst>
            </p:cNvPr>
            <p:cNvSpPr/>
            <p:nvPr/>
          </p:nvSpPr>
          <p:spPr>
            <a:xfrm>
              <a:off x="5304815" y="3785706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2" name="직사각형 281">
              <a:extLst>
                <a:ext uri="{FF2B5EF4-FFF2-40B4-BE49-F238E27FC236}">
                  <a16:creationId xmlns:a16="http://schemas.microsoft.com/office/drawing/2014/main" id="{6E62E14F-F60E-46F6-AE8C-671D6DB319D4}"/>
                </a:ext>
              </a:extLst>
            </p:cNvPr>
            <p:cNvSpPr/>
            <p:nvPr/>
          </p:nvSpPr>
          <p:spPr>
            <a:xfrm>
              <a:off x="5304815" y="3474813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3" name="직사각형 282">
              <a:extLst>
                <a:ext uri="{FF2B5EF4-FFF2-40B4-BE49-F238E27FC236}">
                  <a16:creationId xmlns:a16="http://schemas.microsoft.com/office/drawing/2014/main" id="{4C87AB3D-35E5-4E37-A750-495D37B41274}"/>
                </a:ext>
              </a:extLst>
            </p:cNvPr>
            <p:cNvSpPr/>
            <p:nvPr/>
          </p:nvSpPr>
          <p:spPr>
            <a:xfrm>
              <a:off x="5304815" y="4096599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4" name="직사각형 283">
              <a:extLst>
                <a:ext uri="{FF2B5EF4-FFF2-40B4-BE49-F238E27FC236}">
                  <a16:creationId xmlns:a16="http://schemas.microsoft.com/office/drawing/2014/main" id="{6861A9D3-C854-46C0-A8F3-8A0368AA5E83}"/>
                </a:ext>
              </a:extLst>
            </p:cNvPr>
            <p:cNvSpPr/>
            <p:nvPr/>
          </p:nvSpPr>
          <p:spPr>
            <a:xfrm>
              <a:off x="5615708" y="3163920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5" name="직사각형 284">
              <a:extLst>
                <a:ext uri="{FF2B5EF4-FFF2-40B4-BE49-F238E27FC236}">
                  <a16:creationId xmlns:a16="http://schemas.microsoft.com/office/drawing/2014/main" id="{4FA270C6-0D00-48CE-BE6B-2C4CAF816067}"/>
                </a:ext>
              </a:extLst>
            </p:cNvPr>
            <p:cNvSpPr/>
            <p:nvPr/>
          </p:nvSpPr>
          <p:spPr>
            <a:xfrm>
              <a:off x="5615708" y="3785706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6" name="직사각형 285">
              <a:extLst>
                <a:ext uri="{FF2B5EF4-FFF2-40B4-BE49-F238E27FC236}">
                  <a16:creationId xmlns:a16="http://schemas.microsoft.com/office/drawing/2014/main" id="{29469C8D-1926-4318-A583-F8FA372155A5}"/>
                </a:ext>
              </a:extLst>
            </p:cNvPr>
            <p:cNvSpPr/>
            <p:nvPr/>
          </p:nvSpPr>
          <p:spPr>
            <a:xfrm>
              <a:off x="5615708" y="3474813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7" name="직사각형 286">
              <a:extLst>
                <a:ext uri="{FF2B5EF4-FFF2-40B4-BE49-F238E27FC236}">
                  <a16:creationId xmlns:a16="http://schemas.microsoft.com/office/drawing/2014/main" id="{62DDAABC-DD08-4058-BACC-4342466A0227}"/>
                </a:ext>
              </a:extLst>
            </p:cNvPr>
            <p:cNvSpPr/>
            <p:nvPr/>
          </p:nvSpPr>
          <p:spPr>
            <a:xfrm>
              <a:off x="5615708" y="4096599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8" name="직사각형 287">
              <a:extLst>
                <a:ext uri="{FF2B5EF4-FFF2-40B4-BE49-F238E27FC236}">
                  <a16:creationId xmlns:a16="http://schemas.microsoft.com/office/drawing/2014/main" id="{6F6DFACA-E6B8-4356-A90E-67539A1A21AE}"/>
                </a:ext>
              </a:extLst>
            </p:cNvPr>
            <p:cNvSpPr/>
            <p:nvPr/>
          </p:nvSpPr>
          <p:spPr>
            <a:xfrm>
              <a:off x="5926601" y="3163920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9" name="직사각형 288">
              <a:extLst>
                <a:ext uri="{FF2B5EF4-FFF2-40B4-BE49-F238E27FC236}">
                  <a16:creationId xmlns:a16="http://schemas.microsoft.com/office/drawing/2014/main" id="{B627F6C9-8DC1-4CCC-AA71-7ACA2898538B}"/>
                </a:ext>
              </a:extLst>
            </p:cNvPr>
            <p:cNvSpPr/>
            <p:nvPr/>
          </p:nvSpPr>
          <p:spPr>
            <a:xfrm>
              <a:off x="5926601" y="3785706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0" name="직사각형 289">
              <a:extLst>
                <a:ext uri="{FF2B5EF4-FFF2-40B4-BE49-F238E27FC236}">
                  <a16:creationId xmlns:a16="http://schemas.microsoft.com/office/drawing/2014/main" id="{1C93CF5F-32C1-4871-95BF-0419A340513A}"/>
                </a:ext>
              </a:extLst>
            </p:cNvPr>
            <p:cNvSpPr/>
            <p:nvPr/>
          </p:nvSpPr>
          <p:spPr>
            <a:xfrm>
              <a:off x="5926601" y="3474813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1" name="직사각형 290">
              <a:extLst>
                <a:ext uri="{FF2B5EF4-FFF2-40B4-BE49-F238E27FC236}">
                  <a16:creationId xmlns:a16="http://schemas.microsoft.com/office/drawing/2014/main" id="{CF719D71-BC85-4B5E-8A90-144E528E6400}"/>
                </a:ext>
              </a:extLst>
            </p:cNvPr>
            <p:cNvSpPr/>
            <p:nvPr/>
          </p:nvSpPr>
          <p:spPr>
            <a:xfrm>
              <a:off x="5926601" y="4096599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92" name="직사각형 291">
            <a:extLst>
              <a:ext uri="{FF2B5EF4-FFF2-40B4-BE49-F238E27FC236}">
                <a16:creationId xmlns:a16="http://schemas.microsoft.com/office/drawing/2014/main" id="{A2492805-650F-4A88-984B-EB078250A6A7}"/>
              </a:ext>
            </a:extLst>
          </p:cNvPr>
          <p:cNvSpPr/>
          <p:nvPr/>
        </p:nvSpPr>
        <p:spPr>
          <a:xfrm>
            <a:off x="7459994" y="3449843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3" name="직사각형 292">
            <a:extLst>
              <a:ext uri="{FF2B5EF4-FFF2-40B4-BE49-F238E27FC236}">
                <a16:creationId xmlns:a16="http://schemas.microsoft.com/office/drawing/2014/main" id="{45A85B28-8C3D-420F-B834-A09FF78230A4}"/>
              </a:ext>
            </a:extLst>
          </p:cNvPr>
          <p:cNvSpPr/>
          <p:nvPr/>
        </p:nvSpPr>
        <p:spPr>
          <a:xfrm>
            <a:off x="7459994" y="4071629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4" name="직사각형 293">
            <a:extLst>
              <a:ext uri="{FF2B5EF4-FFF2-40B4-BE49-F238E27FC236}">
                <a16:creationId xmlns:a16="http://schemas.microsoft.com/office/drawing/2014/main" id="{4015A64C-BCC7-435A-A2BA-279CF8AD19F8}"/>
              </a:ext>
            </a:extLst>
          </p:cNvPr>
          <p:cNvSpPr/>
          <p:nvPr/>
        </p:nvSpPr>
        <p:spPr>
          <a:xfrm>
            <a:off x="7459994" y="3760736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5" name="직사각형 294">
            <a:extLst>
              <a:ext uri="{FF2B5EF4-FFF2-40B4-BE49-F238E27FC236}">
                <a16:creationId xmlns:a16="http://schemas.microsoft.com/office/drawing/2014/main" id="{5E29ABF7-A04E-49A8-9431-1100483A7C18}"/>
              </a:ext>
            </a:extLst>
          </p:cNvPr>
          <p:cNvSpPr/>
          <p:nvPr/>
        </p:nvSpPr>
        <p:spPr>
          <a:xfrm>
            <a:off x="7770887" y="3449843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6" name="직사각형 295">
            <a:extLst>
              <a:ext uri="{FF2B5EF4-FFF2-40B4-BE49-F238E27FC236}">
                <a16:creationId xmlns:a16="http://schemas.microsoft.com/office/drawing/2014/main" id="{2294C97B-3D0A-473B-B045-251DAB9A96F9}"/>
              </a:ext>
            </a:extLst>
          </p:cNvPr>
          <p:cNvSpPr/>
          <p:nvPr/>
        </p:nvSpPr>
        <p:spPr>
          <a:xfrm>
            <a:off x="7770887" y="4071629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7" name="직사각형 296">
            <a:extLst>
              <a:ext uri="{FF2B5EF4-FFF2-40B4-BE49-F238E27FC236}">
                <a16:creationId xmlns:a16="http://schemas.microsoft.com/office/drawing/2014/main" id="{D6604E53-EAB8-4CEF-9944-4F4485519870}"/>
              </a:ext>
            </a:extLst>
          </p:cNvPr>
          <p:cNvSpPr/>
          <p:nvPr/>
        </p:nvSpPr>
        <p:spPr>
          <a:xfrm>
            <a:off x="7770887" y="3760736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8" name="직사각형 297">
            <a:extLst>
              <a:ext uri="{FF2B5EF4-FFF2-40B4-BE49-F238E27FC236}">
                <a16:creationId xmlns:a16="http://schemas.microsoft.com/office/drawing/2014/main" id="{C2B3D8D8-D00B-4F33-ADFD-3EF4ACF8E90A}"/>
              </a:ext>
            </a:extLst>
          </p:cNvPr>
          <p:cNvSpPr/>
          <p:nvPr/>
        </p:nvSpPr>
        <p:spPr>
          <a:xfrm>
            <a:off x="8081780" y="3449843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9" name="직사각형 298">
            <a:extLst>
              <a:ext uri="{FF2B5EF4-FFF2-40B4-BE49-F238E27FC236}">
                <a16:creationId xmlns:a16="http://schemas.microsoft.com/office/drawing/2014/main" id="{A0535BF0-37E2-433A-B71E-695524C98910}"/>
              </a:ext>
            </a:extLst>
          </p:cNvPr>
          <p:cNvSpPr/>
          <p:nvPr/>
        </p:nvSpPr>
        <p:spPr>
          <a:xfrm>
            <a:off x="8081780" y="4071629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0" name="직사각형 299">
            <a:extLst>
              <a:ext uri="{FF2B5EF4-FFF2-40B4-BE49-F238E27FC236}">
                <a16:creationId xmlns:a16="http://schemas.microsoft.com/office/drawing/2014/main" id="{38069261-4ED8-4929-BB72-395BF826F3A2}"/>
              </a:ext>
            </a:extLst>
          </p:cNvPr>
          <p:cNvSpPr/>
          <p:nvPr/>
        </p:nvSpPr>
        <p:spPr>
          <a:xfrm>
            <a:off x="8081780" y="3760736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1" name="직사각형 300">
            <a:extLst>
              <a:ext uri="{FF2B5EF4-FFF2-40B4-BE49-F238E27FC236}">
                <a16:creationId xmlns:a16="http://schemas.microsoft.com/office/drawing/2014/main" id="{55A706DA-07B0-410E-929B-BB683CD329EB}"/>
              </a:ext>
            </a:extLst>
          </p:cNvPr>
          <p:cNvSpPr/>
          <p:nvPr/>
        </p:nvSpPr>
        <p:spPr>
          <a:xfrm>
            <a:off x="8908278" y="3321810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2" name="직사각형 301">
            <a:extLst>
              <a:ext uri="{FF2B5EF4-FFF2-40B4-BE49-F238E27FC236}">
                <a16:creationId xmlns:a16="http://schemas.microsoft.com/office/drawing/2014/main" id="{B30DC185-B2EA-4FFF-BF31-9C2727DDFB54}"/>
              </a:ext>
            </a:extLst>
          </p:cNvPr>
          <p:cNvSpPr/>
          <p:nvPr/>
        </p:nvSpPr>
        <p:spPr>
          <a:xfrm>
            <a:off x="8908278" y="3943596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3" name="직사각형 302">
            <a:extLst>
              <a:ext uri="{FF2B5EF4-FFF2-40B4-BE49-F238E27FC236}">
                <a16:creationId xmlns:a16="http://schemas.microsoft.com/office/drawing/2014/main" id="{F2F1B9A3-01B9-4A36-992B-E89141329F2F}"/>
              </a:ext>
            </a:extLst>
          </p:cNvPr>
          <p:cNvSpPr/>
          <p:nvPr/>
        </p:nvSpPr>
        <p:spPr>
          <a:xfrm>
            <a:off x="8908278" y="3632703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4" name="직사각형 303">
            <a:extLst>
              <a:ext uri="{FF2B5EF4-FFF2-40B4-BE49-F238E27FC236}">
                <a16:creationId xmlns:a16="http://schemas.microsoft.com/office/drawing/2014/main" id="{F458ABA2-B878-42DA-B154-6F9061CFCFB0}"/>
              </a:ext>
            </a:extLst>
          </p:cNvPr>
          <p:cNvSpPr/>
          <p:nvPr/>
        </p:nvSpPr>
        <p:spPr>
          <a:xfrm>
            <a:off x="9219171" y="3321810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5" name="직사각형 304">
            <a:extLst>
              <a:ext uri="{FF2B5EF4-FFF2-40B4-BE49-F238E27FC236}">
                <a16:creationId xmlns:a16="http://schemas.microsoft.com/office/drawing/2014/main" id="{C54D9751-FE53-458D-BAEA-DA39EE45B284}"/>
              </a:ext>
            </a:extLst>
          </p:cNvPr>
          <p:cNvSpPr/>
          <p:nvPr/>
        </p:nvSpPr>
        <p:spPr>
          <a:xfrm>
            <a:off x="9219171" y="3943596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6" name="직사각형 305">
            <a:extLst>
              <a:ext uri="{FF2B5EF4-FFF2-40B4-BE49-F238E27FC236}">
                <a16:creationId xmlns:a16="http://schemas.microsoft.com/office/drawing/2014/main" id="{64297839-0D88-4FEA-ACD0-7DE3B8A7415A}"/>
              </a:ext>
            </a:extLst>
          </p:cNvPr>
          <p:cNvSpPr/>
          <p:nvPr/>
        </p:nvSpPr>
        <p:spPr>
          <a:xfrm>
            <a:off x="9219171" y="3632703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7" name="직사각형 306">
            <a:extLst>
              <a:ext uri="{FF2B5EF4-FFF2-40B4-BE49-F238E27FC236}">
                <a16:creationId xmlns:a16="http://schemas.microsoft.com/office/drawing/2014/main" id="{EC371EF2-247C-40E8-B62A-EF8889C9F7B4}"/>
              </a:ext>
            </a:extLst>
          </p:cNvPr>
          <p:cNvSpPr/>
          <p:nvPr/>
        </p:nvSpPr>
        <p:spPr>
          <a:xfrm>
            <a:off x="9530064" y="3321810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8" name="직사각형 307">
            <a:extLst>
              <a:ext uri="{FF2B5EF4-FFF2-40B4-BE49-F238E27FC236}">
                <a16:creationId xmlns:a16="http://schemas.microsoft.com/office/drawing/2014/main" id="{1F33F426-A77B-4184-8AAB-BBC8081C454A}"/>
              </a:ext>
            </a:extLst>
          </p:cNvPr>
          <p:cNvSpPr/>
          <p:nvPr/>
        </p:nvSpPr>
        <p:spPr>
          <a:xfrm>
            <a:off x="9530064" y="3943596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9" name="직사각형 308">
            <a:extLst>
              <a:ext uri="{FF2B5EF4-FFF2-40B4-BE49-F238E27FC236}">
                <a16:creationId xmlns:a16="http://schemas.microsoft.com/office/drawing/2014/main" id="{DC71901A-B5BC-4BB0-A660-8364D930CF5E}"/>
              </a:ext>
            </a:extLst>
          </p:cNvPr>
          <p:cNvSpPr/>
          <p:nvPr/>
        </p:nvSpPr>
        <p:spPr>
          <a:xfrm>
            <a:off x="9530064" y="3632703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0" name="직사각형 309">
            <a:extLst>
              <a:ext uri="{FF2B5EF4-FFF2-40B4-BE49-F238E27FC236}">
                <a16:creationId xmlns:a16="http://schemas.microsoft.com/office/drawing/2014/main" id="{F9CF9311-B5A3-4464-9DFD-A810A4CAFAEC}"/>
              </a:ext>
            </a:extLst>
          </p:cNvPr>
          <p:cNvSpPr/>
          <p:nvPr/>
        </p:nvSpPr>
        <p:spPr>
          <a:xfrm>
            <a:off x="8833392" y="3430455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1" name="직사각형 310">
            <a:extLst>
              <a:ext uri="{FF2B5EF4-FFF2-40B4-BE49-F238E27FC236}">
                <a16:creationId xmlns:a16="http://schemas.microsoft.com/office/drawing/2014/main" id="{04A38984-D67A-4FCB-A779-DA2E31EB7578}"/>
              </a:ext>
            </a:extLst>
          </p:cNvPr>
          <p:cNvSpPr/>
          <p:nvPr/>
        </p:nvSpPr>
        <p:spPr>
          <a:xfrm>
            <a:off x="8833392" y="4052241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2" name="직사각형 311">
            <a:extLst>
              <a:ext uri="{FF2B5EF4-FFF2-40B4-BE49-F238E27FC236}">
                <a16:creationId xmlns:a16="http://schemas.microsoft.com/office/drawing/2014/main" id="{5C048346-7A4A-4F43-9E4E-A37435713781}"/>
              </a:ext>
            </a:extLst>
          </p:cNvPr>
          <p:cNvSpPr/>
          <p:nvPr/>
        </p:nvSpPr>
        <p:spPr>
          <a:xfrm>
            <a:off x="8833392" y="3741348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3" name="직사각형 312">
            <a:extLst>
              <a:ext uri="{FF2B5EF4-FFF2-40B4-BE49-F238E27FC236}">
                <a16:creationId xmlns:a16="http://schemas.microsoft.com/office/drawing/2014/main" id="{33F97E94-15F9-49F7-BF4C-AA35C15AD625}"/>
              </a:ext>
            </a:extLst>
          </p:cNvPr>
          <p:cNvSpPr/>
          <p:nvPr/>
        </p:nvSpPr>
        <p:spPr>
          <a:xfrm>
            <a:off x="9144285" y="3430455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4" name="직사각형 313">
            <a:extLst>
              <a:ext uri="{FF2B5EF4-FFF2-40B4-BE49-F238E27FC236}">
                <a16:creationId xmlns:a16="http://schemas.microsoft.com/office/drawing/2014/main" id="{8005382D-E0CF-48BC-90A5-176E14320C39}"/>
              </a:ext>
            </a:extLst>
          </p:cNvPr>
          <p:cNvSpPr/>
          <p:nvPr/>
        </p:nvSpPr>
        <p:spPr>
          <a:xfrm>
            <a:off x="9144285" y="4052241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5" name="직사각형 314">
            <a:extLst>
              <a:ext uri="{FF2B5EF4-FFF2-40B4-BE49-F238E27FC236}">
                <a16:creationId xmlns:a16="http://schemas.microsoft.com/office/drawing/2014/main" id="{8E5E81FA-4850-4E29-B5B0-6A5233A1BCFC}"/>
              </a:ext>
            </a:extLst>
          </p:cNvPr>
          <p:cNvSpPr/>
          <p:nvPr/>
        </p:nvSpPr>
        <p:spPr>
          <a:xfrm>
            <a:off x="9144285" y="3741348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6" name="직사각형 315">
            <a:extLst>
              <a:ext uri="{FF2B5EF4-FFF2-40B4-BE49-F238E27FC236}">
                <a16:creationId xmlns:a16="http://schemas.microsoft.com/office/drawing/2014/main" id="{9EF85609-D07F-48CF-BA9C-A63BCC7F5394}"/>
              </a:ext>
            </a:extLst>
          </p:cNvPr>
          <p:cNvSpPr/>
          <p:nvPr/>
        </p:nvSpPr>
        <p:spPr>
          <a:xfrm>
            <a:off x="9455178" y="3430455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7" name="직사각형 316">
            <a:extLst>
              <a:ext uri="{FF2B5EF4-FFF2-40B4-BE49-F238E27FC236}">
                <a16:creationId xmlns:a16="http://schemas.microsoft.com/office/drawing/2014/main" id="{2D6C5517-1783-402D-9BF4-88ACE8C74BAA}"/>
              </a:ext>
            </a:extLst>
          </p:cNvPr>
          <p:cNvSpPr/>
          <p:nvPr/>
        </p:nvSpPr>
        <p:spPr>
          <a:xfrm>
            <a:off x="9455178" y="4052241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8" name="직사각형 317">
            <a:extLst>
              <a:ext uri="{FF2B5EF4-FFF2-40B4-BE49-F238E27FC236}">
                <a16:creationId xmlns:a16="http://schemas.microsoft.com/office/drawing/2014/main" id="{1A4D59B7-B8FB-41EC-995F-37903ED9136F}"/>
              </a:ext>
            </a:extLst>
          </p:cNvPr>
          <p:cNvSpPr/>
          <p:nvPr/>
        </p:nvSpPr>
        <p:spPr>
          <a:xfrm>
            <a:off x="9455178" y="3741348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20" name="그룹 319">
            <a:extLst>
              <a:ext uri="{FF2B5EF4-FFF2-40B4-BE49-F238E27FC236}">
                <a16:creationId xmlns:a16="http://schemas.microsoft.com/office/drawing/2014/main" id="{52DE0FB7-1185-4D79-8556-D02048B83B79}"/>
              </a:ext>
            </a:extLst>
          </p:cNvPr>
          <p:cNvGrpSpPr/>
          <p:nvPr/>
        </p:nvGrpSpPr>
        <p:grpSpPr>
          <a:xfrm>
            <a:off x="7505598" y="5301489"/>
            <a:ext cx="859536" cy="859536"/>
            <a:chOff x="7588440" y="5204158"/>
            <a:chExt cx="859536" cy="859536"/>
          </a:xfrm>
        </p:grpSpPr>
        <p:sp>
          <p:nvSpPr>
            <p:cNvPr id="321" name="직사각형 320">
              <a:extLst>
                <a:ext uri="{FF2B5EF4-FFF2-40B4-BE49-F238E27FC236}">
                  <a16:creationId xmlns:a16="http://schemas.microsoft.com/office/drawing/2014/main" id="{62F68F7E-6C1B-4F95-B905-54A6B20B9414}"/>
                </a:ext>
              </a:extLst>
            </p:cNvPr>
            <p:cNvSpPr/>
            <p:nvPr/>
          </p:nvSpPr>
          <p:spPr>
            <a:xfrm>
              <a:off x="7588440" y="5204158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2" name="직사각형 321">
              <a:extLst>
                <a:ext uri="{FF2B5EF4-FFF2-40B4-BE49-F238E27FC236}">
                  <a16:creationId xmlns:a16="http://schemas.microsoft.com/office/drawing/2014/main" id="{1001708B-F55D-4F36-B54B-789025E3B917}"/>
                </a:ext>
              </a:extLst>
            </p:cNvPr>
            <p:cNvSpPr/>
            <p:nvPr/>
          </p:nvSpPr>
          <p:spPr>
            <a:xfrm>
              <a:off x="7874952" y="5204158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3" name="직사각형 322">
              <a:extLst>
                <a:ext uri="{FF2B5EF4-FFF2-40B4-BE49-F238E27FC236}">
                  <a16:creationId xmlns:a16="http://schemas.microsoft.com/office/drawing/2014/main" id="{77711C33-D262-42DC-BBF3-5710F0BAEA54}"/>
                </a:ext>
              </a:extLst>
            </p:cNvPr>
            <p:cNvSpPr/>
            <p:nvPr/>
          </p:nvSpPr>
          <p:spPr>
            <a:xfrm>
              <a:off x="8161464" y="5204158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4" name="직사각형 323">
              <a:extLst>
                <a:ext uri="{FF2B5EF4-FFF2-40B4-BE49-F238E27FC236}">
                  <a16:creationId xmlns:a16="http://schemas.microsoft.com/office/drawing/2014/main" id="{A039D5D1-09D2-4AD2-B7FE-D938FC10485A}"/>
                </a:ext>
              </a:extLst>
            </p:cNvPr>
            <p:cNvSpPr/>
            <p:nvPr/>
          </p:nvSpPr>
          <p:spPr>
            <a:xfrm>
              <a:off x="7588440" y="549067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5" name="직사각형 324">
              <a:extLst>
                <a:ext uri="{FF2B5EF4-FFF2-40B4-BE49-F238E27FC236}">
                  <a16:creationId xmlns:a16="http://schemas.microsoft.com/office/drawing/2014/main" id="{CF61D1A7-D233-492E-80F7-DBD81F3EB745}"/>
                </a:ext>
              </a:extLst>
            </p:cNvPr>
            <p:cNvSpPr/>
            <p:nvPr/>
          </p:nvSpPr>
          <p:spPr>
            <a:xfrm>
              <a:off x="7874952" y="549067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6" name="직사각형 325">
              <a:extLst>
                <a:ext uri="{FF2B5EF4-FFF2-40B4-BE49-F238E27FC236}">
                  <a16:creationId xmlns:a16="http://schemas.microsoft.com/office/drawing/2014/main" id="{C7BA91D7-BAEC-4C3D-B9A0-900DA4F0834D}"/>
                </a:ext>
              </a:extLst>
            </p:cNvPr>
            <p:cNvSpPr/>
            <p:nvPr/>
          </p:nvSpPr>
          <p:spPr>
            <a:xfrm>
              <a:off x="8161464" y="549067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7" name="직사각형 326">
              <a:extLst>
                <a:ext uri="{FF2B5EF4-FFF2-40B4-BE49-F238E27FC236}">
                  <a16:creationId xmlns:a16="http://schemas.microsoft.com/office/drawing/2014/main" id="{2F981DA4-E585-44EF-AD3C-FD11218E47BC}"/>
                </a:ext>
              </a:extLst>
            </p:cNvPr>
            <p:cNvSpPr/>
            <p:nvPr/>
          </p:nvSpPr>
          <p:spPr>
            <a:xfrm>
              <a:off x="7588440" y="577718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8" name="직사각형 327">
              <a:extLst>
                <a:ext uri="{FF2B5EF4-FFF2-40B4-BE49-F238E27FC236}">
                  <a16:creationId xmlns:a16="http://schemas.microsoft.com/office/drawing/2014/main" id="{7456BD64-24BD-4C21-AED9-9C5378B757A7}"/>
                </a:ext>
              </a:extLst>
            </p:cNvPr>
            <p:cNvSpPr/>
            <p:nvPr/>
          </p:nvSpPr>
          <p:spPr>
            <a:xfrm>
              <a:off x="7874952" y="577718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9" name="직사각형 328">
              <a:extLst>
                <a:ext uri="{FF2B5EF4-FFF2-40B4-BE49-F238E27FC236}">
                  <a16:creationId xmlns:a16="http://schemas.microsoft.com/office/drawing/2014/main" id="{EB9A2999-F397-46BF-A5BF-CBC441CE6ED8}"/>
                </a:ext>
              </a:extLst>
            </p:cNvPr>
            <p:cNvSpPr/>
            <p:nvPr/>
          </p:nvSpPr>
          <p:spPr>
            <a:xfrm>
              <a:off x="8161464" y="577718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30" name="그룹 329">
            <a:extLst>
              <a:ext uri="{FF2B5EF4-FFF2-40B4-BE49-F238E27FC236}">
                <a16:creationId xmlns:a16="http://schemas.microsoft.com/office/drawing/2014/main" id="{28CF256A-2479-451B-8B67-435A49514EA6}"/>
              </a:ext>
            </a:extLst>
          </p:cNvPr>
          <p:cNvGrpSpPr/>
          <p:nvPr/>
        </p:nvGrpSpPr>
        <p:grpSpPr>
          <a:xfrm>
            <a:off x="8847634" y="5204158"/>
            <a:ext cx="859536" cy="859536"/>
            <a:chOff x="7588440" y="5204158"/>
            <a:chExt cx="859536" cy="859536"/>
          </a:xfrm>
        </p:grpSpPr>
        <p:sp>
          <p:nvSpPr>
            <p:cNvPr id="331" name="직사각형 330">
              <a:extLst>
                <a:ext uri="{FF2B5EF4-FFF2-40B4-BE49-F238E27FC236}">
                  <a16:creationId xmlns:a16="http://schemas.microsoft.com/office/drawing/2014/main" id="{AFC4856D-EFB2-4E1D-BBFA-45D04E06CC99}"/>
                </a:ext>
              </a:extLst>
            </p:cNvPr>
            <p:cNvSpPr/>
            <p:nvPr/>
          </p:nvSpPr>
          <p:spPr>
            <a:xfrm>
              <a:off x="7588440" y="5204158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2" name="직사각형 331">
              <a:extLst>
                <a:ext uri="{FF2B5EF4-FFF2-40B4-BE49-F238E27FC236}">
                  <a16:creationId xmlns:a16="http://schemas.microsoft.com/office/drawing/2014/main" id="{9DA70051-0ADD-4D8D-AF48-B0DBB3220E75}"/>
                </a:ext>
              </a:extLst>
            </p:cNvPr>
            <p:cNvSpPr/>
            <p:nvPr/>
          </p:nvSpPr>
          <p:spPr>
            <a:xfrm>
              <a:off x="7874952" y="5204158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3" name="직사각형 332">
              <a:extLst>
                <a:ext uri="{FF2B5EF4-FFF2-40B4-BE49-F238E27FC236}">
                  <a16:creationId xmlns:a16="http://schemas.microsoft.com/office/drawing/2014/main" id="{4363F471-EFBC-4686-856E-E75B697C2F75}"/>
                </a:ext>
              </a:extLst>
            </p:cNvPr>
            <p:cNvSpPr/>
            <p:nvPr/>
          </p:nvSpPr>
          <p:spPr>
            <a:xfrm>
              <a:off x="8161464" y="5204158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4" name="직사각형 333">
              <a:extLst>
                <a:ext uri="{FF2B5EF4-FFF2-40B4-BE49-F238E27FC236}">
                  <a16:creationId xmlns:a16="http://schemas.microsoft.com/office/drawing/2014/main" id="{DE0333C4-9622-4DBC-91B4-620364C925C5}"/>
                </a:ext>
              </a:extLst>
            </p:cNvPr>
            <p:cNvSpPr/>
            <p:nvPr/>
          </p:nvSpPr>
          <p:spPr>
            <a:xfrm>
              <a:off x="7588440" y="549067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5" name="직사각형 334">
              <a:extLst>
                <a:ext uri="{FF2B5EF4-FFF2-40B4-BE49-F238E27FC236}">
                  <a16:creationId xmlns:a16="http://schemas.microsoft.com/office/drawing/2014/main" id="{D575E888-AC2C-4C57-B6BD-C4C7289330D4}"/>
                </a:ext>
              </a:extLst>
            </p:cNvPr>
            <p:cNvSpPr/>
            <p:nvPr/>
          </p:nvSpPr>
          <p:spPr>
            <a:xfrm>
              <a:off x="7874952" y="549067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6" name="직사각형 335">
              <a:extLst>
                <a:ext uri="{FF2B5EF4-FFF2-40B4-BE49-F238E27FC236}">
                  <a16:creationId xmlns:a16="http://schemas.microsoft.com/office/drawing/2014/main" id="{8107FF56-2DC9-4002-B4AB-E22D238EED0D}"/>
                </a:ext>
              </a:extLst>
            </p:cNvPr>
            <p:cNvSpPr/>
            <p:nvPr/>
          </p:nvSpPr>
          <p:spPr>
            <a:xfrm>
              <a:off x="8161464" y="549067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7" name="직사각형 336">
              <a:extLst>
                <a:ext uri="{FF2B5EF4-FFF2-40B4-BE49-F238E27FC236}">
                  <a16:creationId xmlns:a16="http://schemas.microsoft.com/office/drawing/2014/main" id="{E2D821B1-97A3-4382-B99D-8C713FEA0A8A}"/>
                </a:ext>
              </a:extLst>
            </p:cNvPr>
            <p:cNvSpPr/>
            <p:nvPr/>
          </p:nvSpPr>
          <p:spPr>
            <a:xfrm>
              <a:off x="7588440" y="577718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8" name="직사각형 337">
              <a:extLst>
                <a:ext uri="{FF2B5EF4-FFF2-40B4-BE49-F238E27FC236}">
                  <a16:creationId xmlns:a16="http://schemas.microsoft.com/office/drawing/2014/main" id="{3EEDB456-6351-4A7E-81E6-52237BFEDCC2}"/>
                </a:ext>
              </a:extLst>
            </p:cNvPr>
            <p:cNvSpPr/>
            <p:nvPr/>
          </p:nvSpPr>
          <p:spPr>
            <a:xfrm>
              <a:off x="7874952" y="577718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9" name="직사각형 338">
              <a:extLst>
                <a:ext uri="{FF2B5EF4-FFF2-40B4-BE49-F238E27FC236}">
                  <a16:creationId xmlns:a16="http://schemas.microsoft.com/office/drawing/2014/main" id="{08A9261F-D053-416C-8DE1-961E04075CEB}"/>
                </a:ext>
              </a:extLst>
            </p:cNvPr>
            <p:cNvSpPr/>
            <p:nvPr/>
          </p:nvSpPr>
          <p:spPr>
            <a:xfrm>
              <a:off x="8161464" y="577718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40" name="그룹 339">
            <a:extLst>
              <a:ext uri="{FF2B5EF4-FFF2-40B4-BE49-F238E27FC236}">
                <a16:creationId xmlns:a16="http://schemas.microsoft.com/office/drawing/2014/main" id="{FAC3D490-B29D-41B1-914B-2F4CDD3DE673}"/>
              </a:ext>
            </a:extLst>
          </p:cNvPr>
          <p:cNvGrpSpPr/>
          <p:nvPr/>
        </p:nvGrpSpPr>
        <p:grpSpPr>
          <a:xfrm>
            <a:off x="8764792" y="5301489"/>
            <a:ext cx="859536" cy="859536"/>
            <a:chOff x="7588440" y="5204158"/>
            <a:chExt cx="859536" cy="859536"/>
          </a:xfrm>
        </p:grpSpPr>
        <p:sp>
          <p:nvSpPr>
            <p:cNvPr id="341" name="직사각형 340">
              <a:extLst>
                <a:ext uri="{FF2B5EF4-FFF2-40B4-BE49-F238E27FC236}">
                  <a16:creationId xmlns:a16="http://schemas.microsoft.com/office/drawing/2014/main" id="{65D36A69-10AD-4685-BAAC-716FF62F53CA}"/>
                </a:ext>
              </a:extLst>
            </p:cNvPr>
            <p:cNvSpPr/>
            <p:nvPr/>
          </p:nvSpPr>
          <p:spPr>
            <a:xfrm>
              <a:off x="7588440" y="5204158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2" name="직사각형 341">
              <a:extLst>
                <a:ext uri="{FF2B5EF4-FFF2-40B4-BE49-F238E27FC236}">
                  <a16:creationId xmlns:a16="http://schemas.microsoft.com/office/drawing/2014/main" id="{4C25E71F-5656-44C9-A004-45A8995EECC7}"/>
                </a:ext>
              </a:extLst>
            </p:cNvPr>
            <p:cNvSpPr/>
            <p:nvPr/>
          </p:nvSpPr>
          <p:spPr>
            <a:xfrm>
              <a:off x="7874952" y="5204158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3" name="직사각형 342">
              <a:extLst>
                <a:ext uri="{FF2B5EF4-FFF2-40B4-BE49-F238E27FC236}">
                  <a16:creationId xmlns:a16="http://schemas.microsoft.com/office/drawing/2014/main" id="{F0AEBB2B-AA60-4F27-9402-BDA62D3F8BF0}"/>
                </a:ext>
              </a:extLst>
            </p:cNvPr>
            <p:cNvSpPr/>
            <p:nvPr/>
          </p:nvSpPr>
          <p:spPr>
            <a:xfrm>
              <a:off x="8161464" y="5204158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4" name="직사각형 343">
              <a:extLst>
                <a:ext uri="{FF2B5EF4-FFF2-40B4-BE49-F238E27FC236}">
                  <a16:creationId xmlns:a16="http://schemas.microsoft.com/office/drawing/2014/main" id="{DCF4ADC3-B275-461F-98FB-BCB003FDC2A0}"/>
                </a:ext>
              </a:extLst>
            </p:cNvPr>
            <p:cNvSpPr/>
            <p:nvPr/>
          </p:nvSpPr>
          <p:spPr>
            <a:xfrm>
              <a:off x="7588440" y="549067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5" name="직사각형 344">
              <a:extLst>
                <a:ext uri="{FF2B5EF4-FFF2-40B4-BE49-F238E27FC236}">
                  <a16:creationId xmlns:a16="http://schemas.microsoft.com/office/drawing/2014/main" id="{2861A958-D5F5-4DED-BF04-858CA4A348CB}"/>
                </a:ext>
              </a:extLst>
            </p:cNvPr>
            <p:cNvSpPr/>
            <p:nvPr/>
          </p:nvSpPr>
          <p:spPr>
            <a:xfrm>
              <a:off x="7874952" y="549067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6" name="직사각형 345">
              <a:extLst>
                <a:ext uri="{FF2B5EF4-FFF2-40B4-BE49-F238E27FC236}">
                  <a16:creationId xmlns:a16="http://schemas.microsoft.com/office/drawing/2014/main" id="{FD806E2B-D06A-46FF-8A3C-C27E25D0E61D}"/>
                </a:ext>
              </a:extLst>
            </p:cNvPr>
            <p:cNvSpPr/>
            <p:nvPr/>
          </p:nvSpPr>
          <p:spPr>
            <a:xfrm>
              <a:off x="8161464" y="549067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7" name="직사각형 346">
              <a:extLst>
                <a:ext uri="{FF2B5EF4-FFF2-40B4-BE49-F238E27FC236}">
                  <a16:creationId xmlns:a16="http://schemas.microsoft.com/office/drawing/2014/main" id="{91813127-2225-46D5-8A48-0FD734EFE84D}"/>
                </a:ext>
              </a:extLst>
            </p:cNvPr>
            <p:cNvSpPr/>
            <p:nvPr/>
          </p:nvSpPr>
          <p:spPr>
            <a:xfrm>
              <a:off x="7588440" y="577718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8" name="직사각형 347">
              <a:extLst>
                <a:ext uri="{FF2B5EF4-FFF2-40B4-BE49-F238E27FC236}">
                  <a16:creationId xmlns:a16="http://schemas.microsoft.com/office/drawing/2014/main" id="{68F20C17-F9CD-44D3-A846-F65E1CF3D8EC}"/>
                </a:ext>
              </a:extLst>
            </p:cNvPr>
            <p:cNvSpPr/>
            <p:nvPr/>
          </p:nvSpPr>
          <p:spPr>
            <a:xfrm>
              <a:off x="7874952" y="577718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9" name="직사각형 348">
              <a:extLst>
                <a:ext uri="{FF2B5EF4-FFF2-40B4-BE49-F238E27FC236}">
                  <a16:creationId xmlns:a16="http://schemas.microsoft.com/office/drawing/2014/main" id="{2220FCB0-3958-4B24-8513-5C4CEC7ADAEA}"/>
                </a:ext>
              </a:extLst>
            </p:cNvPr>
            <p:cNvSpPr/>
            <p:nvPr/>
          </p:nvSpPr>
          <p:spPr>
            <a:xfrm>
              <a:off x="8161464" y="577718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13780019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295C5093-94DD-4679-B589-BBBF95BE800E}"/>
              </a:ext>
            </a:extLst>
          </p:cNvPr>
          <p:cNvSpPr txBox="1"/>
          <p:nvPr/>
        </p:nvSpPr>
        <p:spPr>
          <a:xfrm>
            <a:off x="401043" y="919998"/>
            <a:ext cx="100591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dx = col2im(dcol, self.x.shape, FH=2, FW=2, self.stride=1, self.pad=0)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EE926D86-6903-4001-90A2-8F74C0D43F77}"/>
              </a:ext>
            </a:extLst>
          </p:cNvPr>
          <p:cNvSpPr txBox="1"/>
          <p:nvPr/>
        </p:nvSpPr>
        <p:spPr>
          <a:xfrm>
            <a:off x="344938" y="1383393"/>
            <a:ext cx="10171374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def col2im(col, input_shape, filter_h, filter_w, stride=1, pad=0):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N, C, H, W = input_shape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out_h = (H + 2*pad - filter_h)//stride + 1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out_w = (W + 2*pad - filter_w)//stride + 1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col = col.reshape(N, out_h, out_w, C, filter_h, filter_w).transpose(0, 3, 4, 5, 1, 2)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img = np.zeros((N, C, H + 2*pad + stride - 1, W + 2*pad + stride - 1))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for y in range(filter_h):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y_max = y + stride*out_h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for x in range(filter_w):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x_max = x + stride*out_w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img[:, :, y:y_max:stride, x:x_max:stride] = col[:, :, y, x, :, :]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return img[:, :, pad:H + pad, pad:W + pad]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01575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15">
            <a:extLst>
              <a:ext uri="{FF2B5EF4-FFF2-40B4-BE49-F238E27FC236}">
                <a16:creationId xmlns:a16="http://schemas.microsoft.com/office/drawing/2014/main" id="{D94D75AB-0EEE-48B2-8CF9-39652D53F6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35555" y="1047704"/>
            <a:ext cx="5169877" cy="4276876"/>
          </a:xfrm>
          <a:prstGeom prst="rect">
            <a:avLst/>
          </a:prstGeom>
          <a:solidFill>
            <a:srgbClr val="FFFFCC"/>
          </a:solidFill>
          <a:ln w="38100">
            <a:solidFill>
              <a:srgbClr val="FFFF00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marL="447675" indent="-447675" eaLnBrk="0" hangingPunct="0"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indent="0" eaLnBrk="1" latinLnBrk="0" hangingPunct="1">
              <a:lnSpc>
                <a:spcPct val="150000"/>
              </a:lnSpc>
              <a:spcBef>
                <a:spcPct val="80000"/>
              </a:spcBef>
            </a:pP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1800" b="1">
                <a:latin typeface="맑은 고딕" pitchFamily="50" charset="-127"/>
                <a:ea typeface="맑은 고딕" pitchFamily="50" charset="-127"/>
              </a:rPr>
              <a:t>퍼셉트론</a:t>
            </a:r>
            <a:endParaRPr lang="en-US" altLang="ko-KR" sz="1800" b="1">
              <a:latin typeface="맑은 고딕" pitchFamily="50" charset="-127"/>
              <a:ea typeface="맑은 고딕" pitchFamily="50" charset="-127"/>
            </a:endParaRPr>
          </a:p>
          <a:p>
            <a:pPr marL="0" indent="0" eaLnBrk="1" latinLnBrk="0" hangingPunct="1">
              <a:lnSpc>
                <a:spcPct val="150000"/>
              </a:lnSpc>
              <a:spcBef>
                <a:spcPct val="80000"/>
              </a:spcBef>
            </a:pP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1800" b="1">
                <a:latin typeface="맑은 고딕" pitchFamily="50" charset="-127"/>
                <a:ea typeface="맑은 고딕" pitchFamily="50" charset="-127"/>
              </a:rPr>
              <a:t>신경망</a:t>
            </a:r>
            <a:endParaRPr lang="en-US" altLang="ko-KR" sz="1800" b="1">
              <a:latin typeface="맑은 고딕" pitchFamily="50" charset="-127"/>
              <a:ea typeface="맑은 고딕" pitchFamily="50" charset="-127"/>
            </a:endParaRPr>
          </a:p>
          <a:p>
            <a:pPr marL="0" indent="0" eaLnBrk="1" latinLnBrk="0" hangingPunct="1">
              <a:lnSpc>
                <a:spcPct val="150000"/>
              </a:lnSpc>
              <a:spcBef>
                <a:spcPct val="80000"/>
              </a:spcBef>
            </a:pP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4. </a:t>
            </a:r>
            <a:r>
              <a:rPr lang="ko-KR" altLang="en-US" sz="1800" b="1">
                <a:latin typeface="맑은 고딕" pitchFamily="50" charset="-127"/>
                <a:ea typeface="맑은 고딕" pitchFamily="50" charset="-127"/>
              </a:rPr>
              <a:t>신경망 학습 </a:t>
            </a:r>
            <a:endParaRPr lang="en-US" altLang="ko-KR" sz="1800" b="1">
              <a:latin typeface="맑은 고딕" pitchFamily="50" charset="-127"/>
              <a:ea typeface="맑은 고딕" pitchFamily="50" charset="-127"/>
            </a:endParaRPr>
          </a:p>
          <a:p>
            <a:pPr marL="0" indent="0" eaLnBrk="1" latinLnBrk="0" hangingPunct="1">
              <a:lnSpc>
                <a:spcPct val="150000"/>
              </a:lnSpc>
              <a:spcBef>
                <a:spcPct val="80000"/>
              </a:spcBef>
            </a:pP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5. </a:t>
            </a:r>
            <a:r>
              <a:rPr lang="ko-KR" altLang="en-US" sz="1800" b="1">
                <a:latin typeface="맑은 고딕" pitchFamily="50" charset="-127"/>
                <a:ea typeface="맑은 고딕" pitchFamily="50" charset="-127"/>
              </a:rPr>
              <a:t>오차역전파법</a:t>
            </a:r>
            <a:endParaRPr lang="en-US" altLang="ko-KR" sz="1800" b="1">
              <a:latin typeface="맑은 고딕" pitchFamily="50" charset="-127"/>
              <a:ea typeface="맑은 고딕" pitchFamily="50" charset="-127"/>
            </a:endParaRPr>
          </a:p>
          <a:p>
            <a:pPr marL="0" indent="0" eaLnBrk="1" latinLnBrk="0" hangingPunct="1">
              <a:lnSpc>
                <a:spcPct val="150000"/>
              </a:lnSpc>
              <a:spcBef>
                <a:spcPct val="80000"/>
              </a:spcBef>
            </a:pP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6. </a:t>
            </a:r>
            <a:r>
              <a:rPr lang="ko-KR" altLang="en-US" sz="1800" b="1">
                <a:latin typeface="맑은 고딕" pitchFamily="50" charset="-127"/>
                <a:ea typeface="맑은 고딕" pitchFamily="50" charset="-127"/>
              </a:rPr>
              <a:t>학습 관련 기술들</a:t>
            </a:r>
            <a:endParaRPr lang="en-US" altLang="ko-KR" sz="1800" b="1">
              <a:latin typeface="맑은 고딕" pitchFamily="50" charset="-127"/>
              <a:ea typeface="맑은 고딕" pitchFamily="50" charset="-127"/>
            </a:endParaRPr>
          </a:p>
          <a:p>
            <a:pPr marL="0" indent="0" eaLnBrk="1" latinLnBrk="0" hangingPunct="1">
              <a:lnSpc>
                <a:spcPct val="150000"/>
              </a:lnSpc>
              <a:spcBef>
                <a:spcPct val="80000"/>
              </a:spcBef>
            </a:pP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7. </a:t>
            </a:r>
            <a:r>
              <a:rPr lang="ko-KR" altLang="en-US" sz="1800" b="1">
                <a:latin typeface="맑은 고딕" pitchFamily="50" charset="-127"/>
                <a:ea typeface="맑은 고딕" pitchFamily="50" charset="-127"/>
              </a:rPr>
              <a:t>합성곱 신경망</a:t>
            </a: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(CNN)</a:t>
            </a:r>
          </a:p>
          <a:p>
            <a:pPr marL="0" indent="0" eaLnBrk="1" latinLnBrk="0" hangingPunct="1">
              <a:lnSpc>
                <a:spcPct val="150000"/>
              </a:lnSpc>
              <a:spcBef>
                <a:spcPct val="80000"/>
              </a:spcBef>
            </a:pP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8. </a:t>
            </a:r>
            <a:r>
              <a:rPr lang="ko-KR" altLang="en-US" sz="1800" b="1">
                <a:latin typeface="맑은 고딕" pitchFamily="50" charset="-127"/>
                <a:ea typeface="맑은 고딕" pitchFamily="50" charset="-127"/>
              </a:rPr>
              <a:t>딥러닝</a:t>
            </a:r>
            <a:endParaRPr lang="en-US" altLang="ko-KR" sz="1800" b="1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88641AD-5AF6-4A59-88AE-B5064F558F3C}"/>
              </a:ext>
            </a:extLst>
          </p:cNvPr>
          <p:cNvSpPr txBox="1"/>
          <p:nvPr/>
        </p:nvSpPr>
        <p:spPr>
          <a:xfrm>
            <a:off x="4769087" y="403598"/>
            <a:ext cx="902811" cy="5985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ko-KR" altLang="en-US" sz="2800">
                <a:solidFill>
                  <a:schemeClr val="tx1"/>
                </a:solidFill>
                <a:latin typeface="+mn-ea"/>
                <a:ea typeface="+mn-ea"/>
              </a:rPr>
              <a:t>목차</a:t>
            </a:r>
          </a:p>
        </p:txBody>
      </p:sp>
    </p:spTree>
    <p:extLst>
      <p:ext uri="{BB962C8B-B14F-4D97-AF65-F5344CB8AC3E}">
        <p14:creationId xmlns:p14="http://schemas.microsoft.com/office/powerpoint/2010/main" val="30493861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도전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! XOR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게이트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2.4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퍼셉트론의 한계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DFA5719D-5050-42EE-8DD2-83454B9E9719}"/>
                  </a:ext>
                </a:extLst>
              </p:cNvPr>
              <p:cNvSpPr/>
              <p:nvPr/>
            </p:nvSpPr>
            <p:spPr>
              <a:xfrm>
                <a:off x="6680327" y="811589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DFA5719D-5050-42EE-8DD2-83454B9E97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0327" y="811589"/>
                <a:ext cx="987328" cy="49177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BBA91252-7DC0-448F-9049-114D69E7B221}"/>
                  </a:ext>
                </a:extLst>
              </p:cNvPr>
              <p:cNvSpPr/>
              <p:nvPr/>
            </p:nvSpPr>
            <p:spPr>
              <a:xfrm>
                <a:off x="7667655" y="811589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BBA91252-7DC0-448F-9049-114D69E7B2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7655" y="811589"/>
                <a:ext cx="987328" cy="49177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F0EAA4F7-0340-479A-B102-408E28D7B8C5}"/>
                  </a:ext>
                </a:extLst>
              </p:cNvPr>
              <p:cNvSpPr/>
              <p:nvPr/>
            </p:nvSpPr>
            <p:spPr>
              <a:xfrm>
                <a:off x="8654983" y="811589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F0EAA4F7-0340-479A-B102-408E28D7B8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4983" y="811589"/>
                <a:ext cx="987328" cy="491776"/>
              </a:xfrm>
              <a:prstGeom prst="rect">
                <a:avLst/>
              </a:prstGeom>
              <a:blipFill>
                <a:blip r:embed="rId5"/>
                <a:stretch>
                  <a:fillRect b="-6173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BFDFD60F-2C9C-4A59-8125-DE3D0BEEDC7D}"/>
              </a:ext>
            </a:extLst>
          </p:cNvPr>
          <p:cNvSpPr/>
          <p:nvPr/>
        </p:nvSpPr>
        <p:spPr>
          <a:xfrm>
            <a:off x="6680327" y="130336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CF84496-3935-48CD-8C57-1B008C937BB6}"/>
              </a:ext>
            </a:extLst>
          </p:cNvPr>
          <p:cNvSpPr/>
          <p:nvPr/>
        </p:nvSpPr>
        <p:spPr>
          <a:xfrm>
            <a:off x="7667655" y="130336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88CDF76-EB4A-461F-9C08-3A1F9EDE989A}"/>
              </a:ext>
            </a:extLst>
          </p:cNvPr>
          <p:cNvSpPr/>
          <p:nvPr/>
        </p:nvSpPr>
        <p:spPr>
          <a:xfrm>
            <a:off x="8654983" y="130336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7F0FC79-7DBA-4622-8CE1-F0E114255B0E}"/>
              </a:ext>
            </a:extLst>
          </p:cNvPr>
          <p:cNvSpPr/>
          <p:nvPr/>
        </p:nvSpPr>
        <p:spPr>
          <a:xfrm>
            <a:off x="6680327" y="179514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D3248F4-F973-4EB0-8714-4DBCF8313C3B}"/>
              </a:ext>
            </a:extLst>
          </p:cNvPr>
          <p:cNvSpPr/>
          <p:nvPr/>
        </p:nvSpPr>
        <p:spPr>
          <a:xfrm>
            <a:off x="7667655" y="179514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93F8437-94B9-4E52-83D5-9B52957BFCC0}"/>
              </a:ext>
            </a:extLst>
          </p:cNvPr>
          <p:cNvSpPr/>
          <p:nvPr/>
        </p:nvSpPr>
        <p:spPr>
          <a:xfrm>
            <a:off x="8654983" y="179514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32410C9-A32F-4C41-B1F2-45EDB3CC13B1}"/>
              </a:ext>
            </a:extLst>
          </p:cNvPr>
          <p:cNvSpPr/>
          <p:nvPr/>
        </p:nvSpPr>
        <p:spPr>
          <a:xfrm>
            <a:off x="6680327" y="2286917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590327D-0B82-4F24-BA26-C14EA64B33BA}"/>
              </a:ext>
            </a:extLst>
          </p:cNvPr>
          <p:cNvSpPr/>
          <p:nvPr/>
        </p:nvSpPr>
        <p:spPr>
          <a:xfrm>
            <a:off x="7667655" y="2286917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3058845-9351-40B7-88A4-ED4AF7FFC144}"/>
              </a:ext>
            </a:extLst>
          </p:cNvPr>
          <p:cNvSpPr/>
          <p:nvPr/>
        </p:nvSpPr>
        <p:spPr>
          <a:xfrm>
            <a:off x="8654983" y="2286917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C3D4A07-F8A2-40D3-A8FB-AABBFE0354C5}"/>
              </a:ext>
            </a:extLst>
          </p:cNvPr>
          <p:cNvSpPr/>
          <p:nvPr/>
        </p:nvSpPr>
        <p:spPr>
          <a:xfrm>
            <a:off x="6680327" y="277869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B8AF7EE-0F9C-4C9B-A41F-F3D9E2F6E3C1}"/>
              </a:ext>
            </a:extLst>
          </p:cNvPr>
          <p:cNvSpPr/>
          <p:nvPr/>
        </p:nvSpPr>
        <p:spPr>
          <a:xfrm>
            <a:off x="7667655" y="277869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8674DE9-CB41-4312-A344-3756C17963EE}"/>
              </a:ext>
            </a:extLst>
          </p:cNvPr>
          <p:cNvSpPr/>
          <p:nvPr/>
        </p:nvSpPr>
        <p:spPr>
          <a:xfrm>
            <a:off x="8654983" y="277869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28A0D07F-B372-4B5A-BBFC-A45FEA864F03}"/>
              </a:ext>
            </a:extLst>
          </p:cNvPr>
          <p:cNvCxnSpPr/>
          <p:nvPr/>
        </p:nvCxnSpPr>
        <p:spPr>
          <a:xfrm flipV="1">
            <a:off x="2821738" y="3292962"/>
            <a:ext cx="0" cy="25636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163A33C5-4446-4935-9DDA-AF6F0ABDA785}"/>
              </a:ext>
            </a:extLst>
          </p:cNvPr>
          <p:cNvCxnSpPr>
            <a:cxnSpLocks/>
          </p:cNvCxnSpPr>
          <p:nvPr/>
        </p:nvCxnSpPr>
        <p:spPr>
          <a:xfrm>
            <a:off x="2619784" y="5643475"/>
            <a:ext cx="276002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CD940E6-8AC3-4351-883B-6A6922731696}"/>
                  </a:ext>
                </a:extLst>
              </p:cNvPr>
              <p:cNvSpPr txBox="1"/>
              <p:nvPr/>
            </p:nvSpPr>
            <p:spPr>
              <a:xfrm>
                <a:off x="5358780" y="5458809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CD940E6-8AC3-4351-883B-6A69227316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8780" y="5458809"/>
                <a:ext cx="445973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0435347A-37F1-459C-A7EB-E01BFD3BC89A}"/>
                  </a:ext>
                </a:extLst>
              </p:cNvPr>
              <p:cNvSpPr txBox="1"/>
              <p:nvPr/>
            </p:nvSpPr>
            <p:spPr>
              <a:xfrm>
                <a:off x="2619784" y="2954408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0435347A-37F1-459C-A7EB-E01BFD3BC8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9784" y="2954408"/>
                <a:ext cx="445973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3A62B47-5271-4190-A86C-0664AC81C3FC}"/>
                  </a:ext>
                </a:extLst>
              </p:cNvPr>
              <p:cNvSpPr txBox="1"/>
              <p:nvPr/>
            </p:nvSpPr>
            <p:spPr>
              <a:xfrm>
                <a:off x="2478521" y="5631798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3A62B47-5271-4190-A86C-0664AC81C3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8521" y="5631798"/>
                <a:ext cx="445973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타원 48">
            <a:extLst>
              <a:ext uri="{FF2B5EF4-FFF2-40B4-BE49-F238E27FC236}">
                <a16:creationId xmlns:a16="http://schemas.microsoft.com/office/drawing/2014/main" id="{550C0485-5F39-482E-9F3E-A6A76CE1B0C7}"/>
              </a:ext>
            </a:extLst>
          </p:cNvPr>
          <p:cNvSpPr/>
          <p:nvPr/>
        </p:nvSpPr>
        <p:spPr>
          <a:xfrm>
            <a:off x="2745117" y="5555177"/>
            <a:ext cx="153242" cy="15324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이등변 삼각형 56">
            <a:extLst>
              <a:ext uri="{FF2B5EF4-FFF2-40B4-BE49-F238E27FC236}">
                <a16:creationId xmlns:a16="http://schemas.microsoft.com/office/drawing/2014/main" id="{A202BD9A-E646-48FB-A5B3-FA67C2A2C0B4}"/>
              </a:ext>
            </a:extLst>
          </p:cNvPr>
          <p:cNvSpPr/>
          <p:nvPr/>
        </p:nvSpPr>
        <p:spPr>
          <a:xfrm>
            <a:off x="2726069" y="4328972"/>
            <a:ext cx="179377" cy="154635"/>
          </a:xfrm>
          <a:prstGeom prst="triangl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E62899D-EAD9-4E1F-BED7-5F49987F1D70}"/>
              </a:ext>
            </a:extLst>
          </p:cNvPr>
          <p:cNvSpPr txBox="1"/>
          <p:nvPr/>
        </p:nvSpPr>
        <p:spPr>
          <a:xfrm>
            <a:off x="311894" y="1072532"/>
            <a:ext cx="58528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xor gate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결정 경계</a:t>
            </a:r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: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직선 방정식으로는 해결할 수 없다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5FDDF558-781C-4910-ABE9-977A3A0AE256}"/>
              </a:ext>
            </a:extLst>
          </p:cNvPr>
          <p:cNvSpPr/>
          <p:nvPr/>
        </p:nvSpPr>
        <p:spPr>
          <a:xfrm>
            <a:off x="3999798" y="4303299"/>
            <a:ext cx="153242" cy="15324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이등변 삼각형 38">
            <a:extLst>
              <a:ext uri="{FF2B5EF4-FFF2-40B4-BE49-F238E27FC236}">
                <a16:creationId xmlns:a16="http://schemas.microsoft.com/office/drawing/2014/main" id="{2B458C2F-5630-40F6-BFB1-DCD36463B791}"/>
              </a:ext>
            </a:extLst>
          </p:cNvPr>
          <p:cNvSpPr/>
          <p:nvPr/>
        </p:nvSpPr>
        <p:spPr>
          <a:xfrm>
            <a:off x="3999798" y="5546826"/>
            <a:ext cx="179377" cy="154635"/>
          </a:xfrm>
          <a:prstGeom prst="triangl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F54F325C-2955-4823-9D83-FC9760E834EC}"/>
              </a:ext>
            </a:extLst>
          </p:cNvPr>
          <p:cNvSpPr/>
          <p:nvPr/>
        </p:nvSpPr>
        <p:spPr>
          <a:xfrm>
            <a:off x="2405856" y="3024581"/>
            <a:ext cx="3933535" cy="3184681"/>
          </a:xfrm>
          <a:custGeom>
            <a:avLst/>
            <a:gdLst>
              <a:gd name="connsiteX0" fmla="*/ 124721 w 3933535"/>
              <a:gd name="connsiteY0" fmla="*/ 0 h 3184681"/>
              <a:gd name="connsiteX1" fmla="*/ 1353271 w 3933535"/>
              <a:gd name="connsiteY1" fmla="*/ 903180 h 3184681"/>
              <a:gd name="connsiteX2" fmla="*/ 287406 w 3933535"/>
              <a:gd name="connsiteY2" fmla="*/ 1929777 h 3184681"/>
              <a:gd name="connsiteX3" fmla="*/ 57404 w 3933535"/>
              <a:gd name="connsiteY3" fmla="*/ 2838567 h 3184681"/>
              <a:gd name="connsiteX4" fmla="*/ 1179367 w 3933535"/>
              <a:gd name="connsiteY4" fmla="*/ 2715151 h 3184681"/>
              <a:gd name="connsiteX5" fmla="*/ 2295720 w 3933535"/>
              <a:gd name="connsiteY5" fmla="*/ 1424893 h 3184681"/>
              <a:gd name="connsiteX6" fmla="*/ 3832810 w 3933535"/>
              <a:gd name="connsiteY6" fmla="*/ 3068569 h 3184681"/>
              <a:gd name="connsiteX7" fmla="*/ 3793541 w 3933535"/>
              <a:gd name="connsiteY7" fmla="*/ 3057350 h 3184681"/>
              <a:gd name="connsiteX8" fmla="*/ 3860859 w 3933535"/>
              <a:gd name="connsiteY8" fmla="*/ 3124667 h 3184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33535" h="3184681">
                <a:moveTo>
                  <a:pt x="124721" y="0"/>
                </a:moveTo>
                <a:cubicBezTo>
                  <a:pt x="725439" y="290775"/>
                  <a:pt x="1326157" y="581551"/>
                  <a:pt x="1353271" y="903180"/>
                </a:cubicBezTo>
                <a:cubicBezTo>
                  <a:pt x="1380385" y="1224809"/>
                  <a:pt x="503384" y="1607213"/>
                  <a:pt x="287406" y="1929777"/>
                </a:cubicBezTo>
                <a:cubicBezTo>
                  <a:pt x="71428" y="2252341"/>
                  <a:pt x="-91256" y="2707671"/>
                  <a:pt x="57404" y="2838567"/>
                </a:cubicBezTo>
                <a:cubicBezTo>
                  <a:pt x="206064" y="2969463"/>
                  <a:pt x="806314" y="2950763"/>
                  <a:pt x="1179367" y="2715151"/>
                </a:cubicBezTo>
                <a:cubicBezTo>
                  <a:pt x="1552420" y="2479539"/>
                  <a:pt x="1853480" y="1365990"/>
                  <a:pt x="2295720" y="1424893"/>
                </a:cubicBezTo>
                <a:cubicBezTo>
                  <a:pt x="2737960" y="1483796"/>
                  <a:pt x="3583173" y="2796493"/>
                  <a:pt x="3832810" y="3068569"/>
                </a:cubicBezTo>
                <a:cubicBezTo>
                  <a:pt x="4082447" y="3340645"/>
                  <a:pt x="3788866" y="3048000"/>
                  <a:pt x="3793541" y="3057350"/>
                </a:cubicBezTo>
                <a:cubicBezTo>
                  <a:pt x="3798216" y="3066700"/>
                  <a:pt x="3829537" y="3095683"/>
                  <a:pt x="3860859" y="3124667"/>
                </a:cubicBezTo>
              </a:path>
            </a:pathLst>
          </a:cu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3621440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783F578A-6FFA-4844-B825-F681FEA1B4E5}"/>
              </a:ext>
            </a:extLst>
          </p:cNvPr>
          <p:cNvSpPr txBox="1"/>
          <p:nvPr/>
        </p:nvSpPr>
        <p:spPr>
          <a:xfrm>
            <a:off x="4557957" y="1613750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B66719C8-3D6B-4DFB-A0A2-055DBA78E151}"/>
              </a:ext>
            </a:extLst>
          </p:cNvPr>
          <p:cNvSpPr txBox="1"/>
          <p:nvPr/>
        </p:nvSpPr>
        <p:spPr>
          <a:xfrm>
            <a:off x="4341153" y="3604768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(8,8)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99F8E4B9-7A06-4F7E-8459-A0998B63B9A8}"/>
              </a:ext>
            </a:extLst>
          </p:cNvPr>
          <p:cNvSpPr txBox="1"/>
          <p:nvPr/>
        </p:nvSpPr>
        <p:spPr>
          <a:xfrm>
            <a:off x="5781730" y="2542004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=&gt;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52E71D6D-B60E-4B44-BF14-E445CB72F4C6}"/>
              </a:ext>
            </a:extLst>
          </p:cNvPr>
          <p:cNvSpPr txBox="1"/>
          <p:nvPr/>
        </p:nvSpPr>
        <p:spPr>
          <a:xfrm>
            <a:off x="7709770" y="1533793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3D32F83B-3FF1-4725-A144-81E78A0ED66B}"/>
              </a:ext>
            </a:extLst>
          </p:cNvPr>
          <p:cNvSpPr txBox="1"/>
          <p:nvPr/>
        </p:nvSpPr>
        <p:spPr>
          <a:xfrm>
            <a:off x="7754941" y="3618992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(2,2,3,3)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6F74D42-C793-4BEB-BC28-A9F9ADEA9950}"/>
              </a:ext>
            </a:extLst>
          </p:cNvPr>
          <p:cNvSpPr txBox="1"/>
          <p:nvPr/>
        </p:nvSpPr>
        <p:spPr>
          <a:xfrm>
            <a:off x="566928" y="975360"/>
            <a:ext cx="97225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col = col.reshape(N, out_h, out_w, C, filter_h, filter_w).transpose(0, 3, 4, 5, 1, 2)</a:t>
            </a:r>
          </a:p>
          <a:p>
            <a:pPr algn="l"/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         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(2,2,2,2,2,2) =&gt; (2,2,2,2,2,2)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D73B50F-60D1-4356-B68B-9B71A519BFDD}"/>
              </a:ext>
            </a:extLst>
          </p:cNvPr>
          <p:cNvSpPr/>
          <p:nvPr/>
        </p:nvSpPr>
        <p:spPr>
          <a:xfrm>
            <a:off x="486451" y="4571133"/>
            <a:ext cx="9663389" cy="650707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2" name="화살표: 아래쪽 7171">
            <a:extLst>
              <a:ext uri="{FF2B5EF4-FFF2-40B4-BE49-F238E27FC236}">
                <a16:creationId xmlns:a16="http://schemas.microsoft.com/office/drawing/2014/main" id="{F79D69A4-D49A-476E-9ECF-AEC5B5701BE9}"/>
              </a:ext>
            </a:extLst>
          </p:cNvPr>
          <p:cNvSpPr/>
          <p:nvPr/>
        </p:nvSpPr>
        <p:spPr>
          <a:xfrm>
            <a:off x="7266432" y="3864864"/>
            <a:ext cx="414082" cy="424289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4EC7FE54-0F62-45B2-9051-13354D15D828}"/>
              </a:ext>
            </a:extLst>
          </p:cNvPr>
          <p:cNvSpPr txBox="1"/>
          <p:nvPr/>
        </p:nvSpPr>
        <p:spPr>
          <a:xfrm>
            <a:off x="7060354" y="6384895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(2,2,2,2,2,2)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5133F214-ED69-4CE7-80EF-9E90B31725D1}"/>
              </a:ext>
            </a:extLst>
          </p:cNvPr>
          <p:cNvSpPr/>
          <p:nvPr/>
        </p:nvSpPr>
        <p:spPr>
          <a:xfrm>
            <a:off x="4172927" y="2580322"/>
            <a:ext cx="192515" cy="19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528B9E36-2490-421E-B174-8BE6BB465915}"/>
              </a:ext>
            </a:extLst>
          </p:cNvPr>
          <p:cNvSpPr/>
          <p:nvPr/>
        </p:nvSpPr>
        <p:spPr>
          <a:xfrm>
            <a:off x="4365442" y="2580322"/>
            <a:ext cx="192515" cy="19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64505B5D-760A-4C4D-934D-637AAA35BF82}"/>
              </a:ext>
            </a:extLst>
          </p:cNvPr>
          <p:cNvGrpSpPr/>
          <p:nvPr/>
        </p:nvGrpSpPr>
        <p:grpSpPr>
          <a:xfrm>
            <a:off x="4172927" y="2002776"/>
            <a:ext cx="577546" cy="577546"/>
            <a:chOff x="4172927" y="2002776"/>
            <a:chExt cx="577546" cy="577546"/>
          </a:xfrm>
        </p:grpSpPr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30E854A2-0127-4BCD-A030-0772598EE1F6}"/>
                </a:ext>
              </a:extLst>
            </p:cNvPr>
            <p:cNvSpPr/>
            <p:nvPr/>
          </p:nvSpPr>
          <p:spPr>
            <a:xfrm>
              <a:off x="4172927" y="2002776"/>
              <a:ext cx="192515" cy="1925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60D45A1C-9924-4A51-9F3D-9C664E581C21}"/>
                </a:ext>
              </a:extLst>
            </p:cNvPr>
            <p:cNvSpPr/>
            <p:nvPr/>
          </p:nvSpPr>
          <p:spPr>
            <a:xfrm>
              <a:off x="4172927" y="2387807"/>
              <a:ext cx="192515" cy="1925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3A884A70-2A33-4545-AB19-F7378C97ABF5}"/>
                </a:ext>
              </a:extLst>
            </p:cNvPr>
            <p:cNvSpPr/>
            <p:nvPr/>
          </p:nvSpPr>
          <p:spPr>
            <a:xfrm>
              <a:off x="4172927" y="2195291"/>
              <a:ext cx="192515" cy="1925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25C90C13-16C3-4850-A456-A4993EE0F54C}"/>
                </a:ext>
              </a:extLst>
            </p:cNvPr>
            <p:cNvSpPr/>
            <p:nvPr/>
          </p:nvSpPr>
          <p:spPr>
            <a:xfrm>
              <a:off x="4365442" y="2002776"/>
              <a:ext cx="192515" cy="1925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3A820E59-D306-423C-9C4E-F85019ACBDC2}"/>
                </a:ext>
              </a:extLst>
            </p:cNvPr>
            <p:cNvSpPr/>
            <p:nvPr/>
          </p:nvSpPr>
          <p:spPr>
            <a:xfrm>
              <a:off x="4365442" y="2387807"/>
              <a:ext cx="192515" cy="1925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DDB0B726-4B43-4317-B9DC-3621F0D63ADC}"/>
                </a:ext>
              </a:extLst>
            </p:cNvPr>
            <p:cNvSpPr/>
            <p:nvPr/>
          </p:nvSpPr>
          <p:spPr>
            <a:xfrm>
              <a:off x="4365442" y="2195291"/>
              <a:ext cx="192515" cy="1925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3E9E8544-C02F-4688-9B5E-7F298F59832E}"/>
                </a:ext>
              </a:extLst>
            </p:cNvPr>
            <p:cNvSpPr/>
            <p:nvPr/>
          </p:nvSpPr>
          <p:spPr>
            <a:xfrm>
              <a:off x="4557958" y="2002776"/>
              <a:ext cx="192515" cy="1925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2AA40730-FD2E-41C7-B52A-352D1AA09DCC}"/>
                </a:ext>
              </a:extLst>
            </p:cNvPr>
            <p:cNvSpPr/>
            <p:nvPr/>
          </p:nvSpPr>
          <p:spPr>
            <a:xfrm>
              <a:off x="4557958" y="2387807"/>
              <a:ext cx="192515" cy="1925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2095D070-3559-43C5-B0BB-3285F73C90D2}"/>
                </a:ext>
              </a:extLst>
            </p:cNvPr>
            <p:cNvSpPr/>
            <p:nvPr/>
          </p:nvSpPr>
          <p:spPr>
            <a:xfrm>
              <a:off x="4557958" y="2195291"/>
              <a:ext cx="192515" cy="1925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DCE3DEC1-C09C-4F87-86C5-C2B90013E371}"/>
              </a:ext>
            </a:extLst>
          </p:cNvPr>
          <p:cNvSpPr/>
          <p:nvPr/>
        </p:nvSpPr>
        <p:spPr>
          <a:xfrm>
            <a:off x="4557958" y="2580322"/>
            <a:ext cx="192515" cy="19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7602DC96-6E12-4338-B2E6-73BB3549431C}"/>
              </a:ext>
            </a:extLst>
          </p:cNvPr>
          <p:cNvSpPr/>
          <p:nvPr/>
        </p:nvSpPr>
        <p:spPr>
          <a:xfrm>
            <a:off x="4750473" y="2002776"/>
            <a:ext cx="192515" cy="19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29E4F84B-4B47-47D7-A14F-976F40023BED}"/>
              </a:ext>
            </a:extLst>
          </p:cNvPr>
          <p:cNvSpPr/>
          <p:nvPr/>
        </p:nvSpPr>
        <p:spPr>
          <a:xfrm>
            <a:off x="4750473" y="2387807"/>
            <a:ext cx="192515" cy="19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C3748D85-8F45-4873-8FF4-880E4A1A3984}"/>
              </a:ext>
            </a:extLst>
          </p:cNvPr>
          <p:cNvSpPr/>
          <p:nvPr/>
        </p:nvSpPr>
        <p:spPr>
          <a:xfrm>
            <a:off x="4750473" y="2195291"/>
            <a:ext cx="192515" cy="19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E2790617-4EA1-4B12-AD0C-D6391A823EF8}"/>
              </a:ext>
            </a:extLst>
          </p:cNvPr>
          <p:cNvSpPr/>
          <p:nvPr/>
        </p:nvSpPr>
        <p:spPr>
          <a:xfrm>
            <a:off x="4750473" y="2580322"/>
            <a:ext cx="192515" cy="19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E2E03C5F-8CD5-493B-928D-C31A02BEDBB2}"/>
              </a:ext>
            </a:extLst>
          </p:cNvPr>
          <p:cNvSpPr/>
          <p:nvPr/>
        </p:nvSpPr>
        <p:spPr>
          <a:xfrm>
            <a:off x="4942988" y="2002776"/>
            <a:ext cx="192515" cy="19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89AC1D43-4AEB-417B-B13D-0C681BF785DD}"/>
              </a:ext>
            </a:extLst>
          </p:cNvPr>
          <p:cNvSpPr/>
          <p:nvPr/>
        </p:nvSpPr>
        <p:spPr>
          <a:xfrm>
            <a:off x="4942988" y="2387807"/>
            <a:ext cx="192515" cy="19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D6128E90-10BD-40AD-9D7C-314454A4A868}"/>
              </a:ext>
            </a:extLst>
          </p:cNvPr>
          <p:cNvSpPr/>
          <p:nvPr/>
        </p:nvSpPr>
        <p:spPr>
          <a:xfrm>
            <a:off x="4942988" y="2195291"/>
            <a:ext cx="192515" cy="19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8A93BE5C-59CB-4139-8434-8E37F419B4A5}"/>
              </a:ext>
            </a:extLst>
          </p:cNvPr>
          <p:cNvSpPr/>
          <p:nvPr/>
        </p:nvSpPr>
        <p:spPr>
          <a:xfrm>
            <a:off x="4942988" y="2580322"/>
            <a:ext cx="192515" cy="19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4FAB7379-2D7E-4F31-B4A5-EF9302217389}"/>
              </a:ext>
            </a:extLst>
          </p:cNvPr>
          <p:cNvSpPr/>
          <p:nvPr/>
        </p:nvSpPr>
        <p:spPr>
          <a:xfrm>
            <a:off x="5135503" y="2002776"/>
            <a:ext cx="192515" cy="19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8787B56D-E9B5-47F2-A195-7FF7F1AEEA53}"/>
              </a:ext>
            </a:extLst>
          </p:cNvPr>
          <p:cNvSpPr/>
          <p:nvPr/>
        </p:nvSpPr>
        <p:spPr>
          <a:xfrm>
            <a:off x="5135503" y="2387807"/>
            <a:ext cx="192515" cy="19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7554E6DE-FEB9-4DBA-8FBF-347679D4EE00}"/>
              </a:ext>
            </a:extLst>
          </p:cNvPr>
          <p:cNvSpPr/>
          <p:nvPr/>
        </p:nvSpPr>
        <p:spPr>
          <a:xfrm>
            <a:off x="5135503" y="2195291"/>
            <a:ext cx="192515" cy="19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068DCCF7-9A1C-411D-85F3-8D7947E2B516}"/>
              </a:ext>
            </a:extLst>
          </p:cNvPr>
          <p:cNvSpPr/>
          <p:nvPr/>
        </p:nvSpPr>
        <p:spPr>
          <a:xfrm>
            <a:off x="5135503" y="2580322"/>
            <a:ext cx="192515" cy="19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8EA6AA6A-0411-40D1-9A46-349ED4CFEC44}"/>
              </a:ext>
            </a:extLst>
          </p:cNvPr>
          <p:cNvSpPr/>
          <p:nvPr/>
        </p:nvSpPr>
        <p:spPr>
          <a:xfrm>
            <a:off x="5328019" y="2002776"/>
            <a:ext cx="192515" cy="19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3DCB9947-7333-4535-9C72-A7D6F16290E9}"/>
              </a:ext>
            </a:extLst>
          </p:cNvPr>
          <p:cNvSpPr/>
          <p:nvPr/>
        </p:nvSpPr>
        <p:spPr>
          <a:xfrm>
            <a:off x="5328019" y="2387807"/>
            <a:ext cx="192515" cy="19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C958336A-EB4E-4838-9318-07E065BA90BA}"/>
              </a:ext>
            </a:extLst>
          </p:cNvPr>
          <p:cNvSpPr/>
          <p:nvPr/>
        </p:nvSpPr>
        <p:spPr>
          <a:xfrm>
            <a:off x="5328019" y="2195291"/>
            <a:ext cx="192515" cy="19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940EB3DF-CB4B-4C3B-B191-11BDAFDB2D8E}"/>
              </a:ext>
            </a:extLst>
          </p:cNvPr>
          <p:cNvSpPr/>
          <p:nvPr/>
        </p:nvSpPr>
        <p:spPr>
          <a:xfrm>
            <a:off x="5328019" y="2580322"/>
            <a:ext cx="192515" cy="19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C6FF9C39-54AB-445A-B51E-FFF8C3476C73}"/>
              </a:ext>
            </a:extLst>
          </p:cNvPr>
          <p:cNvSpPr/>
          <p:nvPr/>
        </p:nvSpPr>
        <p:spPr>
          <a:xfrm>
            <a:off x="5520534" y="2002776"/>
            <a:ext cx="192515" cy="19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0954424A-1914-420D-90FE-34D6DEB60858}"/>
              </a:ext>
            </a:extLst>
          </p:cNvPr>
          <p:cNvSpPr/>
          <p:nvPr/>
        </p:nvSpPr>
        <p:spPr>
          <a:xfrm>
            <a:off x="5520534" y="2387807"/>
            <a:ext cx="192515" cy="19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F3F54B04-CC76-42E0-B954-4B4022863CC9}"/>
              </a:ext>
            </a:extLst>
          </p:cNvPr>
          <p:cNvSpPr/>
          <p:nvPr/>
        </p:nvSpPr>
        <p:spPr>
          <a:xfrm>
            <a:off x="5520534" y="2195291"/>
            <a:ext cx="192515" cy="19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5E7A92B3-2FC2-41D2-B7AD-7D3A12AE810C}"/>
              </a:ext>
            </a:extLst>
          </p:cNvPr>
          <p:cNvSpPr/>
          <p:nvPr/>
        </p:nvSpPr>
        <p:spPr>
          <a:xfrm>
            <a:off x="5520534" y="2580322"/>
            <a:ext cx="192515" cy="19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073C6CEC-04C0-4B76-B635-ADA11FAD225D}"/>
              </a:ext>
            </a:extLst>
          </p:cNvPr>
          <p:cNvSpPr/>
          <p:nvPr/>
        </p:nvSpPr>
        <p:spPr>
          <a:xfrm>
            <a:off x="4172927" y="2763619"/>
            <a:ext cx="192515" cy="19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8590DEC3-FE74-4519-B365-D42D5FB6FB30}"/>
              </a:ext>
            </a:extLst>
          </p:cNvPr>
          <p:cNvSpPr/>
          <p:nvPr/>
        </p:nvSpPr>
        <p:spPr>
          <a:xfrm>
            <a:off x="4172927" y="3148650"/>
            <a:ext cx="192515" cy="19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F99759EA-BA8C-4991-B2D7-73FDB1C353E3}"/>
              </a:ext>
            </a:extLst>
          </p:cNvPr>
          <p:cNvSpPr/>
          <p:nvPr/>
        </p:nvSpPr>
        <p:spPr>
          <a:xfrm>
            <a:off x="4172927" y="2956134"/>
            <a:ext cx="192515" cy="19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6C123C5C-2DE6-4C79-B826-185F3DE9E52F}"/>
              </a:ext>
            </a:extLst>
          </p:cNvPr>
          <p:cNvSpPr/>
          <p:nvPr/>
        </p:nvSpPr>
        <p:spPr>
          <a:xfrm>
            <a:off x="4172927" y="3341165"/>
            <a:ext cx="192515" cy="19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C5D938F5-FD97-4041-BDDB-2134829E6873}"/>
              </a:ext>
            </a:extLst>
          </p:cNvPr>
          <p:cNvSpPr/>
          <p:nvPr/>
        </p:nvSpPr>
        <p:spPr>
          <a:xfrm>
            <a:off x="4365442" y="2763619"/>
            <a:ext cx="192515" cy="19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0EDEA4F3-59F3-400D-BB6F-9CC4A0E6B4F9}"/>
              </a:ext>
            </a:extLst>
          </p:cNvPr>
          <p:cNvSpPr/>
          <p:nvPr/>
        </p:nvSpPr>
        <p:spPr>
          <a:xfrm>
            <a:off x="4365442" y="3148650"/>
            <a:ext cx="192515" cy="19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1B44A5CC-FFC9-4157-A70B-38AAEAC932AC}"/>
              </a:ext>
            </a:extLst>
          </p:cNvPr>
          <p:cNvSpPr/>
          <p:nvPr/>
        </p:nvSpPr>
        <p:spPr>
          <a:xfrm>
            <a:off x="4365442" y="2956134"/>
            <a:ext cx="192515" cy="19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8C0FF830-F3B7-49B0-A956-8FC6FF857580}"/>
              </a:ext>
            </a:extLst>
          </p:cNvPr>
          <p:cNvSpPr/>
          <p:nvPr/>
        </p:nvSpPr>
        <p:spPr>
          <a:xfrm>
            <a:off x="4365442" y="3341165"/>
            <a:ext cx="192515" cy="19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D6231511-9B32-4E38-AF09-061F04B7F7A5}"/>
              </a:ext>
            </a:extLst>
          </p:cNvPr>
          <p:cNvSpPr/>
          <p:nvPr/>
        </p:nvSpPr>
        <p:spPr>
          <a:xfrm>
            <a:off x="4557958" y="2763619"/>
            <a:ext cx="192515" cy="19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6E9DB0AB-1A4D-4191-9310-ACD0D0524AD4}"/>
              </a:ext>
            </a:extLst>
          </p:cNvPr>
          <p:cNvSpPr/>
          <p:nvPr/>
        </p:nvSpPr>
        <p:spPr>
          <a:xfrm>
            <a:off x="4557958" y="3148650"/>
            <a:ext cx="192515" cy="19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4D09CE36-254F-4A8B-AD9F-55A1AB44A4FF}"/>
              </a:ext>
            </a:extLst>
          </p:cNvPr>
          <p:cNvSpPr/>
          <p:nvPr/>
        </p:nvSpPr>
        <p:spPr>
          <a:xfrm>
            <a:off x="4557958" y="2956134"/>
            <a:ext cx="192515" cy="19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E9A0FDEE-549D-4F5C-BFED-F57ED3C06B9D}"/>
              </a:ext>
            </a:extLst>
          </p:cNvPr>
          <p:cNvSpPr/>
          <p:nvPr/>
        </p:nvSpPr>
        <p:spPr>
          <a:xfrm>
            <a:off x="4557958" y="3341165"/>
            <a:ext cx="192515" cy="19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902213E7-B5A6-4DDD-A500-314F90BD0145}"/>
              </a:ext>
            </a:extLst>
          </p:cNvPr>
          <p:cNvSpPr/>
          <p:nvPr/>
        </p:nvSpPr>
        <p:spPr>
          <a:xfrm>
            <a:off x="4750473" y="2763619"/>
            <a:ext cx="192515" cy="19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3197B5E8-7BA3-480D-ACFD-3F4D1C0E8F77}"/>
              </a:ext>
            </a:extLst>
          </p:cNvPr>
          <p:cNvSpPr/>
          <p:nvPr/>
        </p:nvSpPr>
        <p:spPr>
          <a:xfrm>
            <a:off x="4750473" y="3148650"/>
            <a:ext cx="192515" cy="19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CC7D73C9-781E-4093-99C8-0F021CA61F36}"/>
              </a:ext>
            </a:extLst>
          </p:cNvPr>
          <p:cNvSpPr/>
          <p:nvPr/>
        </p:nvSpPr>
        <p:spPr>
          <a:xfrm>
            <a:off x="4750473" y="2956134"/>
            <a:ext cx="192515" cy="19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C858DCD4-BBBD-44B8-897E-290C236C929E}"/>
              </a:ext>
            </a:extLst>
          </p:cNvPr>
          <p:cNvSpPr/>
          <p:nvPr/>
        </p:nvSpPr>
        <p:spPr>
          <a:xfrm>
            <a:off x="4750473" y="3341165"/>
            <a:ext cx="192515" cy="19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8D8BB489-677B-40BF-B454-C606BC3A0E9C}"/>
              </a:ext>
            </a:extLst>
          </p:cNvPr>
          <p:cNvSpPr/>
          <p:nvPr/>
        </p:nvSpPr>
        <p:spPr>
          <a:xfrm>
            <a:off x="4942988" y="2763619"/>
            <a:ext cx="192515" cy="19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6B01BA46-CB76-460C-AB86-63E8BAE3890F}"/>
              </a:ext>
            </a:extLst>
          </p:cNvPr>
          <p:cNvSpPr/>
          <p:nvPr/>
        </p:nvSpPr>
        <p:spPr>
          <a:xfrm>
            <a:off x="4942988" y="3148650"/>
            <a:ext cx="192515" cy="19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074C1987-FC26-4DCB-BD19-019021640BF5}"/>
              </a:ext>
            </a:extLst>
          </p:cNvPr>
          <p:cNvSpPr/>
          <p:nvPr/>
        </p:nvSpPr>
        <p:spPr>
          <a:xfrm>
            <a:off x="4942988" y="2956134"/>
            <a:ext cx="192515" cy="19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B00E3663-DE46-4A2E-B823-AB3CF157030B}"/>
              </a:ext>
            </a:extLst>
          </p:cNvPr>
          <p:cNvSpPr/>
          <p:nvPr/>
        </p:nvSpPr>
        <p:spPr>
          <a:xfrm>
            <a:off x="4942988" y="3341165"/>
            <a:ext cx="192515" cy="19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FC520262-6CA3-4E43-8819-E7C5D0E1416D}"/>
              </a:ext>
            </a:extLst>
          </p:cNvPr>
          <p:cNvSpPr/>
          <p:nvPr/>
        </p:nvSpPr>
        <p:spPr>
          <a:xfrm>
            <a:off x="5135503" y="2763619"/>
            <a:ext cx="192515" cy="19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5230C0E9-EBA8-4697-B9D9-DDE62474688F}"/>
              </a:ext>
            </a:extLst>
          </p:cNvPr>
          <p:cNvSpPr/>
          <p:nvPr/>
        </p:nvSpPr>
        <p:spPr>
          <a:xfrm>
            <a:off x="5135503" y="3148650"/>
            <a:ext cx="192515" cy="19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4EA70234-6BCD-4EAC-B69B-8B185C4F949E}"/>
              </a:ext>
            </a:extLst>
          </p:cNvPr>
          <p:cNvSpPr/>
          <p:nvPr/>
        </p:nvSpPr>
        <p:spPr>
          <a:xfrm>
            <a:off x="5135503" y="2956134"/>
            <a:ext cx="192515" cy="19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42F33CA3-BC2F-4C03-83C1-79883D7ECCA5}"/>
              </a:ext>
            </a:extLst>
          </p:cNvPr>
          <p:cNvSpPr/>
          <p:nvPr/>
        </p:nvSpPr>
        <p:spPr>
          <a:xfrm>
            <a:off x="5135503" y="3341165"/>
            <a:ext cx="192515" cy="19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CC62E470-1D5E-49DD-8EE5-96DFBF7A99F2}"/>
              </a:ext>
            </a:extLst>
          </p:cNvPr>
          <p:cNvSpPr/>
          <p:nvPr/>
        </p:nvSpPr>
        <p:spPr>
          <a:xfrm>
            <a:off x="5328019" y="2763619"/>
            <a:ext cx="192515" cy="19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5C7023F3-BF9A-4998-87A1-4C160077D183}"/>
              </a:ext>
            </a:extLst>
          </p:cNvPr>
          <p:cNvSpPr/>
          <p:nvPr/>
        </p:nvSpPr>
        <p:spPr>
          <a:xfrm>
            <a:off x="5328019" y="3148650"/>
            <a:ext cx="192515" cy="19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B9C9A75B-25D1-4CAB-8F6A-F74C1BB4577A}"/>
              </a:ext>
            </a:extLst>
          </p:cNvPr>
          <p:cNvSpPr/>
          <p:nvPr/>
        </p:nvSpPr>
        <p:spPr>
          <a:xfrm>
            <a:off x="5328019" y="2956134"/>
            <a:ext cx="192515" cy="19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FE0858C1-89B4-410F-AA1C-A803D0BF47A4}"/>
              </a:ext>
            </a:extLst>
          </p:cNvPr>
          <p:cNvSpPr/>
          <p:nvPr/>
        </p:nvSpPr>
        <p:spPr>
          <a:xfrm>
            <a:off x="5328019" y="3341165"/>
            <a:ext cx="192515" cy="19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74527DFC-AF15-4E48-8F13-4652374D2853}"/>
              </a:ext>
            </a:extLst>
          </p:cNvPr>
          <p:cNvSpPr/>
          <p:nvPr/>
        </p:nvSpPr>
        <p:spPr>
          <a:xfrm>
            <a:off x="5520534" y="2763619"/>
            <a:ext cx="192515" cy="19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39C03A26-BCC9-4BCD-BF6B-84D6B471DC7E}"/>
              </a:ext>
            </a:extLst>
          </p:cNvPr>
          <p:cNvSpPr/>
          <p:nvPr/>
        </p:nvSpPr>
        <p:spPr>
          <a:xfrm>
            <a:off x="5520534" y="3148650"/>
            <a:ext cx="192515" cy="19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EC160F90-DFF1-4AB9-A0D0-516E8AC7A321}"/>
              </a:ext>
            </a:extLst>
          </p:cNvPr>
          <p:cNvSpPr/>
          <p:nvPr/>
        </p:nvSpPr>
        <p:spPr>
          <a:xfrm>
            <a:off x="5520534" y="2956134"/>
            <a:ext cx="192515" cy="19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6B13FBDF-4184-424C-B320-85941E2E75E3}"/>
              </a:ext>
            </a:extLst>
          </p:cNvPr>
          <p:cNvSpPr/>
          <p:nvPr/>
        </p:nvSpPr>
        <p:spPr>
          <a:xfrm>
            <a:off x="5520534" y="3341165"/>
            <a:ext cx="192515" cy="19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53" name="그룹 152">
            <a:extLst>
              <a:ext uri="{FF2B5EF4-FFF2-40B4-BE49-F238E27FC236}">
                <a16:creationId xmlns:a16="http://schemas.microsoft.com/office/drawing/2014/main" id="{1286BCC9-2B5D-487A-9ADA-F84EC979DCB9}"/>
              </a:ext>
            </a:extLst>
          </p:cNvPr>
          <p:cNvGrpSpPr/>
          <p:nvPr/>
        </p:nvGrpSpPr>
        <p:grpSpPr>
          <a:xfrm>
            <a:off x="6791362" y="2515205"/>
            <a:ext cx="577546" cy="577546"/>
            <a:chOff x="4172927" y="2002776"/>
            <a:chExt cx="577546" cy="577546"/>
          </a:xfrm>
        </p:grpSpPr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92811F27-8B88-4B0D-AD4E-4905783B3327}"/>
                </a:ext>
              </a:extLst>
            </p:cNvPr>
            <p:cNvSpPr/>
            <p:nvPr/>
          </p:nvSpPr>
          <p:spPr>
            <a:xfrm>
              <a:off x="4172927" y="2002776"/>
              <a:ext cx="192515" cy="1925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662A77B4-C86F-4393-B346-1EC9EB9A5FC1}"/>
                </a:ext>
              </a:extLst>
            </p:cNvPr>
            <p:cNvSpPr/>
            <p:nvPr/>
          </p:nvSpPr>
          <p:spPr>
            <a:xfrm>
              <a:off x="4172927" y="2387807"/>
              <a:ext cx="192515" cy="1925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6" name="직사각형 155">
              <a:extLst>
                <a:ext uri="{FF2B5EF4-FFF2-40B4-BE49-F238E27FC236}">
                  <a16:creationId xmlns:a16="http://schemas.microsoft.com/office/drawing/2014/main" id="{61824325-7731-4EA8-B3EB-7BFF6553C7D9}"/>
                </a:ext>
              </a:extLst>
            </p:cNvPr>
            <p:cNvSpPr/>
            <p:nvPr/>
          </p:nvSpPr>
          <p:spPr>
            <a:xfrm>
              <a:off x="4172927" y="2195291"/>
              <a:ext cx="192515" cy="1925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7" name="직사각형 156">
              <a:extLst>
                <a:ext uri="{FF2B5EF4-FFF2-40B4-BE49-F238E27FC236}">
                  <a16:creationId xmlns:a16="http://schemas.microsoft.com/office/drawing/2014/main" id="{6A7C747C-6FE9-41A7-82D0-259D32979C52}"/>
                </a:ext>
              </a:extLst>
            </p:cNvPr>
            <p:cNvSpPr/>
            <p:nvPr/>
          </p:nvSpPr>
          <p:spPr>
            <a:xfrm>
              <a:off x="4365442" y="2002776"/>
              <a:ext cx="192515" cy="1925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DE7FDD4E-C850-44E6-9E87-0BC18C478B87}"/>
                </a:ext>
              </a:extLst>
            </p:cNvPr>
            <p:cNvSpPr/>
            <p:nvPr/>
          </p:nvSpPr>
          <p:spPr>
            <a:xfrm>
              <a:off x="4365442" y="2387807"/>
              <a:ext cx="192515" cy="1925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9" name="직사각형 158">
              <a:extLst>
                <a:ext uri="{FF2B5EF4-FFF2-40B4-BE49-F238E27FC236}">
                  <a16:creationId xmlns:a16="http://schemas.microsoft.com/office/drawing/2014/main" id="{E7304B19-A7BA-4085-9661-1DD610DE84EC}"/>
                </a:ext>
              </a:extLst>
            </p:cNvPr>
            <p:cNvSpPr/>
            <p:nvPr/>
          </p:nvSpPr>
          <p:spPr>
            <a:xfrm>
              <a:off x="4365442" y="2195291"/>
              <a:ext cx="192515" cy="1925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0" name="직사각형 159">
              <a:extLst>
                <a:ext uri="{FF2B5EF4-FFF2-40B4-BE49-F238E27FC236}">
                  <a16:creationId xmlns:a16="http://schemas.microsoft.com/office/drawing/2014/main" id="{E5FFF741-99FE-4985-87B9-64142AC7B1BB}"/>
                </a:ext>
              </a:extLst>
            </p:cNvPr>
            <p:cNvSpPr/>
            <p:nvPr/>
          </p:nvSpPr>
          <p:spPr>
            <a:xfrm>
              <a:off x="4557958" y="2002776"/>
              <a:ext cx="192515" cy="1925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1" name="직사각형 160">
              <a:extLst>
                <a:ext uri="{FF2B5EF4-FFF2-40B4-BE49-F238E27FC236}">
                  <a16:creationId xmlns:a16="http://schemas.microsoft.com/office/drawing/2014/main" id="{3A788805-DF2A-479A-84EB-DF880BA595F8}"/>
                </a:ext>
              </a:extLst>
            </p:cNvPr>
            <p:cNvSpPr/>
            <p:nvPr/>
          </p:nvSpPr>
          <p:spPr>
            <a:xfrm>
              <a:off x="4557958" y="2387807"/>
              <a:ext cx="192515" cy="1925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13BB0021-6F3A-4340-BB07-10DB9F4EA95E}"/>
                </a:ext>
              </a:extLst>
            </p:cNvPr>
            <p:cNvSpPr/>
            <p:nvPr/>
          </p:nvSpPr>
          <p:spPr>
            <a:xfrm>
              <a:off x="4557958" y="2195291"/>
              <a:ext cx="192515" cy="1925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63" name="그룹 162">
            <a:extLst>
              <a:ext uri="{FF2B5EF4-FFF2-40B4-BE49-F238E27FC236}">
                <a16:creationId xmlns:a16="http://schemas.microsoft.com/office/drawing/2014/main" id="{B10854D2-640D-45A3-A47F-95B6439D5B82}"/>
              </a:ext>
            </a:extLst>
          </p:cNvPr>
          <p:cNvGrpSpPr/>
          <p:nvPr/>
        </p:nvGrpSpPr>
        <p:grpSpPr>
          <a:xfrm>
            <a:off x="7425993" y="2515205"/>
            <a:ext cx="577546" cy="577546"/>
            <a:chOff x="4172927" y="2002776"/>
            <a:chExt cx="577546" cy="577546"/>
          </a:xfrm>
        </p:grpSpPr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91EB4046-D838-4C49-9462-E727F0946177}"/>
                </a:ext>
              </a:extLst>
            </p:cNvPr>
            <p:cNvSpPr/>
            <p:nvPr/>
          </p:nvSpPr>
          <p:spPr>
            <a:xfrm>
              <a:off x="4172927" y="2002776"/>
              <a:ext cx="192515" cy="1925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09C3C003-6472-4B5C-BDA9-A9B2502CBCF9}"/>
                </a:ext>
              </a:extLst>
            </p:cNvPr>
            <p:cNvSpPr/>
            <p:nvPr/>
          </p:nvSpPr>
          <p:spPr>
            <a:xfrm>
              <a:off x="4172927" y="2387807"/>
              <a:ext cx="192515" cy="1925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6" name="직사각형 165">
              <a:extLst>
                <a:ext uri="{FF2B5EF4-FFF2-40B4-BE49-F238E27FC236}">
                  <a16:creationId xmlns:a16="http://schemas.microsoft.com/office/drawing/2014/main" id="{9B548A70-7D39-4CCC-A839-C8AEAFB600C1}"/>
                </a:ext>
              </a:extLst>
            </p:cNvPr>
            <p:cNvSpPr/>
            <p:nvPr/>
          </p:nvSpPr>
          <p:spPr>
            <a:xfrm>
              <a:off x="4172927" y="2195291"/>
              <a:ext cx="192515" cy="1925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7" name="직사각형 166">
              <a:extLst>
                <a:ext uri="{FF2B5EF4-FFF2-40B4-BE49-F238E27FC236}">
                  <a16:creationId xmlns:a16="http://schemas.microsoft.com/office/drawing/2014/main" id="{86A1F51F-7AC9-4F90-B271-FD713B7C9B8B}"/>
                </a:ext>
              </a:extLst>
            </p:cNvPr>
            <p:cNvSpPr/>
            <p:nvPr/>
          </p:nvSpPr>
          <p:spPr>
            <a:xfrm>
              <a:off x="4365442" y="2002776"/>
              <a:ext cx="192515" cy="1925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8" name="직사각형 167">
              <a:extLst>
                <a:ext uri="{FF2B5EF4-FFF2-40B4-BE49-F238E27FC236}">
                  <a16:creationId xmlns:a16="http://schemas.microsoft.com/office/drawing/2014/main" id="{A3559143-5135-4EE1-B08F-07E78D9F408A}"/>
                </a:ext>
              </a:extLst>
            </p:cNvPr>
            <p:cNvSpPr/>
            <p:nvPr/>
          </p:nvSpPr>
          <p:spPr>
            <a:xfrm>
              <a:off x="4365442" y="2387807"/>
              <a:ext cx="192515" cy="1925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9" name="직사각형 168">
              <a:extLst>
                <a:ext uri="{FF2B5EF4-FFF2-40B4-BE49-F238E27FC236}">
                  <a16:creationId xmlns:a16="http://schemas.microsoft.com/office/drawing/2014/main" id="{6EE3D52A-C387-43C5-A2F6-5588BC8F336D}"/>
                </a:ext>
              </a:extLst>
            </p:cNvPr>
            <p:cNvSpPr/>
            <p:nvPr/>
          </p:nvSpPr>
          <p:spPr>
            <a:xfrm>
              <a:off x="4365442" y="2195291"/>
              <a:ext cx="192515" cy="1925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0" name="직사각형 169">
              <a:extLst>
                <a:ext uri="{FF2B5EF4-FFF2-40B4-BE49-F238E27FC236}">
                  <a16:creationId xmlns:a16="http://schemas.microsoft.com/office/drawing/2014/main" id="{005F856D-62F4-4EF2-A1FB-2A17FBCA3707}"/>
                </a:ext>
              </a:extLst>
            </p:cNvPr>
            <p:cNvSpPr/>
            <p:nvPr/>
          </p:nvSpPr>
          <p:spPr>
            <a:xfrm>
              <a:off x="4557958" y="2002776"/>
              <a:ext cx="192515" cy="1925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133DACE7-A307-4055-AC87-516A47559878}"/>
                </a:ext>
              </a:extLst>
            </p:cNvPr>
            <p:cNvSpPr/>
            <p:nvPr/>
          </p:nvSpPr>
          <p:spPr>
            <a:xfrm>
              <a:off x="4557958" y="2387807"/>
              <a:ext cx="192515" cy="1925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2" name="직사각형 171">
              <a:extLst>
                <a:ext uri="{FF2B5EF4-FFF2-40B4-BE49-F238E27FC236}">
                  <a16:creationId xmlns:a16="http://schemas.microsoft.com/office/drawing/2014/main" id="{940161CF-BB50-4C04-A537-D6ADCE29B60C}"/>
                </a:ext>
              </a:extLst>
            </p:cNvPr>
            <p:cNvSpPr/>
            <p:nvPr/>
          </p:nvSpPr>
          <p:spPr>
            <a:xfrm>
              <a:off x="4557958" y="2195291"/>
              <a:ext cx="192515" cy="1925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73" name="그룹 172">
            <a:extLst>
              <a:ext uri="{FF2B5EF4-FFF2-40B4-BE49-F238E27FC236}">
                <a16:creationId xmlns:a16="http://schemas.microsoft.com/office/drawing/2014/main" id="{C0C3EA9D-8C01-4A46-A4B3-16B199509FCC}"/>
              </a:ext>
            </a:extLst>
          </p:cNvPr>
          <p:cNvGrpSpPr/>
          <p:nvPr/>
        </p:nvGrpSpPr>
        <p:grpSpPr>
          <a:xfrm>
            <a:off x="8728641" y="2515205"/>
            <a:ext cx="577546" cy="577546"/>
            <a:chOff x="4172927" y="2002776"/>
            <a:chExt cx="577546" cy="577546"/>
          </a:xfrm>
        </p:grpSpPr>
        <p:sp>
          <p:nvSpPr>
            <p:cNvPr id="174" name="직사각형 173">
              <a:extLst>
                <a:ext uri="{FF2B5EF4-FFF2-40B4-BE49-F238E27FC236}">
                  <a16:creationId xmlns:a16="http://schemas.microsoft.com/office/drawing/2014/main" id="{029C0C8C-8D88-4378-89D8-17671F8E60A3}"/>
                </a:ext>
              </a:extLst>
            </p:cNvPr>
            <p:cNvSpPr/>
            <p:nvPr/>
          </p:nvSpPr>
          <p:spPr>
            <a:xfrm>
              <a:off x="4172927" y="2002776"/>
              <a:ext cx="192515" cy="1925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5" name="직사각형 174">
              <a:extLst>
                <a:ext uri="{FF2B5EF4-FFF2-40B4-BE49-F238E27FC236}">
                  <a16:creationId xmlns:a16="http://schemas.microsoft.com/office/drawing/2014/main" id="{7CC3D254-4E9A-4C44-9056-B8A8B271F198}"/>
                </a:ext>
              </a:extLst>
            </p:cNvPr>
            <p:cNvSpPr/>
            <p:nvPr/>
          </p:nvSpPr>
          <p:spPr>
            <a:xfrm>
              <a:off x="4172927" y="2387807"/>
              <a:ext cx="192515" cy="1925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6" name="직사각형 175">
              <a:extLst>
                <a:ext uri="{FF2B5EF4-FFF2-40B4-BE49-F238E27FC236}">
                  <a16:creationId xmlns:a16="http://schemas.microsoft.com/office/drawing/2014/main" id="{97C23599-CEFA-468C-BD81-21EAF168CE69}"/>
                </a:ext>
              </a:extLst>
            </p:cNvPr>
            <p:cNvSpPr/>
            <p:nvPr/>
          </p:nvSpPr>
          <p:spPr>
            <a:xfrm>
              <a:off x="4172927" y="2195291"/>
              <a:ext cx="192515" cy="1925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7D9CC752-292B-4312-BE3C-AAB350EC5C58}"/>
                </a:ext>
              </a:extLst>
            </p:cNvPr>
            <p:cNvSpPr/>
            <p:nvPr/>
          </p:nvSpPr>
          <p:spPr>
            <a:xfrm>
              <a:off x="4365442" y="2002776"/>
              <a:ext cx="192515" cy="1925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72491E80-4378-4001-940E-BC4F3A00F8B2}"/>
                </a:ext>
              </a:extLst>
            </p:cNvPr>
            <p:cNvSpPr/>
            <p:nvPr/>
          </p:nvSpPr>
          <p:spPr>
            <a:xfrm>
              <a:off x="4365442" y="2387807"/>
              <a:ext cx="192515" cy="1925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9" name="직사각형 178">
              <a:extLst>
                <a:ext uri="{FF2B5EF4-FFF2-40B4-BE49-F238E27FC236}">
                  <a16:creationId xmlns:a16="http://schemas.microsoft.com/office/drawing/2014/main" id="{636271EC-7223-4461-960D-8AB0E5418062}"/>
                </a:ext>
              </a:extLst>
            </p:cNvPr>
            <p:cNvSpPr/>
            <p:nvPr/>
          </p:nvSpPr>
          <p:spPr>
            <a:xfrm>
              <a:off x="4365442" y="2195291"/>
              <a:ext cx="192515" cy="1925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0" name="직사각형 179">
              <a:extLst>
                <a:ext uri="{FF2B5EF4-FFF2-40B4-BE49-F238E27FC236}">
                  <a16:creationId xmlns:a16="http://schemas.microsoft.com/office/drawing/2014/main" id="{1B7EC0BD-92D0-4283-B6AD-ADCDFC438D39}"/>
                </a:ext>
              </a:extLst>
            </p:cNvPr>
            <p:cNvSpPr/>
            <p:nvPr/>
          </p:nvSpPr>
          <p:spPr>
            <a:xfrm>
              <a:off x="4557958" y="2002776"/>
              <a:ext cx="192515" cy="1925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1" name="직사각형 180">
              <a:extLst>
                <a:ext uri="{FF2B5EF4-FFF2-40B4-BE49-F238E27FC236}">
                  <a16:creationId xmlns:a16="http://schemas.microsoft.com/office/drawing/2014/main" id="{DFA62297-2283-49BC-9E09-9FF7B6A49449}"/>
                </a:ext>
              </a:extLst>
            </p:cNvPr>
            <p:cNvSpPr/>
            <p:nvPr/>
          </p:nvSpPr>
          <p:spPr>
            <a:xfrm>
              <a:off x="4557958" y="2387807"/>
              <a:ext cx="192515" cy="1925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2" name="직사각형 181">
              <a:extLst>
                <a:ext uri="{FF2B5EF4-FFF2-40B4-BE49-F238E27FC236}">
                  <a16:creationId xmlns:a16="http://schemas.microsoft.com/office/drawing/2014/main" id="{90936847-068B-4A60-8835-203992066C73}"/>
                </a:ext>
              </a:extLst>
            </p:cNvPr>
            <p:cNvSpPr/>
            <p:nvPr/>
          </p:nvSpPr>
          <p:spPr>
            <a:xfrm>
              <a:off x="4557958" y="2195291"/>
              <a:ext cx="192515" cy="1925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83" name="그룹 182">
            <a:extLst>
              <a:ext uri="{FF2B5EF4-FFF2-40B4-BE49-F238E27FC236}">
                <a16:creationId xmlns:a16="http://schemas.microsoft.com/office/drawing/2014/main" id="{254FFA24-9F87-4FE3-9447-C9A8787793CF}"/>
              </a:ext>
            </a:extLst>
          </p:cNvPr>
          <p:cNvGrpSpPr/>
          <p:nvPr/>
        </p:nvGrpSpPr>
        <p:grpSpPr>
          <a:xfrm>
            <a:off x="9363272" y="2515205"/>
            <a:ext cx="577546" cy="577546"/>
            <a:chOff x="4172927" y="2002776"/>
            <a:chExt cx="577546" cy="577546"/>
          </a:xfrm>
        </p:grpSpPr>
        <p:sp>
          <p:nvSpPr>
            <p:cNvPr id="184" name="직사각형 183">
              <a:extLst>
                <a:ext uri="{FF2B5EF4-FFF2-40B4-BE49-F238E27FC236}">
                  <a16:creationId xmlns:a16="http://schemas.microsoft.com/office/drawing/2014/main" id="{81ADE5AD-6506-44DF-B9A0-A964175CD47F}"/>
                </a:ext>
              </a:extLst>
            </p:cNvPr>
            <p:cNvSpPr/>
            <p:nvPr/>
          </p:nvSpPr>
          <p:spPr>
            <a:xfrm>
              <a:off x="4172927" y="2002776"/>
              <a:ext cx="192515" cy="1925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5" name="직사각형 184">
              <a:extLst>
                <a:ext uri="{FF2B5EF4-FFF2-40B4-BE49-F238E27FC236}">
                  <a16:creationId xmlns:a16="http://schemas.microsoft.com/office/drawing/2014/main" id="{3AB0C4F0-C6C5-44DD-B61D-7350F7660645}"/>
                </a:ext>
              </a:extLst>
            </p:cNvPr>
            <p:cNvSpPr/>
            <p:nvPr/>
          </p:nvSpPr>
          <p:spPr>
            <a:xfrm>
              <a:off x="4172927" y="2387807"/>
              <a:ext cx="192515" cy="1925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6" name="직사각형 185">
              <a:extLst>
                <a:ext uri="{FF2B5EF4-FFF2-40B4-BE49-F238E27FC236}">
                  <a16:creationId xmlns:a16="http://schemas.microsoft.com/office/drawing/2014/main" id="{285D112A-6924-4EE5-9BFC-540A6F0D761F}"/>
                </a:ext>
              </a:extLst>
            </p:cNvPr>
            <p:cNvSpPr/>
            <p:nvPr/>
          </p:nvSpPr>
          <p:spPr>
            <a:xfrm>
              <a:off x="4172927" y="2195291"/>
              <a:ext cx="192515" cy="1925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7" name="직사각형 186">
              <a:extLst>
                <a:ext uri="{FF2B5EF4-FFF2-40B4-BE49-F238E27FC236}">
                  <a16:creationId xmlns:a16="http://schemas.microsoft.com/office/drawing/2014/main" id="{8D85B8E4-B836-41D6-AF18-990D47A37318}"/>
                </a:ext>
              </a:extLst>
            </p:cNvPr>
            <p:cNvSpPr/>
            <p:nvPr/>
          </p:nvSpPr>
          <p:spPr>
            <a:xfrm>
              <a:off x="4365442" y="2002776"/>
              <a:ext cx="192515" cy="1925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8" name="직사각형 187">
              <a:extLst>
                <a:ext uri="{FF2B5EF4-FFF2-40B4-BE49-F238E27FC236}">
                  <a16:creationId xmlns:a16="http://schemas.microsoft.com/office/drawing/2014/main" id="{6D57FB69-DA6B-4526-8EEE-13223324FDA1}"/>
                </a:ext>
              </a:extLst>
            </p:cNvPr>
            <p:cNvSpPr/>
            <p:nvPr/>
          </p:nvSpPr>
          <p:spPr>
            <a:xfrm>
              <a:off x="4365442" y="2387807"/>
              <a:ext cx="192515" cy="1925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9" name="직사각형 188">
              <a:extLst>
                <a:ext uri="{FF2B5EF4-FFF2-40B4-BE49-F238E27FC236}">
                  <a16:creationId xmlns:a16="http://schemas.microsoft.com/office/drawing/2014/main" id="{0BB4AE62-215F-4B7C-8B9A-087D0EC1F1EE}"/>
                </a:ext>
              </a:extLst>
            </p:cNvPr>
            <p:cNvSpPr/>
            <p:nvPr/>
          </p:nvSpPr>
          <p:spPr>
            <a:xfrm>
              <a:off x="4365442" y="2195291"/>
              <a:ext cx="192515" cy="1925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B6175F59-8059-4456-8139-BB6058BDC728}"/>
                </a:ext>
              </a:extLst>
            </p:cNvPr>
            <p:cNvSpPr/>
            <p:nvPr/>
          </p:nvSpPr>
          <p:spPr>
            <a:xfrm>
              <a:off x="4557958" y="2002776"/>
              <a:ext cx="192515" cy="1925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CF12EFE3-CAC3-423A-B2D9-BA80E635FC5E}"/>
                </a:ext>
              </a:extLst>
            </p:cNvPr>
            <p:cNvSpPr/>
            <p:nvPr/>
          </p:nvSpPr>
          <p:spPr>
            <a:xfrm>
              <a:off x="4557958" y="2387807"/>
              <a:ext cx="192515" cy="1925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2" name="직사각형 191">
              <a:extLst>
                <a:ext uri="{FF2B5EF4-FFF2-40B4-BE49-F238E27FC236}">
                  <a16:creationId xmlns:a16="http://schemas.microsoft.com/office/drawing/2014/main" id="{B97A06A5-3481-4E59-9C8C-7846C3542084}"/>
                </a:ext>
              </a:extLst>
            </p:cNvPr>
            <p:cNvSpPr/>
            <p:nvPr/>
          </p:nvSpPr>
          <p:spPr>
            <a:xfrm>
              <a:off x="4557958" y="2195291"/>
              <a:ext cx="192515" cy="1925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94" name="직사각형 193">
            <a:extLst>
              <a:ext uri="{FF2B5EF4-FFF2-40B4-BE49-F238E27FC236}">
                <a16:creationId xmlns:a16="http://schemas.microsoft.com/office/drawing/2014/main" id="{DEB38EC3-167C-4951-8B13-A4E0796BADDD}"/>
              </a:ext>
            </a:extLst>
          </p:cNvPr>
          <p:cNvSpPr/>
          <p:nvPr/>
        </p:nvSpPr>
        <p:spPr>
          <a:xfrm>
            <a:off x="490301" y="5247789"/>
            <a:ext cx="9659539" cy="650707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6AB0237-016E-4B18-9037-F66389D63AA6}"/>
              </a:ext>
            </a:extLst>
          </p:cNvPr>
          <p:cNvSpPr/>
          <p:nvPr/>
        </p:nvSpPr>
        <p:spPr>
          <a:xfrm>
            <a:off x="532639" y="4614242"/>
            <a:ext cx="4769671" cy="55525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64BCE15-D184-4DE6-BD07-434FD65E66EC}"/>
              </a:ext>
            </a:extLst>
          </p:cNvPr>
          <p:cNvSpPr/>
          <p:nvPr/>
        </p:nvSpPr>
        <p:spPr>
          <a:xfrm>
            <a:off x="588050" y="4662965"/>
            <a:ext cx="2334036" cy="4634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E0745EC-D309-4675-B138-42A09A844AA5}"/>
              </a:ext>
            </a:extLst>
          </p:cNvPr>
          <p:cNvSpPr/>
          <p:nvPr/>
        </p:nvSpPr>
        <p:spPr>
          <a:xfrm>
            <a:off x="2922086" y="4662965"/>
            <a:ext cx="2334036" cy="4634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932059A-A3BC-4798-A7F1-B5AF4BF4B9CE}"/>
              </a:ext>
            </a:extLst>
          </p:cNvPr>
          <p:cNvSpPr/>
          <p:nvPr/>
        </p:nvSpPr>
        <p:spPr>
          <a:xfrm>
            <a:off x="648589" y="4711687"/>
            <a:ext cx="1106918" cy="36851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9C01EF5-601C-495A-936D-CFBF3E26EFB0}"/>
              </a:ext>
            </a:extLst>
          </p:cNvPr>
          <p:cNvSpPr/>
          <p:nvPr/>
        </p:nvSpPr>
        <p:spPr>
          <a:xfrm>
            <a:off x="1755068" y="4711687"/>
            <a:ext cx="1106918" cy="36851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F1E5E5B-F075-4521-BF12-04C867F085AF}"/>
              </a:ext>
            </a:extLst>
          </p:cNvPr>
          <p:cNvSpPr/>
          <p:nvPr/>
        </p:nvSpPr>
        <p:spPr>
          <a:xfrm>
            <a:off x="691726" y="4757875"/>
            <a:ext cx="512164" cy="28537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121D4AE-664B-46ED-9B62-B410BB3C4400}"/>
              </a:ext>
            </a:extLst>
          </p:cNvPr>
          <p:cNvSpPr/>
          <p:nvPr/>
        </p:nvSpPr>
        <p:spPr>
          <a:xfrm>
            <a:off x="1202048" y="4757875"/>
            <a:ext cx="512164" cy="28537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476209B-9E8E-414D-BF77-9BF62342227B}"/>
              </a:ext>
            </a:extLst>
          </p:cNvPr>
          <p:cNvSpPr/>
          <p:nvPr/>
        </p:nvSpPr>
        <p:spPr>
          <a:xfrm>
            <a:off x="732582" y="4794825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75E0D749-D6F0-4DEB-BA90-85831360B63E}"/>
              </a:ext>
            </a:extLst>
          </p:cNvPr>
          <p:cNvSpPr/>
          <p:nvPr/>
        </p:nvSpPr>
        <p:spPr>
          <a:xfrm>
            <a:off x="945237" y="4794825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396C82B-7E86-4541-8652-7F5C58ACDDAE}"/>
              </a:ext>
            </a:extLst>
          </p:cNvPr>
          <p:cNvSpPr/>
          <p:nvPr/>
        </p:nvSpPr>
        <p:spPr>
          <a:xfrm>
            <a:off x="1244296" y="4793783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DBAEB1B-DA4A-4316-A8B7-248711284498}"/>
              </a:ext>
            </a:extLst>
          </p:cNvPr>
          <p:cNvSpPr/>
          <p:nvPr/>
        </p:nvSpPr>
        <p:spPr>
          <a:xfrm>
            <a:off x="1456952" y="4793783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484F45A-5901-45FD-80DC-0987CB43E622}"/>
              </a:ext>
            </a:extLst>
          </p:cNvPr>
          <p:cNvSpPr/>
          <p:nvPr/>
        </p:nvSpPr>
        <p:spPr>
          <a:xfrm>
            <a:off x="1787346" y="4756832"/>
            <a:ext cx="512164" cy="28537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3E56399-F8F4-43DD-A342-4274C1D06052}"/>
              </a:ext>
            </a:extLst>
          </p:cNvPr>
          <p:cNvSpPr/>
          <p:nvPr/>
        </p:nvSpPr>
        <p:spPr>
          <a:xfrm>
            <a:off x="2297668" y="4756832"/>
            <a:ext cx="512164" cy="28537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6E714E4-7FD1-4A6E-87FA-EC007D80466E}"/>
              </a:ext>
            </a:extLst>
          </p:cNvPr>
          <p:cNvSpPr/>
          <p:nvPr/>
        </p:nvSpPr>
        <p:spPr>
          <a:xfrm>
            <a:off x="1828201" y="4793783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7F5C5F3F-54ED-4BA6-860F-EA584CA02753}"/>
              </a:ext>
            </a:extLst>
          </p:cNvPr>
          <p:cNvSpPr/>
          <p:nvPr/>
        </p:nvSpPr>
        <p:spPr>
          <a:xfrm>
            <a:off x="2040857" y="4793783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27849B8-73C8-4A5F-A90B-87ADD8CE7BA3}"/>
              </a:ext>
            </a:extLst>
          </p:cNvPr>
          <p:cNvSpPr/>
          <p:nvPr/>
        </p:nvSpPr>
        <p:spPr>
          <a:xfrm>
            <a:off x="2339916" y="4792740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A1AA0E13-498B-4EC2-A9E4-B746575E6DFC}"/>
              </a:ext>
            </a:extLst>
          </p:cNvPr>
          <p:cNvSpPr/>
          <p:nvPr/>
        </p:nvSpPr>
        <p:spPr>
          <a:xfrm>
            <a:off x="2552571" y="4792740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0D27276C-8BC5-4028-B7F7-E980313B220F}"/>
              </a:ext>
            </a:extLst>
          </p:cNvPr>
          <p:cNvSpPr/>
          <p:nvPr/>
        </p:nvSpPr>
        <p:spPr>
          <a:xfrm>
            <a:off x="2982625" y="4715760"/>
            <a:ext cx="1106918" cy="36851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777C1494-5DA7-4471-98AF-788566D6324B}"/>
              </a:ext>
            </a:extLst>
          </p:cNvPr>
          <p:cNvSpPr/>
          <p:nvPr/>
        </p:nvSpPr>
        <p:spPr>
          <a:xfrm>
            <a:off x="4089104" y="4715760"/>
            <a:ext cx="1106918" cy="36851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11DD785C-9474-4F79-877B-E9521104451D}"/>
              </a:ext>
            </a:extLst>
          </p:cNvPr>
          <p:cNvSpPr/>
          <p:nvPr/>
        </p:nvSpPr>
        <p:spPr>
          <a:xfrm>
            <a:off x="3025762" y="4761948"/>
            <a:ext cx="512164" cy="28537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3A940E9D-BE80-4810-AB59-355F19DEA7FA}"/>
              </a:ext>
            </a:extLst>
          </p:cNvPr>
          <p:cNvSpPr/>
          <p:nvPr/>
        </p:nvSpPr>
        <p:spPr>
          <a:xfrm>
            <a:off x="3536084" y="4761948"/>
            <a:ext cx="512164" cy="28537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B118F32-98F8-4C45-9A78-9EE54E713208}"/>
              </a:ext>
            </a:extLst>
          </p:cNvPr>
          <p:cNvSpPr/>
          <p:nvPr/>
        </p:nvSpPr>
        <p:spPr>
          <a:xfrm>
            <a:off x="3066618" y="4798899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17C29739-7CC7-40BE-B52A-DA1210753FD8}"/>
              </a:ext>
            </a:extLst>
          </p:cNvPr>
          <p:cNvSpPr/>
          <p:nvPr/>
        </p:nvSpPr>
        <p:spPr>
          <a:xfrm>
            <a:off x="3279273" y="4798899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241661E2-3B05-4E73-B7DE-241CEBBE21B1}"/>
              </a:ext>
            </a:extLst>
          </p:cNvPr>
          <p:cNvSpPr/>
          <p:nvPr/>
        </p:nvSpPr>
        <p:spPr>
          <a:xfrm>
            <a:off x="3578332" y="4797856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19D9328F-5C81-4908-895E-AAD080C8474A}"/>
              </a:ext>
            </a:extLst>
          </p:cNvPr>
          <p:cNvSpPr/>
          <p:nvPr/>
        </p:nvSpPr>
        <p:spPr>
          <a:xfrm>
            <a:off x="3790988" y="4797856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AC63668-AEA1-4ECB-8BB6-2662C0E77ED6}"/>
              </a:ext>
            </a:extLst>
          </p:cNvPr>
          <p:cNvSpPr/>
          <p:nvPr/>
        </p:nvSpPr>
        <p:spPr>
          <a:xfrm>
            <a:off x="4121382" y="4760906"/>
            <a:ext cx="512164" cy="28537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5F8807E1-3832-481A-876B-BA9DF7E3A753}"/>
              </a:ext>
            </a:extLst>
          </p:cNvPr>
          <p:cNvSpPr/>
          <p:nvPr/>
        </p:nvSpPr>
        <p:spPr>
          <a:xfrm>
            <a:off x="4631704" y="4760906"/>
            <a:ext cx="512164" cy="28537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26B99A40-3915-4346-A7B7-72CFD2B91656}"/>
              </a:ext>
            </a:extLst>
          </p:cNvPr>
          <p:cNvSpPr/>
          <p:nvPr/>
        </p:nvSpPr>
        <p:spPr>
          <a:xfrm>
            <a:off x="4162237" y="4797856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E2E4BE5A-2C40-4D59-A779-1E05C68FBBBC}"/>
              </a:ext>
            </a:extLst>
          </p:cNvPr>
          <p:cNvSpPr/>
          <p:nvPr/>
        </p:nvSpPr>
        <p:spPr>
          <a:xfrm>
            <a:off x="4374893" y="4797856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68" name="직사각형 7167">
            <a:extLst>
              <a:ext uri="{FF2B5EF4-FFF2-40B4-BE49-F238E27FC236}">
                <a16:creationId xmlns:a16="http://schemas.microsoft.com/office/drawing/2014/main" id="{A0841601-3C43-4D22-B5CE-C69963EC8F43}"/>
              </a:ext>
            </a:extLst>
          </p:cNvPr>
          <p:cNvSpPr/>
          <p:nvPr/>
        </p:nvSpPr>
        <p:spPr>
          <a:xfrm>
            <a:off x="4673952" y="4796813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69" name="직사각형 7168">
            <a:extLst>
              <a:ext uri="{FF2B5EF4-FFF2-40B4-BE49-F238E27FC236}">
                <a16:creationId xmlns:a16="http://schemas.microsoft.com/office/drawing/2014/main" id="{698FCF53-3D14-48BD-A001-7A110E073196}"/>
              </a:ext>
            </a:extLst>
          </p:cNvPr>
          <p:cNvSpPr/>
          <p:nvPr/>
        </p:nvSpPr>
        <p:spPr>
          <a:xfrm>
            <a:off x="4886607" y="4796813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8ADADAFA-F831-4B8F-B585-3B993F3F17DD}"/>
              </a:ext>
            </a:extLst>
          </p:cNvPr>
          <p:cNvSpPr/>
          <p:nvPr/>
        </p:nvSpPr>
        <p:spPr>
          <a:xfrm>
            <a:off x="536489" y="5290898"/>
            <a:ext cx="4769671" cy="55525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BDBF1FF6-C291-44AF-8BF8-37F8259F56DE}"/>
              </a:ext>
            </a:extLst>
          </p:cNvPr>
          <p:cNvSpPr/>
          <p:nvPr/>
        </p:nvSpPr>
        <p:spPr>
          <a:xfrm>
            <a:off x="591900" y="5339621"/>
            <a:ext cx="2334036" cy="4634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784E4629-C5C5-495C-A372-1F37AC55E339}"/>
              </a:ext>
            </a:extLst>
          </p:cNvPr>
          <p:cNvSpPr/>
          <p:nvPr/>
        </p:nvSpPr>
        <p:spPr>
          <a:xfrm>
            <a:off x="2925936" y="5339621"/>
            <a:ext cx="2334036" cy="4634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213F4D40-E223-4201-8DBA-ED8042D363AB}"/>
              </a:ext>
            </a:extLst>
          </p:cNvPr>
          <p:cNvSpPr/>
          <p:nvPr/>
        </p:nvSpPr>
        <p:spPr>
          <a:xfrm>
            <a:off x="652439" y="5388343"/>
            <a:ext cx="1106918" cy="36851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2408EBC1-859F-4E9A-843B-1938E1545FDF}"/>
              </a:ext>
            </a:extLst>
          </p:cNvPr>
          <p:cNvSpPr/>
          <p:nvPr/>
        </p:nvSpPr>
        <p:spPr>
          <a:xfrm>
            <a:off x="1758918" y="5388343"/>
            <a:ext cx="1106918" cy="36851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478AC6E3-DEDA-4336-9AE1-3B9EFFAC47B6}"/>
              </a:ext>
            </a:extLst>
          </p:cNvPr>
          <p:cNvSpPr/>
          <p:nvPr/>
        </p:nvSpPr>
        <p:spPr>
          <a:xfrm>
            <a:off x="695576" y="5434531"/>
            <a:ext cx="512164" cy="28537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610D272C-280E-4994-A623-1A2E50318D7C}"/>
              </a:ext>
            </a:extLst>
          </p:cNvPr>
          <p:cNvSpPr/>
          <p:nvPr/>
        </p:nvSpPr>
        <p:spPr>
          <a:xfrm>
            <a:off x="1205898" y="5434531"/>
            <a:ext cx="512164" cy="28537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BF8B5422-463A-49E0-9E8B-997ECBBCDA4F}"/>
              </a:ext>
            </a:extLst>
          </p:cNvPr>
          <p:cNvSpPr/>
          <p:nvPr/>
        </p:nvSpPr>
        <p:spPr>
          <a:xfrm>
            <a:off x="736432" y="5471481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72941EC5-043E-4486-877E-71206C83698E}"/>
              </a:ext>
            </a:extLst>
          </p:cNvPr>
          <p:cNvSpPr/>
          <p:nvPr/>
        </p:nvSpPr>
        <p:spPr>
          <a:xfrm>
            <a:off x="949087" y="5471481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593C4C7F-9B46-4DBC-B348-56AA0CDCAEA9}"/>
              </a:ext>
            </a:extLst>
          </p:cNvPr>
          <p:cNvSpPr/>
          <p:nvPr/>
        </p:nvSpPr>
        <p:spPr>
          <a:xfrm>
            <a:off x="1248146" y="5470439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5" name="직사각형 204">
            <a:extLst>
              <a:ext uri="{FF2B5EF4-FFF2-40B4-BE49-F238E27FC236}">
                <a16:creationId xmlns:a16="http://schemas.microsoft.com/office/drawing/2014/main" id="{80F282EB-7108-4E22-883F-33FDBE3D5FBA}"/>
              </a:ext>
            </a:extLst>
          </p:cNvPr>
          <p:cNvSpPr/>
          <p:nvPr/>
        </p:nvSpPr>
        <p:spPr>
          <a:xfrm>
            <a:off x="1460802" y="5470439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6" name="직사각형 205">
            <a:extLst>
              <a:ext uri="{FF2B5EF4-FFF2-40B4-BE49-F238E27FC236}">
                <a16:creationId xmlns:a16="http://schemas.microsoft.com/office/drawing/2014/main" id="{BDA83E0D-0469-4C34-9AC0-2B387A735DC0}"/>
              </a:ext>
            </a:extLst>
          </p:cNvPr>
          <p:cNvSpPr/>
          <p:nvPr/>
        </p:nvSpPr>
        <p:spPr>
          <a:xfrm>
            <a:off x="1791196" y="5433488"/>
            <a:ext cx="512164" cy="28537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7" name="직사각형 206">
            <a:extLst>
              <a:ext uri="{FF2B5EF4-FFF2-40B4-BE49-F238E27FC236}">
                <a16:creationId xmlns:a16="http://schemas.microsoft.com/office/drawing/2014/main" id="{A920DCFA-94BD-4C6A-9066-6E27D6AD2D7A}"/>
              </a:ext>
            </a:extLst>
          </p:cNvPr>
          <p:cNvSpPr/>
          <p:nvPr/>
        </p:nvSpPr>
        <p:spPr>
          <a:xfrm>
            <a:off x="2301518" y="5433488"/>
            <a:ext cx="512164" cy="28537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8" name="직사각형 207">
            <a:extLst>
              <a:ext uri="{FF2B5EF4-FFF2-40B4-BE49-F238E27FC236}">
                <a16:creationId xmlns:a16="http://schemas.microsoft.com/office/drawing/2014/main" id="{CC3A6E15-A59B-445B-BF9C-A5D4F706E554}"/>
              </a:ext>
            </a:extLst>
          </p:cNvPr>
          <p:cNvSpPr/>
          <p:nvPr/>
        </p:nvSpPr>
        <p:spPr>
          <a:xfrm>
            <a:off x="1832051" y="5470439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9" name="직사각형 208">
            <a:extLst>
              <a:ext uri="{FF2B5EF4-FFF2-40B4-BE49-F238E27FC236}">
                <a16:creationId xmlns:a16="http://schemas.microsoft.com/office/drawing/2014/main" id="{1B4C0F15-00E1-4762-AC98-14631E74D245}"/>
              </a:ext>
            </a:extLst>
          </p:cNvPr>
          <p:cNvSpPr/>
          <p:nvPr/>
        </p:nvSpPr>
        <p:spPr>
          <a:xfrm>
            <a:off x="2044707" y="5470439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0" name="직사각형 209">
            <a:extLst>
              <a:ext uri="{FF2B5EF4-FFF2-40B4-BE49-F238E27FC236}">
                <a16:creationId xmlns:a16="http://schemas.microsoft.com/office/drawing/2014/main" id="{A73029A6-5197-4AC3-89A4-62C46ED088A4}"/>
              </a:ext>
            </a:extLst>
          </p:cNvPr>
          <p:cNvSpPr/>
          <p:nvPr/>
        </p:nvSpPr>
        <p:spPr>
          <a:xfrm>
            <a:off x="2343766" y="5469396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7DC23929-50CF-43CB-8F9D-B4D4287ECDA8}"/>
              </a:ext>
            </a:extLst>
          </p:cNvPr>
          <p:cNvSpPr/>
          <p:nvPr/>
        </p:nvSpPr>
        <p:spPr>
          <a:xfrm>
            <a:off x="2556421" y="5469396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F10BF711-C3AA-48D6-BED2-4B10D570E7DD}"/>
              </a:ext>
            </a:extLst>
          </p:cNvPr>
          <p:cNvSpPr/>
          <p:nvPr/>
        </p:nvSpPr>
        <p:spPr>
          <a:xfrm>
            <a:off x="2986475" y="5392416"/>
            <a:ext cx="1106918" cy="36851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70F29BDA-3037-43A6-B688-7B8E3546DBC1}"/>
              </a:ext>
            </a:extLst>
          </p:cNvPr>
          <p:cNvSpPr/>
          <p:nvPr/>
        </p:nvSpPr>
        <p:spPr>
          <a:xfrm>
            <a:off x="4092954" y="5392416"/>
            <a:ext cx="1106918" cy="36851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DB936B0F-D5B2-4C6C-8657-D8B6CF4BB156}"/>
              </a:ext>
            </a:extLst>
          </p:cNvPr>
          <p:cNvSpPr/>
          <p:nvPr/>
        </p:nvSpPr>
        <p:spPr>
          <a:xfrm>
            <a:off x="3029612" y="5438604"/>
            <a:ext cx="512164" cy="28537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775C0A88-1C71-4251-82A3-A107B87AC512}"/>
              </a:ext>
            </a:extLst>
          </p:cNvPr>
          <p:cNvSpPr/>
          <p:nvPr/>
        </p:nvSpPr>
        <p:spPr>
          <a:xfrm>
            <a:off x="3539934" y="5438604"/>
            <a:ext cx="512164" cy="28537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6" name="직사각형 215">
            <a:extLst>
              <a:ext uri="{FF2B5EF4-FFF2-40B4-BE49-F238E27FC236}">
                <a16:creationId xmlns:a16="http://schemas.microsoft.com/office/drawing/2014/main" id="{B3EEE13B-D7CC-4496-8F9E-800E63D4BCF0}"/>
              </a:ext>
            </a:extLst>
          </p:cNvPr>
          <p:cNvSpPr/>
          <p:nvPr/>
        </p:nvSpPr>
        <p:spPr>
          <a:xfrm>
            <a:off x="3070468" y="5475555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A564537F-7B43-4B98-BFEA-8CC1F007BAD7}"/>
              </a:ext>
            </a:extLst>
          </p:cNvPr>
          <p:cNvSpPr/>
          <p:nvPr/>
        </p:nvSpPr>
        <p:spPr>
          <a:xfrm>
            <a:off x="3283123" y="5475555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7B5F1BD0-B33B-43AA-B81D-8AC28A24281E}"/>
              </a:ext>
            </a:extLst>
          </p:cNvPr>
          <p:cNvSpPr/>
          <p:nvPr/>
        </p:nvSpPr>
        <p:spPr>
          <a:xfrm>
            <a:off x="3582182" y="5474512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4EFFE49E-854D-4EC1-9D00-3651ABBC04A0}"/>
              </a:ext>
            </a:extLst>
          </p:cNvPr>
          <p:cNvSpPr/>
          <p:nvPr/>
        </p:nvSpPr>
        <p:spPr>
          <a:xfrm>
            <a:off x="3794838" y="5474512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365052DB-821E-4226-B1B9-506C073AC8B0}"/>
              </a:ext>
            </a:extLst>
          </p:cNvPr>
          <p:cNvSpPr/>
          <p:nvPr/>
        </p:nvSpPr>
        <p:spPr>
          <a:xfrm>
            <a:off x="4125232" y="5437562"/>
            <a:ext cx="512164" cy="28537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1" name="직사각형 220">
            <a:extLst>
              <a:ext uri="{FF2B5EF4-FFF2-40B4-BE49-F238E27FC236}">
                <a16:creationId xmlns:a16="http://schemas.microsoft.com/office/drawing/2014/main" id="{76D0A02F-8791-4761-94F6-FB3E3E54CB07}"/>
              </a:ext>
            </a:extLst>
          </p:cNvPr>
          <p:cNvSpPr/>
          <p:nvPr/>
        </p:nvSpPr>
        <p:spPr>
          <a:xfrm>
            <a:off x="4635554" y="5437562"/>
            <a:ext cx="512164" cy="28537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994084E0-DEF7-48B6-9DFB-FA2E7CC80F5F}"/>
              </a:ext>
            </a:extLst>
          </p:cNvPr>
          <p:cNvSpPr/>
          <p:nvPr/>
        </p:nvSpPr>
        <p:spPr>
          <a:xfrm>
            <a:off x="4166087" y="5474512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4D8F6C6F-9571-464F-B352-82E263B04663}"/>
              </a:ext>
            </a:extLst>
          </p:cNvPr>
          <p:cNvSpPr/>
          <p:nvPr/>
        </p:nvSpPr>
        <p:spPr>
          <a:xfrm>
            <a:off x="4378743" y="5474512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4" name="직사각형 223">
            <a:extLst>
              <a:ext uri="{FF2B5EF4-FFF2-40B4-BE49-F238E27FC236}">
                <a16:creationId xmlns:a16="http://schemas.microsoft.com/office/drawing/2014/main" id="{627D287A-0315-4A32-8CC2-DF40E65F6249}"/>
              </a:ext>
            </a:extLst>
          </p:cNvPr>
          <p:cNvSpPr/>
          <p:nvPr/>
        </p:nvSpPr>
        <p:spPr>
          <a:xfrm>
            <a:off x="4677802" y="5473469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5" name="직사각형 224">
            <a:extLst>
              <a:ext uri="{FF2B5EF4-FFF2-40B4-BE49-F238E27FC236}">
                <a16:creationId xmlns:a16="http://schemas.microsoft.com/office/drawing/2014/main" id="{A824CCDA-5EC9-4986-92D6-2B63474A7D80}"/>
              </a:ext>
            </a:extLst>
          </p:cNvPr>
          <p:cNvSpPr/>
          <p:nvPr/>
        </p:nvSpPr>
        <p:spPr>
          <a:xfrm>
            <a:off x="4890457" y="5473469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66EBC7F1-C501-487D-ADD7-642AD94ADD48}"/>
              </a:ext>
            </a:extLst>
          </p:cNvPr>
          <p:cNvSpPr/>
          <p:nvPr/>
        </p:nvSpPr>
        <p:spPr>
          <a:xfrm>
            <a:off x="5331604" y="4612572"/>
            <a:ext cx="4769671" cy="55525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DABE8516-D3CF-4779-9F18-F4054F6890EB}"/>
              </a:ext>
            </a:extLst>
          </p:cNvPr>
          <p:cNvSpPr/>
          <p:nvPr/>
        </p:nvSpPr>
        <p:spPr>
          <a:xfrm>
            <a:off x="5387015" y="4661295"/>
            <a:ext cx="2334036" cy="4634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9" name="직사각형 228">
            <a:extLst>
              <a:ext uri="{FF2B5EF4-FFF2-40B4-BE49-F238E27FC236}">
                <a16:creationId xmlns:a16="http://schemas.microsoft.com/office/drawing/2014/main" id="{A1515E5A-7623-4836-ABD4-396BE3B2AFAB}"/>
              </a:ext>
            </a:extLst>
          </p:cNvPr>
          <p:cNvSpPr/>
          <p:nvPr/>
        </p:nvSpPr>
        <p:spPr>
          <a:xfrm>
            <a:off x="7721051" y="4661295"/>
            <a:ext cx="2334036" cy="4634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30DD44C0-96DD-4894-B354-0270236F8E60}"/>
              </a:ext>
            </a:extLst>
          </p:cNvPr>
          <p:cNvSpPr/>
          <p:nvPr/>
        </p:nvSpPr>
        <p:spPr>
          <a:xfrm>
            <a:off x="5447554" y="4710017"/>
            <a:ext cx="1106918" cy="36851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73E75CD8-5694-4327-A54F-783279B2FDD4}"/>
              </a:ext>
            </a:extLst>
          </p:cNvPr>
          <p:cNvSpPr/>
          <p:nvPr/>
        </p:nvSpPr>
        <p:spPr>
          <a:xfrm>
            <a:off x="6554033" y="4710017"/>
            <a:ext cx="1106918" cy="36851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D089EDC2-545C-46F9-BF76-25055AC06A67}"/>
              </a:ext>
            </a:extLst>
          </p:cNvPr>
          <p:cNvSpPr/>
          <p:nvPr/>
        </p:nvSpPr>
        <p:spPr>
          <a:xfrm>
            <a:off x="5490691" y="4756205"/>
            <a:ext cx="512164" cy="28537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F4D412E9-821C-4C34-93EA-6EE021A7864C}"/>
              </a:ext>
            </a:extLst>
          </p:cNvPr>
          <p:cNvSpPr/>
          <p:nvPr/>
        </p:nvSpPr>
        <p:spPr>
          <a:xfrm>
            <a:off x="6001013" y="4756205"/>
            <a:ext cx="512164" cy="28537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4" name="직사각형 233">
            <a:extLst>
              <a:ext uri="{FF2B5EF4-FFF2-40B4-BE49-F238E27FC236}">
                <a16:creationId xmlns:a16="http://schemas.microsoft.com/office/drawing/2014/main" id="{3B95E09A-4E0C-486A-8C11-8845041DEEEF}"/>
              </a:ext>
            </a:extLst>
          </p:cNvPr>
          <p:cNvSpPr/>
          <p:nvPr/>
        </p:nvSpPr>
        <p:spPr>
          <a:xfrm>
            <a:off x="5531547" y="4793155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5" name="직사각형 234">
            <a:extLst>
              <a:ext uri="{FF2B5EF4-FFF2-40B4-BE49-F238E27FC236}">
                <a16:creationId xmlns:a16="http://schemas.microsoft.com/office/drawing/2014/main" id="{4A679EB3-3131-4990-B1FF-8824B3C8860E}"/>
              </a:ext>
            </a:extLst>
          </p:cNvPr>
          <p:cNvSpPr/>
          <p:nvPr/>
        </p:nvSpPr>
        <p:spPr>
          <a:xfrm>
            <a:off x="5744202" y="4793155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6" name="직사각형 235">
            <a:extLst>
              <a:ext uri="{FF2B5EF4-FFF2-40B4-BE49-F238E27FC236}">
                <a16:creationId xmlns:a16="http://schemas.microsoft.com/office/drawing/2014/main" id="{40521DA1-AE43-4853-A925-9E3FBB5FAE17}"/>
              </a:ext>
            </a:extLst>
          </p:cNvPr>
          <p:cNvSpPr/>
          <p:nvPr/>
        </p:nvSpPr>
        <p:spPr>
          <a:xfrm>
            <a:off x="6043261" y="4792113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1D5864FA-BB25-42A5-9D5B-A48993BAF5EA}"/>
              </a:ext>
            </a:extLst>
          </p:cNvPr>
          <p:cNvSpPr/>
          <p:nvPr/>
        </p:nvSpPr>
        <p:spPr>
          <a:xfrm>
            <a:off x="6255917" y="4792113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8" name="직사각형 237">
            <a:extLst>
              <a:ext uri="{FF2B5EF4-FFF2-40B4-BE49-F238E27FC236}">
                <a16:creationId xmlns:a16="http://schemas.microsoft.com/office/drawing/2014/main" id="{E08FC1D4-2297-4489-A342-B0F06D0059CE}"/>
              </a:ext>
            </a:extLst>
          </p:cNvPr>
          <p:cNvSpPr/>
          <p:nvPr/>
        </p:nvSpPr>
        <p:spPr>
          <a:xfrm>
            <a:off x="6586311" y="4755162"/>
            <a:ext cx="512164" cy="28537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9" name="직사각형 238">
            <a:extLst>
              <a:ext uri="{FF2B5EF4-FFF2-40B4-BE49-F238E27FC236}">
                <a16:creationId xmlns:a16="http://schemas.microsoft.com/office/drawing/2014/main" id="{7FB6CF27-C7F9-467F-A7B2-05345E81C83C}"/>
              </a:ext>
            </a:extLst>
          </p:cNvPr>
          <p:cNvSpPr/>
          <p:nvPr/>
        </p:nvSpPr>
        <p:spPr>
          <a:xfrm>
            <a:off x="7096633" y="4755162"/>
            <a:ext cx="512164" cy="28537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0" name="직사각형 239">
            <a:extLst>
              <a:ext uri="{FF2B5EF4-FFF2-40B4-BE49-F238E27FC236}">
                <a16:creationId xmlns:a16="http://schemas.microsoft.com/office/drawing/2014/main" id="{83CF81C1-8F20-4692-A846-1E92A3FCCCC1}"/>
              </a:ext>
            </a:extLst>
          </p:cNvPr>
          <p:cNvSpPr/>
          <p:nvPr/>
        </p:nvSpPr>
        <p:spPr>
          <a:xfrm>
            <a:off x="6627166" y="4792113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1" name="직사각형 240">
            <a:extLst>
              <a:ext uri="{FF2B5EF4-FFF2-40B4-BE49-F238E27FC236}">
                <a16:creationId xmlns:a16="http://schemas.microsoft.com/office/drawing/2014/main" id="{338B1073-7E3C-4E07-8DB6-6D3687D8F5F3}"/>
              </a:ext>
            </a:extLst>
          </p:cNvPr>
          <p:cNvSpPr/>
          <p:nvPr/>
        </p:nvSpPr>
        <p:spPr>
          <a:xfrm>
            <a:off x="6839822" y="4792113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2" name="직사각형 241">
            <a:extLst>
              <a:ext uri="{FF2B5EF4-FFF2-40B4-BE49-F238E27FC236}">
                <a16:creationId xmlns:a16="http://schemas.microsoft.com/office/drawing/2014/main" id="{633B5ECC-7C7A-41F7-804B-73678CDE3F86}"/>
              </a:ext>
            </a:extLst>
          </p:cNvPr>
          <p:cNvSpPr/>
          <p:nvPr/>
        </p:nvSpPr>
        <p:spPr>
          <a:xfrm>
            <a:off x="7138881" y="4791070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3" name="직사각형 242">
            <a:extLst>
              <a:ext uri="{FF2B5EF4-FFF2-40B4-BE49-F238E27FC236}">
                <a16:creationId xmlns:a16="http://schemas.microsoft.com/office/drawing/2014/main" id="{7F96D8BF-D285-41A2-8A82-463112816421}"/>
              </a:ext>
            </a:extLst>
          </p:cNvPr>
          <p:cNvSpPr/>
          <p:nvPr/>
        </p:nvSpPr>
        <p:spPr>
          <a:xfrm>
            <a:off x="7351536" y="4791070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4" name="직사각형 243">
            <a:extLst>
              <a:ext uri="{FF2B5EF4-FFF2-40B4-BE49-F238E27FC236}">
                <a16:creationId xmlns:a16="http://schemas.microsoft.com/office/drawing/2014/main" id="{BE794DF0-5BCF-400B-B054-8E71ED4897DB}"/>
              </a:ext>
            </a:extLst>
          </p:cNvPr>
          <p:cNvSpPr/>
          <p:nvPr/>
        </p:nvSpPr>
        <p:spPr>
          <a:xfrm>
            <a:off x="7781590" y="4714090"/>
            <a:ext cx="1106918" cy="36851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5" name="직사각형 244">
            <a:extLst>
              <a:ext uri="{FF2B5EF4-FFF2-40B4-BE49-F238E27FC236}">
                <a16:creationId xmlns:a16="http://schemas.microsoft.com/office/drawing/2014/main" id="{88A8CC2C-0E60-4521-BBA1-83FFA6CEE4CD}"/>
              </a:ext>
            </a:extLst>
          </p:cNvPr>
          <p:cNvSpPr/>
          <p:nvPr/>
        </p:nvSpPr>
        <p:spPr>
          <a:xfrm>
            <a:off x="8888069" y="4714090"/>
            <a:ext cx="1106918" cy="36851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6" name="직사각형 245">
            <a:extLst>
              <a:ext uri="{FF2B5EF4-FFF2-40B4-BE49-F238E27FC236}">
                <a16:creationId xmlns:a16="http://schemas.microsoft.com/office/drawing/2014/main" id="{BCC4E8A2-C9E0-46CF-B0FB-16D72BF94330}"/>
              </a:ext>
            </a:extLst>
          </p:cNvPr>
          <p:cNvSpPr/>
          <p:nvPr/>
        </p:nvSpPr>
        <p:spPr>
          <a:xfrm>
            <a:off x="7824727" y="4760278"/>
            <a:ext cx="512164" cy="28537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7" name="직사각형 246">
            <a:extLst>
              <a:ext uri="{FF2B5EF4-FFF2-40B4-BE49-F238E27FC236}">
                <a16:creationId xmlns:a16="http://schemas.microsoft.com/office/drawing/2014/main" id="{E7924270-41E6-4D0F-A9CF-C731C833F4EE}"/>
              </a:ext>
            </a:extLst>
          </p:cNvPr>
          <p:cNvSpPr/>
          <p:nvPr/>
        </p:nvSpPr>
        <p:spPr>
          <a:xfrm>
            <a:off x="8335049" y="4760278"/>
            <a:ext cx="512164" cy="28537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8" name="직사각형 247">
            <a:extLst>
              <a:ext uri="{FF2B5EF4-FFF2-40B4-BE49-F238E27FC236}">
                <a16:creationId xmlns:a16="http://schemas.microsoft.com/office/drawing/2014/main" id="{97F09518-50CC-4511-8B52-D2524376B2C2}"/>
              </a:ext>
            </a:extLst>
          </p:cNvPr>
          <p:cNvSpPr/>
          <p:nvPr/>
        </p:nvSpPr>
        <p:spPr>
          <a:xfrm>
            <a:off x="7865583" y="4797229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9" name="직사각형 248">
            <a:extLst>
              <a:ext uri="{FF2B5EF4-FFF2-40B4-BE49-F238E27FC236}">
                <a16:creationId xmlns:a16="http://schemas.microsoft.com/office/drawing/2014/main" id="{42E3134B-FAC3-4951-9E96-D35210CF78AA}"/>
              </a:ext>
            </a:extLst>
          </p:cNvPr>
          <p:cNvSpPr/>
          <p:nvPr/>
        </p:nvSpPr>
        <p:spPr>
          <a:xfrm>
            <a:off x="8078238" y="4797229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0" name="직사각형 249">
            <a:extLst>
              <a:ext uri="{FF2B5EF4-FFF2-40B4-BE49-F238E27FC236}">
                <a16:creationId xmlns:a16="http://schemas.microsoft.com/office/drawing/2014/main" id="{46427B7C-CFBA-44BF-A4E5-6261A91FD3CC}"/>
              </a:ext>
            </a:extLst>
          </p:cNvPr>
          <p:cNvSpPr/>
          <p:nvPr/>
        </p:nvSpPr>
        <p:spPr>
          <a:xfrm>
            <a:off x="8377297" y="4796186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1" name="직사각형 250">
            <a:extLst>
              <a:ext uri="{FF2B5EF4-FFF2-40B4-BE49-F238E27FC236}">
                <a16:creationId xmlns:a16="http://schemas.microsoft.com/office/drawing/2014/main" id="{4940D7B7-1B25-48E4-B542-4AC1E995BCF0}"/>
              </a:ext>
            </a:extLst>
          </p:cNvPr>
          <p:cNvSpPr/>
          <p:nvPr/>
        </p:nvSpPr>
        <p:spPr>
          <a:xfrm>
            <a:off x="8589953" y="4796186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2" name="직사각형 251">
            <a:extLst>
              <a:ext uri="{FF2B5EF4-FFF2-40B4-BE49-F238E27FC236}">
                <a16:creationId xmlns:a16="http://schemas.microsoft.com/office/drawing/2014/main" id="{83569468-98D4-415A-B8B9-E7D31D3C7EDA}"/>
              </a:ext>
            </a:extLst>
          </p:cNvPr>
          <p:cNvSpPr/>
          <p:nvPr/>
        </p:nvSpPr>
        <p:spPr>
          <a:xfrm>
            <a:off x="8920347" y="4759236"/>
            <a:ext cx="512164" cy="28537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3" name="직사각형 252">
            <a:extLst>
              <a:ext uri="{FF2B5EF4-FFF2-40B4-BE49-F238E27FC236}">
                <a16:creationId xmlns:a16="http://schemas.microsoft.com/office/drawing/2014/main" id="{60A9D5A1-A8D2-43A9-84A0-6C379FD03CC1}"/>
              </a:ext>
            </a:extLst>
          </p:cNvPr>
          <p:cNvSpPr/>
          <p:nvPr/>
        </p:nvSpPr>
        <p:spPr>
          <a:xfrm>
            <a:off x="9430669" y="4759236"/>
            <a:ext cx="512164" cy="28537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4" name="직사각형 253">
            <a:extLst>
              <a:ext uri="{FF2B5EF4-FFF2-40B4-BE49-F238E27FC236}">
                <a16:creationId xmlns:a16="http://schemas.microsoft.com/office/drawing/2014/main" id="{B39B644B-F929-462B-AE7D-33D70D256A07}"/>
              </a:ext>
            </a:extLst>
          </p:cNvPr>
          <p:cNvSpPr/>
          <p:nvPr/>
        </p:nvSpPr>
        <p:spPr>
          <a:xfrm>
            <a:off x="8961202" y="4796186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5" name="직사각형 254">
            <a:extLst>
              <a:ext uri="{FF2B5EF4-FFF2-40B4-BE49-F238E27FC236}">
                <a16:creationId xmlns:a16="http://schemas.microsoft.com/office/drawing/2014/main" id="{E2F4129F-719E-4E11-B16C-E056C31D080D}"/>
              </a:ext>
            </a:extLst>
          </p:cNvPr>
          <p:cNvSpPr/>
          <p:nvPr/>
        </p:nvSpPr>
        <p:spPr>
          <a:xfrm>
            <a:off x="9173858" y="4796186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6" name="직사각형 255">
            <a:extLst>
              <a:ext uri="{FF2B5EF4-FFF2-40B4-BE49-F238E27FC236}">
                <a16:creationId xmlns:a16="http://schemas.microsoft.com/office/drawing/2014/main" id="{367DEE7C-9F11-4DA1-AECE-154E60DBB435}"/>
              </a:ext>
            </a:extLst>
          </p:cNvPr>
          <p:cNvSpPr/>
          <p:nvPr/>
        </p:nvSpPr>
        <p:spPr>
          <a:xfrm>
            <a:off x="9472917" y="4795143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7" name="직사각형 256">
            <a:extLst>
              <a:ext uri="{FF2B5EF4-FFF2-40B4-BE49-F238E27FC236}">
                <a16:creationId xmlns:a16="http://schemas.microsoft.com/office/drawing/2014/main" id="{D97729BE-4223-4488-88BD-8C62D17D0D96}"/>
              </a:ext>
            </a:extLst>
          </p:cNvPr>
          <p:cNvSpPr/>
          <p:nvPr/>
        </p:nvSpPr>
        <p:spPr>
          <a:xfrm>
            <a:off x="9685572" y="4795143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8" name="직사각형 257">
            <a:extLst>
              <a:ext uri="{FF2B5EF4-FFF2-40B4-BE49-F238E27FC236}">
                <a16:creationId xmlns:a16="http://schemas.microsoft.com/office/drawing/2014/main" id="{4D0178BA-34CC-4A08-B060-C971C375863B}"/>
              </a:ext>
            </a:extLst>
          </p:cNvPr>
          <p:cNvSpPr/>
          <p:nvPr/>
        </p:nvSpPr>
        <p:spPr>
          <a:xfrm>
            <a:off x="5335454" y="5289228"/>
            <a:ext cx="4769671" cy="55525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9" name="직사각형 258">
            <a:extLst>
              <a:ext uri="{FF2B5EF4-FFF2-40B4-BE49-F238E27FC236}">
                <a16:creationId xmlns:a16="http://schemas.microsoft.com/office/drawing/2014/main" id="{DF3BA57F-3BB8-40F4-8E0C-A779F35F3DCE}"/>
              </a:ext>
            </a:extLst>
          </p:cNvPr>
          <p:cNvSpPr/>
          <p:nvPr/>
        </p:nvSpPr>
        <p:spPr>
          <a:xfrm>
            <a:off x="5390865" y="5337951"/>
            <a:ext cx="2334036" cy="4634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0" name="직사각형 259">
            <a:extLst>
              <a:ext uri="{FF2B5EF4-FFF2-40B4-BE49-F238E27FC236}">
                <a16:creationId xmlns:a16="http://schemas.microsoft.com/office/drawing/2014/main" id="{C21381FC-5AA5-4463-9C29-37D19F44D259}"/>
              </a:ext>
            </a:extLst>
          </p:cNvPr>
          <p:cNvSpPr/>
          <p:nvPr/>
        </p:nvSpPr>
        <p:spPr>
          <a:xfrm>
            <a:off x="7724901" y="5337951"/>
            <a:ext cx="2334036" cy="4634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1" name="직사각형 260">
            <a:extLst>
              <a:ext uri="{FF2B5EF4-FFF2-40B4-BE49-F238E27FC236}">
                <a16:creationId xmlns:a16="http://schemas.microsoft.com/office/drawing/2014/main" id="{072B1463-824C-4519-A949-A009A601F867}"/>
              </a:ext>
            </a:extLst>
          </p:cNvPr>
          <p:cNvSpPr/>
          <p:nvPr/>
        </p:nvSpPr>
        <p:spPr>
          <a:xfrm>
            <a:off x="5451404" y="5386673"/>
            <a:ext cx="1106918" cy="36851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2" name="직사각형 261">
            <a:extLst>
              <a:ext uri="{FF2B5EF4-FFF2-40B4-BE49-F238E27FC236}">
                <a16:creationId xmlns:a16="http://schemas.microsoft.com/office/drawing/2014/main" id="{DCA4E161-85D9-42CE-A346-FDBC86EFC17A}"/>
              </a:ext>
            </a:extLst>
          </p:cNvPr>
          <p:cNvSpPr/>
          <p:nvPr/>
        </p:nvSpPr>
        <p:spPr>
          <a:xfrm>
            <a:off x="6557883" y="5386673"/>
            <a:ext cx="1106918" cy="36851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3" name="직사각형 262">
            <a:extLst>
              <a:ext uri="{FF2B5EF4-FFF2-40B4-BE49-F238E27FC236}">
                <a16:creationId xmlns:a16="http://schemas.microsoft.com/office/drawing/2014/main" id="{C671B1A9-525A-4972-8C57-0EFC24399A80}"/>
              </a:ext>
            </a:extLst>
          </p:cNvPr>
          <p:cNvSpPr/>
          <p:nvPr/>
        </p:nvSpPr>
        <p:spPr>
          <a:xfrm>
            <a:off x="5494541" y="5432861"/>
            <a:ext cx="512164" cy="28537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4" name="직사각형 263">
            <a:extLst>
              <a:ext uri="{FF2B5EF4-FFF2-40B4-BE49-F238E27FC236}">
                <a16:creationId xmlns:a16="http://schemas.microsoft.com/office/drawing/2014/main" id="{D166B481-35B8-4DFB-AA03-5D51041304A0}"/>
              </a:ext>
            </a:extLst>
          </p:cNvPr>
          <p:cNvSpPr/>
          <p:nvPr/>
        </p:nvSpPr>
        <p:spPr>
          <a:xfrm>
            <a:off x="6004863" y="5432861"/>
            <a:ext cx="512164" cy="28537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5" name="직사각형 264">
            <a:extLst>
              <a:ext uri="{FF2B5EF4-FFF2-40B4-BE49-F238E27FC236}">
                <a16:creationId xmlns:a16="http://schemas.microsoft.com/office/drawing/2014/main" id="{BEDFE5DF-C672-42BF-BADD-B6A416E401A1}"/>
              </a:ext>
            </a:extLst>
          </p:cNvPr>
          <p:cNvSpPr/>
          <p:nvPr/>
        </p:nvSpPr>
        <p:spPr>
          <a:xfrm>
            <a:off x="5535397" y="5469811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6" name="직사각형 265">
            <a:extLst>
              <a:ext uri="{FF2B5EF4-FFF2-40B4-BE49-F238E27FC236}">
                <a16:creationId xmlns:a16="http://schemas.microsoft.com/office/drawing/2014/main" id="{691C9741-8A17-4A34-B061-3F6A93B70F8C}"/>
              </a:ext>
            </a:extLst>
          </p:cNvPr>
          <p:cNvSpPr/>
          <p:nvPr/>
        </p:nvSpPr>
        <p:spPr>
          <a:xfrm>
            <a:off x="5748052" y="5469811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7" name="직사각형 266">
            <a:extLst>
              <a:ext uri="{FF2B5EF4-FFF2-40B4-BE49-F238E27FC236}">
                <a16:creationId xmlns:a16="http://schemas.microsoft.com/office/drawing/2014/main" id="{C9079CF1-0F38-4B0A-9DD1-A908569EE70D}"/>
              </a:ext>
            </a:extLst>
          </p:cNvPr>
          <p:cNvSpPr/>
          <p:nvPr/>
        </p:nvSpPr>
        <p:spPr>
          <a:xfrm>
            <a:off x="6047111" y="5468769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8" name="직사각형 267">
            <a:extLst>
              <a:ext uri="{FF2B5EF4-FFF2-40B4-BE49-F238E27FC236}">
                <a16:creationId xmlns:a16="http://schemas.microsoft.com/office/drawing/2014/main" id="{0CA38AC8-1858-4A70-913A-CAD759D3965B}"/>
              </a:ext>
            </a:extLst>
          </p:cNvPr>
          <p:cNvSpPr/>
          <p:nvPr/>
        </p:nvSpPr>
        <p:spPr>
          <a:xfrm>
            <a:off x="6259767" y="5468769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9" name="직사각형 268">
            <a:extLst>
              <a:ext uri="{FF2B5EF4-FFF2-40B4-BE49-F238E27FC236}">
                <a16:creationId xmlns:a16="http://schemas.microsoft.com/office/drawing/2014/main" id="{C202646C-8CD2-4331-94F1-2D58F3F06498}"/>
              </a:ext>
            </a:extLst>
          </p:cNvPr>
          <p:cNvSpPr/>
          <p:nvPr/>
        </p:nvSpPr>
        <p:spPr>
          <a:xfrm>
            <a:off x="6590161" y="5431818"/>
            <a:ext cx="512164" cy="28537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0" name="직사각형 269">
            <a:extLst>
              <a:ext uri="{FF2B5EF4-FFF2-40B4-BE49-F238E27FC236}">
                <a16:creationId xmlns:a16="http://schemas.microsoft.com/office/drawing/2014/main" id="{0A74AF5E-EE39-4D80-B88D-4F68A5A15750}"/>
              </a:ext>
            </a:extLst>
          </p:cNvPr>
          <p:cNvSpPr/>
          <p:nvPr/>
        </p:nvSpPr>
        <p:spPr>
          <a:xfrm>
            <a:off x="7100483" y="5431818"/>
            <a:ext cx="512164" cy="28537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1" name="직사각형 270">
            <a:extLst>
              <a:ext uri="{FF2B5EF4-FFF2-40B4-BE49-F238E27FC236}">
                <a16:creationId xmlns:a16="http://schemas.microsoft.com/office/drawing/2014/main" id="{661DB488-E010-4A21-A18C-27047779CD9D}"/>
              </a:ext>
            </a:extLst>
          </p:cNvPr>
          <p:cNvSpPr/>
          <p:nvPr/>
        </p:nvSpPr>
        <p:spPr>
          <a:xfrm>
            <a:off x="6631016" y="5468769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2" name="직사각형 271">
            <a:extLst>
              <a:ext uri="{FF2B5EF4-FFF2-40B4-BE49-F238E27FC236}">
                <a16:creationId xmlns:a16="http://schemas.microsoft.com/office/drawing/2014/main" id="{4A2306E3-9915-45D6-91C5-B5C2E02C1B9E}"/>
              </a:ext>
            </a:extLst>
          </p:cNvPr>
          <p:cNvSpPr/>
          <p:nvPr/>
        </p:nvSpPr>
        <p:spPr>
          <a:xfrm>
            <a:off x="6843672" y="5468769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3" name="직사각형 272">
            <a:extLst>
              <a:ext uri="{FF2B5EF4-FFF2-40B4-BE49-F238E27FC236}">
                <a16:creationId xmlns:a16="http://schemas.microsoft.com/office/drawing/2014/main" id="{07A8B96F-3836-4F3E-B2D9-5EAA7BC4C6E3}"/>
              </a:ext>
            </a:extLst>
          </p:cNvPr>
          <p:cNvSpPr/>
          <p:nvPr/>
        </p:nvSpPr>
        <p:spPr>
          <a:xfrm>
            <a:off x="7142731" y="5467726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4" name="직사각형 273">
            <a:extLst>
              <a:ext uri="{FF2B5EF4-FFF2-40B4-BE49-F238E27FC236}">
                <a16:creationId xmlns:a16="http://schemas.microsoft.com/office/drawing/2014/main" id="{CE8723E1-375B-4F58-A294-D3BEC238CF3D}"/>
              </a:ext>
            </a:extLst>
          </p:cNvPr>
          <p:cNvSpPr/>
          <p:nvPr/>
        </p:nvSpPr>
        <p:spPr>
          <a:xfrm>
            <a:off x="7355386" y="5467726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5" name="직사각형 274">
            <a:extLst>
              <a:ext uri="{FF2B5EF4-FFF2-40B4-BE49-F238E27FC236}">
                <a16:creationId xmlns:a16="http://schemas.microsoft.com/office/drawing/2014/main" id="{C703A928-AB70-4BCC-8E06-5CEFF1312DC3}"/>
              </a:ext>
            </a:extLst>
          </p:cNvPr>
          <p:cNvSpPr/>
          <p:nvPr/>
        </p:nvSpPr>
        <p:spPr>
          <a:xfrm>
            <a:off x="7785440" y="5390746"/>
            <a:ext cx="1106918" cy="36851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6" name="직사각형 275">
            <a:extLst>
              <a:ext uri="{FF2B5EF4-FFF2-40B4-BE49-F238E27FC236}">
                <a16:creationId xmlns:a16="http://schemas.microsoft.com/office/drawing/2014/main" id="{3A242FF2-9AA1-48F9-9E66-98BD0AD93725}"/>
              </a:ext>
            </a:extLst>
          </p:cNvPr>
          <p:cNvSpPr/>
          <p:nvPr/>
        </p:nvSpPr>
        <p:spPr>
          <a:xfrm>
            <a:off x="8891919" y="5390746"/>
            <a:ext cx="1106918" cy="36851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7" name="직사각형 276">
            <a:extLst>
              <a:ext uri="{FF2B5EF4-FFF2-40B4-BE49-F238E27FC236}">
                <a16:creationId xmlns:a16="http://schemas.microsoft.com/office/drawing/2014/main" id="{DE7C4A47-32F2-422A-98B4-5B2FD508024F}"/>
              </a:ext>
            </a:extLst>
          </p:cNvPr>
          <p:cNvSpPr/>
          <p:nvPr/>
        </p:nvSpPr>
        <p:spPr>
          <a:xfrm>
            <a:off x="7828577" y="5436934"/>
            <a:ext cx="512164" cy="28537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8" name="직사각형 277">
            <a:extLst>
              <a:ext uri="{FF2B5EF4-FFF2-40B4-BE49-F238E27FC236}">
                <a16:creationId xmlns:a16="http://schemas.microsoft.com/office/drawing/2014/main" id="{4D6F11BA-6DEE-4FA8-A2C7-0E38F42A33B7}"/>
              </a:ext>
            </a:extLst>
          </p:cNvPr>
          <p:cNvSpPr/>
          <p:nvPr/>
        </p:nvSpPr>
        <p:spPr>
          <a:xfrm>
            <a:off x="8338899" y="5436934"/>
            <a:ext cx="512164" cy="28537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9" name="직사각형 278">
            <a:extLst>
              <a:ext uri="{FF2B5EF4-FFF2-40B4-BE49-F238E27FC236}">
                <a16:creationId xmlns:a16="http://schemas.microsoft.com/office/drawing/2014/main" id="{DC0928EC-F47A-4A23-8A59-5ABB6EFFB41A}"/>
              </a:ext>
            </a:extLst>
          </p:cNvPr>
          <p:cNvSpPr/>
          <p:nvPr/>
        </p:nvSpPr>
        <p:spPr>
          <a:xfrm>
            <a:off x="7869433" y="5473885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0" name="직사각형 279">
            <a:extLst>
              <a:ext uri="{FF2B5EF4-FFF2-40B4-BE49-F238E27FC236}">
                <a16:creationId xmlns:a16="http://schemas.microsoft.com/office/drawing/2014/main" id="{6298CCD9-D498-4A98-B9D4-79F6291B8550}"/>
              </a:ext>
            </a:extLst>
          </p:cNvPr>
          <p:cNvSpPr/>
          <p:nvPr/>
        </p:nvSpPr>
        <p:spPr>
          <a:xfrm>
            <a:off x="8082088" y="5473885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1" name="직사각형 280">
            <a:extLst>
              <a:ext uri="{FF2B5EF4-FFF2-40B4-BE49-F238E27FC236}">
                <a16:creationId xmlns:a16="http://schemas.microsoft.com/office/drawing/2014/main" id="{AA402619-67B0-4F17-8FDB-554842710659}"/>
              </a:ext>
            </a:extLst>
          </p:cNvPr>
          <p:cNvSpPr/>
          <p:nvPr/>
        </p:nvSpPr>
        <p:spPr>
          <a:xfrm>
            <a:off x="8381147" y="5472842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2" name="직사각형 281">
            <a:extLst>
              <a:ext uri="{FF2B5EF4-FFF2-40B4-BE49-F238E27FC236}">
                <a16:creationId xmlns:a16="http://schemas.microsoft.com/office/drawing/2014/main" id="{5089ACFA-B0A6-45DB-AF8A-89A52A1E53EA}"/>
              </a:ext>
            </a:extLst>
          </p:cNvPr>
          <p:cNvSpPr/>
          <p:nvPr/>
        </p:nvSpPr>
        <p:spPr>
          <a:xfrm>
            <a:off x="8593803" y="5472842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3" name="직사각형 282">
            <a:extLst>
              <a:ext uri="{FF2B5EF4-FFF2-40B4-BE49-F238E27FC236}">
                <a16:creationId xmlns:a16="http://schemas.microsoft.com/office/drawing/2014/main" id="{4A93BDBE-24F0-4314-AB51-70B403F15D7C}"/>
              </a:ext>
            </a:extLst>
          </p:cNvPr>
          <p:cNvSpPr/>
          <p:nvPr/>
        </p:nvSpPr>
        <p:spPr>
          <a:xfrm>
            <a:off x="8924197" y="5435892"/>
            <a:ext cx="512164" cy="28537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4" name="직사각형 283">
            <a:extLst>
              <a:ext uri="{FF2B5EF4-FFF2-40B4-BE49-F238E27FC236}">
                <a16:creationId xmlns:a16="http://schemas.microsoft.com/office/drawing/2014/main" id="{C372B5C5-B1BC-4043-8215-0258FA590ED3}"/>
              </a:ext>
            </a:extLst>
          </p:cNvPr>
          <p:cNvSpPr/>
          <p:nvPr/>
        </p:nvSpPr>
        <p:spPr>
          <a:xfrm>
            <a:off x="9434519" y="5435892"/>
            <a:ext cx="512164" cy="28537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5" name="직사각형 284">
            <a:extLst>
              <a:ext uri="{FF2B5EF4-FFF2-40B4-BE49-F238E27FC236}">
                <a16:creationId xmlns:a16="http://schemas.microsoft.com/office/drawing/2014/main" id="{59584FB7-3FEA-44A4-BEF5-321C32EDAB54}"/>
              </a:ext>
            </a:extLst>
          </p:cNvPr>
          <p:cNvSpPr/>
          <p:nvPr/>
        </p:nvSpPr>
        <p:spPr>
          <a:xfrm>
            <a:off x="8965052" y="5472842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6" name="직사각형 285">
            <a:extLst>
              <a:ext uri="{FF2B5EF4-FFF2-40B4-BE49-F238E27FC236}">
                <a16:creationId xmlns:a16="http://schemas.microsoft.com/office/drawing/2014/main" id="{86308D36-3397-49CF-A505-47453552D1DF}"/>
              </a:ext>
            </a:extLst>
          </p:cNvPr>
          <p:cNvSpPr/>
          <p:nvPr/>
        </p:nvSpPr>
        <p:spPr>
          <a:xfrm>
            <a:off x="9177708" y="5472842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7" name="직사각형 286">
            <a:extLst>
              <a:ext uri="{FF2B5EF4-FFF2-40B4-BE49-F238E27FC236}">
                <a16:creationId xmlns:a16="http://schemas.microsoft.com/office/drawing/2014/main" id="{0F5ADEFD-6979-40BC-9827-EE81BDFBC244}"/>
              </a:ext>
            </a:extLst>
          </p:cNvPr>
          <p:cNvSpPr/>
          <p:nvPr/>
        </p:nvSpPr>
        <p:spPr>
          <a:xfrm>
            <a:off x="9476767" y="5471799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8" name="직사각형 287">
            <a:extLst>
              <a:ext uri="{FF2B5EF4-FFF2-40B4-BE49-F238E27FC236}">
                <a16:creationId xmlns:a16="http://schemas.microsoft.com/office/drawing/2014/main" id="{420F11D7-7082-4533-AD65-9F87A3E89A0C}"/>
              </a:ext>
            </a:extLst>
          </p:cNvPr>
          <p:cNvSpPr/>
          <p:nvPr/>
        </p:nvSpPr>
        <p:spPr>
          <a:xfrm>
            <a:off x="9689422" y="5471799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2749339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6F74D42-C793-4BEB-BC28-A9F9ADEA9950}"/>
              </a:ext>
            </a:extLst>
          </p:cNvPr>
          <p:cNvSpPr txBox="1"/>
          <p:nvPr/>
        </p:nvSpPr>
        <p:spPr>
          <a:xfrm>
            <a:off x="566928" y="975360"/>
            <a:ext cx="80393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img = np.zeros((N, C, H + 2*pad + stride - 1, W + 2*pad + stride - 1))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             (2,2,3,3)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653909D-ABFC-4C4D-8277-C2A0F8DFF831}"/>
              </a:ext>
            </a:extLst>
          </p:cNvPr>
          <p:cNvSpPr/>
          <p:nvPr/>
        </p:nvSpPr>
        <p:spPr>
          <a:xfrm>
            <a:off x="5927770" y="2247896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90A99450-7C45-4C40-A695-74F1C2E2FB04}"/>
              </a:ext>
            </a:extLst>
          </p:cNvPr>
          <p:cNvSpPr/>
          <p:nvPr/>
        </p:nvSpPr>
        <p:spPr>
          <a:xfrm>
            <a:off x="5927770" y="2869682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FBDB5306-CE46-4BD6-87E0-B9AC5DC2DA22}"/>
              </a:ext>
            </a:extLst>
          </p:cNvPr>
          <p:cNvSpPr/>
          <p:nvPr/>
        </p:nvSpPr>
        <p:spPr>
          <a:xfrm>
            <a:off x="5927770" y="2558789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8843602-5AC2-44DE-892A-A5AE09E0353A}"/>
              </a:ext>
            </a:extLst>
          </p:cNvPr>
          <p:cNvSpPr/>
          <p:nvPr/>
        </p:nvSpPr>
        <p:spPr>
          <a:xfrm>
            <a:off x="6238663" y="2247896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C513121F-89D7-4A35-8C14-7EB203954800}"/>
              </a:ext>
            </a:extLst>
          </p:cNvPr>
          <p:cNvSpPr/>
          <p:nvPr/>
        </p:nvSpPr>
        <p:spPr>
          <a:xfrm>
            <a:off x="6238663" y="2869682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320130CB-5C74-4EAE-A3B9-77809CD64703}"/>
              </a:ext>
            </a:extLst>
          </p:cNvPr>
          <p:cNvSpPr/>
          <p:nvPr/>
        </p:nvSpPr>
        <p:spPr>
          <a:xfrm>
            <a:off x="6238663" y="2558789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46809F5B-34A8-448E-803E-08BFBCA3AF8C}"/>
              </a:ext>
            </a:extLst>
          </p:cNvPr>
          <p:cNvSpPr/>
          <p:nvPr/>
        </p:nvSpPr>
        <p:spPr>
          <a:xfrm>
            <a:off x="6549556" y="2247896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726BAF2C-8938-4975-B8BB-EC75AABFAA11}"/>
              </a:ext>
            </a:extLst>
          </p:cNvPr>
          <p:cNvSpPr/>
          <p:nvPr/>
        </p:nvSpPr>
        <p:spPr>
          <a:xfrm>
            <a:off x="6549556" y="2869682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B986969B-7A23-4865-B3EC-3496F9D1C7F6}"/>
              </a:ext>
            </a:extLst>
          </p:cNvPr>
          <p:cNvSpPr/>
          <p:nvPr/>
        </p:nvSpPr>
        <p:spPr>
          <a:xfrm>
            <a:off x="6549556" y="2558789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4B1C8E8-A94A-4CF7-B310-5B66E038CE97}"/>
              </a:ext>
            </a:extLst>
          </p:cNvPr>
          <p:cNvSpPr txBox="1"/>
          <p:nvPr/>
        </p:nvSpPr>
        <p:spPr>
          <a:xfrm>
            <a:off x="7727190" y="1710145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ADC05A2-7E5D-4BE0-9A89-8AC2CBA6BB99}"/>
              </a:ext>
            </a:extLst>
          </p:cNvPr>
          <p:cNvSpPr txBox="1"/>
          <p:nvPr/>
        </p:nvSpPr>
        <p:spPr>
          <a:xfrm>
            <a:off x="7203242" y="3372424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(2,2,3,3)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3FB9A39-D036-46F9-AC58-0B63EA70B51A}"/>
              </a:ext>
            </a:extLst>
          </p:cNvPr>
          <p:cNvSpPr/>
          <p:nvPr/>
        </p:nvSpPr>
        <p:spPr>
          <a:xfrm>
            <a:off x="486451" y="4571133"/>
            <a:ext cx="9663389" cy="650707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D1CB990-A13C-4A7D-8AC9-BB18DE997E0E}"/>
              </a:ext>
            </a:extLst>
          </p:cNvPr>
          <p:cNvSpPr/>
          <p:nvPr/>
        </p:nvSpPr>
        <p:spPr>
          <a:xfrm>
            <a:off x="490301" y="5247789"/>
            <a:ext cx="9659539" cy="650707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77325C6-FBE5-415D-982B-ED48C07D4C35}"/>
              </a:ext>
            </a:extLst>
          </p:cNvPr>
          <p:cNvSpPr/>
          <p:nvPr/>
        </p:nvSpPr>
        <p:spPr>
          <a:xfrm>
            <a:off x="532639" y="4614242"/>
            <a:ext cx="4769671" cy="55525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A353839-3B18-4A5E-BAA3-EDE117195834}"/>
              </a:ext>
            </a:extLst>
          </p:cNvPr>
          <p:cNvSpPr/>
          <p:nvPr/>
        </p:nvSpPr>
        <p:spPr>
          <a:xfrm>
            <a:off x="588050" y="4662965"/>
            <a:ext cx="2334036" cy="4634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4BD29E7-56B9-401F-9932-598C9080F246}"/>
              </a:ext>
            </a:extLst>
          </p:cNvPr>
          <p:cNvSpPr/>
          <p:nvPr/>
        </p:nvSpPr>
        <p:spPr>
          <a:xfrm>
            <a:off x="2922086" y="4662965"/>
            <a:ext cx="2334036" cy="4634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DE90D2A-F627-4C1E-A8BE-FFA3602023FC}"/>
              </a:ext>
            </a:extLst>
          </p:cNvPr>
          <p:cNvSpPr/>
          <p:nvPr/>
        </p:nvSpPr>
        <p:spPr>
          <a:xfrm>
            <a:off x="648589" y="4711687"/>
            <a:ext cx="1106918" cy="36851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7EF53CD-4CAF-4B0B-A397-DCFBC68A03A1}"/>
              </a:ext>
            </a:extLst>
          </p:cNvPr>
          <p:cNvSpPr/>
          <p:nvPr/>
        </p:nvSpPr>
        <p:spPr>
          <a:xfrm>
            <a:off x="1755068" y="4711687"/>
            <a:ext cx="1106918" cy="36851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3C3984E-A9A9-46AF-A468-F0C819F5AEFD}"/>
              </a:ext>
            </a:extLst>
          </p:cNvPr>
          <p:cNvSpPr/>
          <p:nvPr/>
        </p:nvSpPr>
        <p:spPr>
          <a:xfrm>
            <a:off x="691726" y="4757875"/>
            <a:ext cx="512164" cy="28537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AE19AA7-7A61-4016-B0B9-A60D7ED766EA}"/>
              </a:ext>
            </a:extLst>
          </p:cNvPr>
          <p:cNvSpPr/>
          <p:nvPr/>
        </p:nvSpPr>
        <p:spPr>
          <a:xfrm>
            <a:off x="1202048" y="4757875"/>
            <a:ext cx="512164" cy="28537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339FB57-50C1-43D6-A44F-205ABA216BAE}"/>
              </a:ext>
            </a:extLst>
          </p:cNvPr>
          <p:cNvSpPr/>
          <p:nvPr/>
        </p:nvSpPr>
        <p:spPr>
          <a:xfrm>
            <a:off x="732582" y="4794825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BBE1F39-2774-4179-A681-C04A168B425C}"/>
              </a:ext>
            </a:extLst>
          </p:cNvPr>
          <p:cNvSpPr/>
          <p:nvPr/>
        </p:nvSpPr>
        <p:spPr>
          <a:xfrm>
            <a:off x="945237" y="4794825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B511928-3AC5-42E2-8B5A-7F04CD38D92B}"/>
              </a:ext>
            </a:extLst>
          </p:cNvPr>
          <p:cNvSpPr/>
          <p:nvPr/>
        </p:nvSpPr>
        <p:spPr>
          <a:xfrm>
            <a:off x="1244296" y="4793783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4E324AA-3706-430C-8463-150E90D02338}"/>
              </a:ext>
            </a:extLst>
          </p:cNvPr>
          <p:cNvSpPr/>
          <p:nvPr/>
        </p:nvSpPr>
        <p:spPr>
          <a:xfrm>
            <a:off x="1456952" y="4793783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75FC0F5-3FE9-44E7-A1AA-E51A4477006F}"/>
              </a:ext>
            </a:extLst>
          </p:cNvPr>
          <p:cNvSpPr/>
          <p:nvPr/>
        </p:nvSpPr>
        <p:spPr>
          <a:xfrm>
            <a:off x="1787346" y="4756832"/>
            <a:ext cx="512164" cy="28537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9FEA1CA-28CF-4989-B2A5-079E60EC4F7F}"/>
              </a:ext>
            </a:extLst>
          </p:cNvPr>
          <p:cNvSpPr/>
          <p:nvPr/>
        </p:nvSpPr>
        <p:spPr>
          <a:xfrm>
            <a:off x="2297668" y="4756832"/>
            <a:ext cx="512164" cy="28537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0DAFE6D-1418-484E-BBB1-FCD7E6F069DD}"/>
              </a:ext>
            </a:extLst>
          </p:cNvPr>
          <p:cNvSpPr/>
          <p:nvPr/>
        </p:nvSpPr>
        <p:spPr>
          <a:xfrm>
            <a:off x="1828201" y="4793783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2" name="직사각형 7171">
            <a:extLst>
              <a:ext uri="{FF2B5EF4-FFF2-40B4-BE49-F238E27FC236}">
                <a16:creationId xmlns:a16="http://schemas.microsoft.com/office/drawing/2014/main" id="{C483E893-64BA-46A3-BB35-857B32FECDC7}"/>
              </a:ext>
            </a:extLst>
          </p:cNvPr>
          <p:cNvSpPr/>
          <p:nvPr/>
        </p:nvSpPr>
        <p:spPr>
          <a:xfrm>
            <a:off x="2040857" y="4793783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3" name="직사각형 7172">
            <a:extLst>
              <a:ext uri="{FF2B5EF4-FFF2-40B4-BE49-F238E27FC236}">
                <a16:creationId xmlns:a16="http://schemas.microsoft.com/office/drawing/2014/main" id="{2D6D7D5B-2727-4093-8559-105A8C5FA150}"/>
              </a:ext>
            </a:extLst>
          </p:cNvPr>
          <p:cNvSpPr/>
          <p:nvPr/>
        </p:nvSpPr>
        <p:spPr>
          <a:xfrm>
            <a:off x="2339916" y="4792740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4" name="직사각형 7173">
            <a:extLst>
              <a:ext uri="{FF2B5EF4-FFF2-40B4-BE49-F238E27FC236}">
                <a16:creationId xmlns:a16="http://schemas.microsoft.com/office/drawing/2014/main" id="{FD72DD3B-6F57-4B8E-8BF3-1F9429FD048F}"/>
              </a:ext>
            </a:extLst>
          </p:cNvPr>
          <p:cNvSpPr/>
          <p:nvPr/>
        </p:nvSpPr>
        <p:spPr>
          <a:xfrm>
            <a:off x="2552571" y="4792740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5" name="직사각형 7174">
            <a:extLst>
              <a:ext uri="{FF2B5EF4-FFF2-40B4-BE49-F238E27FC236}">
                <a16:creationId xmlns:a16="http://schemas.microsoft.com/office/drawing/2014/main" id="{76B603C0-20F1-4988-921B-F8A522157192}"/>
              </a:ext>
            </a:extLst>
          </p:cNvPr>
          <p:cNvSpPr/>
          <p:nvPr/>
        </p:nvSpPr>
        <p:spPr>
          <a:xfrm>
            <a:off x="2982625" y="4715760"/>
            <a:ext cx="1106918" cy="36851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6" name="직사각형 7175">
            <a:extLst>
              <a:ext uri="{FF2B5EF4-FFF2-40B4-BE49-F238E27FC236}">
                <a16:creationId xmlns:a16="http://schemas.microsoft.com/office/drawing/2014/main" id="{6482906F-8848-459C-AB72-87833B006ECE}"/>
              </a:ext>
            </a:extLst>
          </p:cNvPr>
          <p:cNvSpPr/>
          <p:nvPr/>
        </p:nvSpPr>
        <p:spPr>
          <a:xfrm>
            <a:off x="4089104" y="4715760"/>
            <a:ext cx="1106918" cy="36851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7" name="직사각형 7176">
            <a:extLst>
              <a:ext uri="{FF2B5EF4-FFF2-40B4-BE49-F238E27FC236}">
                <a16:creationId xmlns:a16="http://schemas.microsoft.com/office/drawing/2014/main" id="{5F052FDD-F65F-4412-A506-2D952BFB070C}"/>
              </a:ext>
            </a:extLst>
          </p:cNvPr>
          <p:cNvSpPr/>
          <p:nvPr/>
        </p:nvSpPr>
        <p:spPr>
          <a:xfrm>
            <a:off x="3025762" y="4761948"/>
            <a:ext cx="512164" cy="28537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8" name="직사각형 7177">
            <a:extLst>
              <a:ext uri="{FF2B5EF4-FFF2-40B4-BE49-F238E27FC236}">
                <a16:creationId xmlns:a16="http://schemas.microsoft.com/office/drawing/2014/main" id="{E947BF35-6593-4F08-B65F-C78662826E05}"/>
              </a:ext>
            </a:extLst>
          </p:cNvPr>
          <p:cNvSpPr/>
          <p:nvPr/>
        </p:nvSpPr>
        <p:spPr>
          <a:xfrm>
            <a:off x="3536084" y="4761948"/>
            <a:ext cx="512164" cy="28537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9" name="직사각형 7178">
            <a:extLst>
              <a:ext uri="{FF2B5EF4-FFF2-40B4-BE49-F238E27FC236}">
                <a16:creationId xmlns:a16="http://schemas.microsoft.com/office/drawing/2014/main" id="{8123527F-B132-4A3A-B93F-1D574603ED66}"/>
              </a:ext>
            </a:extLst>
          </p:cNvPr>
          <p:cNvSpPr/>
          <p:nvPr/>
        </p:nvSpPr>
        <p:spPr>
          <a:xfrm>
            <a:off x="3066618" y="4798899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0" name="직사각형 7179">
            <a:extLst>
              <a:ext uri="{FF2B5EF4-FFF2-40B4-BE49-F238E27FC236}">
                <a16:creationId xmlns:a16="http://schemas.microsoft.com/office/drawing/2014/main" id="{7880C8D8-BDC2-411E-9D39-D6BF6E52534C}"/>
              </a:ext>
            </a:extLst>
          </p:cNvPr>
          <p:cNvSpPr/>
          <p:nvPr/>
        </p:nvSpPr>
        <p:spPr>
          <a:xfrm>
            <a:off x="3279273" y="4798899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1" name="직사각형 7180">
            <a:extLst>
              <a:ext uri="{FF2B5EF4-FFF2-40B4-BE49-F238E27FC236}">
                <a16:creationId xmlns:a16="http://schemas.microsoft.com/office/drawing/2014/main" id="{87315085-3490-4AC9-B4C7-64A66C6AF0D5}"/>
              </a:ext>
            </a:extLst>
          </p:cNvPr>
          <p:cNvSpPr/>
          <p:nvPr/>
        </p:nvSpPr>
        <p:spPr>
          <a:xfrm>
            <a:off x="3578332" y="4797856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2" name="직사각형 7181">
            <a:extLst>
              <a:ext uri="{FF2B5EF4-FFF2-40B4-BE49-F238E27FC236}">
                <a16:creationId xmlns:a16="http://schemas.microsoft.com/office/drawing/2014/main" id="{282BD230-6916-44B2-B550-7FED2E40559F}"/>
              </a:ext>
            </a:extLst>
          </p:cNvPr>
          <p:cNvSpPr/>
          <p:nvPr/>
        </p:nvSpPr>
        <p:spPr>
          <a:xfrm>
            <a:off x="3790988" y="4797856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3" name="직사각형 7182">
            <a:extLst>
              <a:ext uri="{FF2B5EF4-FFF2-40B4-BE49-F238E27FC236}">
                <a16:creationId xmlns:a16="http://schemas.microsoft.com/office/drawing/2014/main" id="{CEB4E7E9-050F-4118-A16F-852A0F3EE898}"/>
              </a:ext>
            </a:extLst>
          </p:cNvPr>
          <p:cNvSpPr/>
          <p:nvPr/>
        </p:nvSpPr>
        <p:spPr>
          <a:xfrm>
            <a:off x="4121382" y="4760906"/>
            <a:ext cx="512164" cy="28537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4" name="직사각형 7183">
            <a:extLst>
              <a:ext uri="{FF2B5EF4-FFF2-40B4-BE49-F238E27FC236}">
                <a16:creationId xmlns:a16="http://schemas.microsoft.com/office/drawing/2014/main" id="{9FF7E49B-DCA6-49ED-BA7E-9ADD39D0CB6F}"/>
              </a:ext>
            </a:extLst>
          </p:cNvPr>
          <p:cNvSpPr/>
          <p:nvPr/>
        </p:nvSpPr>
        <p:spPr>
          <a:xfrm>
            <a:off x="4631704" y="4760906"/>
            <a:ext cx="512164" cy="28537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5" name="직사각형 7184">
            <a:extLst>
              <a:ext uri="{FF2B5EF4-FFF2-40B4-BE49-F238E27FC236}">
                <a16:creationId xmlns:a16="http://schemas.microsoft.com/office/drawing/2014/main" id="{5727B27F-CD2F-491A-BAB8-76100832D224}"/>
              </a:ext>
            </a:extLst>
          </p:cNvPr>
          <p:cNvSpPr/>
          <p:nvPr/>
        </p:nvSpPr>
        <p:spPr>
          <a:xfrm>
            <a:off x="4162237" y="4797856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6" name="직사각형 7185">
            <a:extLst>
              <a:ext uri="{FF2B5EF4-FFF2-40B4-BE49-F238E27FC236}">
                <a16:creationId xmlns:a16="http://schemas.microsoft.com/office/drawing/2014/main" id="{8A6E03A2-D7D5-4849-B946-6E9C217CB70B}"/>
              </a:ext>
            </a:extLst>
          </p:cNvPr>
          <p:cNvSpPr/>
          <p:nvPr/>
        </p:nvSpPr>
        <p:spPr>
          <a:xfrm>
            <a:off x="4374893" y="4797856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7" name="직사각형 7186">
            <a:extLst>
              <a:ext uri="{FF2B5EF4-FFF2-40B4-BE49-F238E27FC236}">
                <a16:creationId xmlns:a16="http://schemas.microsoft.com/office/drawing/2014/main" id="{7BB9B580-CED5-422D-BE7C-71608827AE62}"/>
              </a:ext>
            </a:extLst>
          </p:cNvPr>
          <p:cNvSpPr/>
          <p:nvPr/>
        </p:nvSpPr>
        <p:spPr>
          <a:xfrm>
            <a:off x="4673952" y="4796813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8" name="직사각형 7187">
            <a:extLst>
              <a:ext uri="{FF2B5EF4-FFF2-40B4-BE49-F238E27FC236}">
                <a16:creationId xmlns:a16="http://schemas.microsoft.com/office/drawing/2014/main" id="{39BD6FE2-9D36-4B16-A003-2FBC17D8A1F1}"/>
              </a:ext>
            </a:extLst>
          </p:cNvPr>
          <p:cNvSpPr/>
          <p:nvPr/>
        </p:nvSpPr>
        <p:spPr>
          <a:xfrm>
            <a:off x="4886607" y="4796813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9" name="직사각형 7188">
            <a:extLst>
              <a:ext uri="{FF2B5EF4-FFF2-40B4-BE49-F238E27FC236}">
                <a16:creationId xmlns:a16="http://schemas.microsoft.com/office/drawing/2014/main" id="{5ABBF6A5-BDC3-4946-BE54-C7E10B939A14}"/>
              </a:ext>
            </a:extLst>
          </p:cNvPr>
          <p:cNvSpPr/>
          <p:nvPr/>
        </p:nvSpPr>
        <p:spPr>
          <a:xfrm>
            <a:off x="536489" y="5290898"/>
            <a:ext cx="4769671" cy="55525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0" name="직사각형 7189">
            <a:extLst>
              <a:ext uri="{FF2B5EF4-FFF2-40B4-BE49-F238E27FC236}">
                <a16:creationId xmlns:a16="http://schemas.microsoft.com/office/drawing/2014/main" id="{14BECBF1-020E-41EE-9AF9-68914BA62B26}"/>
              </a:ext>
            </a:extLst>
          </p:cNvPr>
          <p:cNvSpPr/>
          <p:nvPr/>
        </p:nvSpPr>
        <p:spPr>
          <a:xfrm>
            <a:off x="591900" y="5339621"/>
            <a:ext cx="2334036" cy="4634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1" name="직사각형 7190">
            <a:extLst>
              <a:ext uri="{FF2B5EF4-FFF2-40B4-BE49-F238E27FC236}">
                <a16:creationId xmlns:a16="http://schemas.microsoft.com/office/drawing/2014/main" id="{73A1732C-CE5A-4AD8-AF25-B7645F1634D3}"/>
              </a:ext>
            </a:extLst>
          </p:cNvPr>
          <p:cNvSpPr/>
          <p:nvPr/>
        </p:nvSpPr>
        <p:spPr>
          <a:xfrm>
            <a:off x="2925936" y="5339621"/>
            <a:ext cx="2334036" cy="4634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2" name="직사각형 7191">
            <a:extLst>
              <a:ext uri="{FF2B5EF4-FFF2-40B4-BE49-F238E27FC236}">
                <a16:creationId xmlns:a16="http://schemas.microsoft.com/office/drawing/2014/main" id="{F5090EAF-9BCE-4689-9AF1-41C63A350D5C}"/>
              </a:ext>
            </a:extLst>
          </p:cNvPr>
          <p:cNvSpPr/>
          <p:nvPr/>
        </p:nvSpPr>
        <p:spPr>
          <a:xfrm>
            <a:off x="652439" y="5388343"/>
            <a:ext cx="1106918" cy="36851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3" name="직사각형 7192">
            <a:extLst>
              <a:ext uri="{FF2B5EF4-FFF2-40B4-BE49-F238E27FC236}">
                <a16:creationId xmlns:a16="http://schemas.microsoft.com/office/drawing/2014/main" id="{216D140E-EDAB-4405-963A-4F8D8CA10932}"/>
              </a:ext>
            </a:extLst>
          </p:cNvPr>
          <p:cNvSpPr/>
          <p:nvPr/>
        </p:nvSpPr>
        <p:spPr>
          <a:xfrm>
            <a:off x="1758918" y="5388343"/>
            <a:ext cx="1106918" cy="36851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4" name="직사각형 7193">
            <a:extLst>
              <a:ext uri="{FF2B5EF4-FFF2-40B4-BE49-F238E27FC236}">
                <a16:creationId xmlns:a16="http://schemas.microsoft.com/office/drawing/2014/main" id="{D66031E5-F6F9-48E0-8A9F-24ED75D32BD8}"/>
              </a:ext>
            </a:extLst>
          </p:cNvPr>
          <p:cNvSpPr/>
          <p:nvPr/>
        </p:nvSpPr>
        <p:spPr>
          <a:xfrm>
            <a:off x="695576" y="5434531"/>
            <a:ext cx="512164" cy="28537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5" name="직사각형 7194">
            <a:extLst>
              <a:ext uri="{FF2B5EF4-FFF2-40B4-BE49-F238E27FC236}">
                <a16:creationId xmlns:a16="http://schemas.microsoft.com/office/drawing/2014/main" id="{7CD7A550-A07E-4AF3-8610-C31A44902265}"/>
              </a:ext>
            </a:extLst>
          </p:cNvPr>
          <p:cNvSpPr/>
          <p:nvPr/>
        </p:nvSpPr>
        <p:spPr>
          <a:xfrm>
            <a:off x="1205898" y="5434531"/>
            <a:ext cx="512164" cy="28537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6" name="직사각형 7195">
            <a:extLst>
              <a:ext uri="{FF2B5EF4-FFF2-40B4-BE49-F238E27FC236}">
                <a16:creationId xmlns:a16="http://schemas.microsoft.com/office/drawing/2014/main" id="{8257E909-CDEF-44ED-94C4-9CB3EAC01539}"/>
              </a:ext>
            </a:extLst>
          </p:cNvPr>
          <p:cNvSpPr/>
          <p:nvPr/>
        </p:nvSpPr>
        <p:spPr>
          <a:xfrm>
            <a:off x="736432" y="5471481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7" name="직사각형 7196">
            <a:extLst>
              <a:ext uri="{FF2B5EF4-FFF2-40B4-BE49-F238E27FC236}">
                <a16:creationId xmlns:a16="http://schemas.microsoft.com/office/drawing/2014/main" id="{0A3D4B9B-B1DB-4D5D-8132-46D4C05BDC30}"/>
              </a:ext>
            </a:extLst>
          </p:cNvPr>
          <p:cNvSpPr/>
          <p:nvPr/>
        </p:nvSpPr>
        <p:spPr>
          <a:xfrm>
            <a:off x="949087" y="5471481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8" name="직사각형 7197">
            <a:extLst>
              <a:ext uri="{FF2B5EF4-FFF2-40B4-BE49-F238E27FC236}">
                <a16:creationId xmlns:a16="http://schemas.microsoft.com/office/drawing/2014/main" id="{66EA64BE-0548-4A1C-931E-B271AE93A77B}"/>
              </a:ext>
            </a:extLst>
          </p:cNvPr>
          <p:cNvSpPr/>
          <p:nvPr/>
        </p:nvSpPr>
        <p:spPr>
          <a:xfrm>
            <a:off x="1248146" y="5470439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9" name="직사각형 7198">
            <a:extLst>
              <a:ext uri="{FF2B5EF4-FFF2-40B4-BE49-F238E27FC236}">
                <a16:creationId xmlns:a16="http://schemas.microsoft.com/office/drawing/2014/main" id="{2BEA6519-6175-4387-8489-2FA1E55BD530}"/>
              </a:ext>
            </a:extLst>
          </p:cNvPr>
          <p:cNvSpPr/>
          <p:nvPr/>
        </p:nvSpPr>
        <p:spPr>
          <a:xfrm>
            <a:off x="1460802" y="5470439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0" name="직사각형 7199">
            <a:extLst>
              <a:ext uri="{FF2B5EF4-FFF2-40B4-BE49-F238E27FC236}">
                <a16:creationId xmlns:a16="http://schemas.microsoft.com/office/drawing/2014/main" id="{78764489-0C51-4479-8A20-1F3233C503DE}"/>
              </a:ext>
            </a:extLst>
          </p:cNvPr>
          <p:cNvSpPr/>
          <p:nvPr/>
        </p:nvSpPr>
        <p:spPr>
          <a:xfrm>
            <a:off x="1791196" y="5433488"/>
            <a:ext cx="512164" cy="28537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1" name="직사각형 7200">
            <a:extLst>
              <a:ext uri="{FF2B5EF4-FFF2-40B4-BE49-F238E27FC236}">
                <a16:creationId xmlns:a16="http://schemas.microsoft.com/office/drawing/2014/main" id="{C314F68C-7618-494D-A5D5-E2D19881B410}"/>
              </a:ext>
            </a:extLst>
          </p:cNvPr>
          <p:cNvSpPr/>
          <p:nvPr/>
        </p:nvSpPr>
        <p:spPr>
          <a:xfrm>
            <a:off x="2301518" y="5433488"/>
            <a:ext cx="512164" cy="28537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2" name="직사각형 7201">
            <a:extLst>
              <a:ext uri="{FF2B5EF4-FFF2-40B4-BE49-F238E27FC236}">
                <a16:creationId xmlns:a16="http://schemas.microsoft.com/office/drawing/2014/main" id="{1B10E18A-7F68-4C91-82DA-BDBBF4049002}"/>
              </a:ext>
            </a:extLst>
          </p:cNvPr>
          <p:cNvSpPr/>
          <p:nvPr/>
        </p:nvSpPr>
        <p:spPr>
          <a:xfrm>
            <a:off x="1832051" y="5470439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3" name="직사각형 7202">
            <a:extLst>
              <a:ext uri="{FF2B5EF4-FFF2-40B4-BE49-F238E27FC236}">
                <a16:creationId xmlns:a16="http://schemas.microsoft.com/office/drawing/2014/main" id="{0A1A9696-B947-494B-A071-EF2F39F821EE}"/>
              </a:ext>
            </a:extLst>
          </p:cNvPr>
          <p:cNvSpPr/>
          <p:nvPr/>
        </p:nvSpPr>
        <p:spPr>
          <a:xfrm>
            <a:off x="2044707" y="5470439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4" name="직사각형 7203">
            <a:extLst>
              <a:ext uri="{FF2B5EF4-FFF2-40B4-BE49-F238E27FC236}">
                <a16:creationId xmlns:a16="http://schemas.microsoft.com/office/drawing/2014/main" id="{BCB640B6-386C-4AC9-A412-889AA8DCC09A}"/>
              </a:ext>
            </a:extLst>
          </p:cNvPr>
          <p:cNvSpPr/>
          <p:nvPr/>
        </p:nvSpPr>
        <p:spPr>
          <a:xfrm>
            <a:off x="2343766" y="5469396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5" name="직사각형 7204">
            <a:extLst>
              <a:ext uri="{FF2B5EF4-FFF2-40B4-BE49-F238E27FC236}">
                <a16:creationId xmlns:a16="http://schemas.microsoft.com/office/drawing/2014/main" id="{B4DF0C34-8003-4443-94D5-D6EEA0966B1A}"/>
              </a:ext>
            </a:extLst>
          </p:cNvPr>
          <p:cNvSpPr/>
          <p:nvPr/>
        </p:nvSpPr>
        <p:spPr>
          <a:xfrm>
            <a:off x="2556421" y="5469396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6" name="직사각형 7205">
            <a:extLst>
              <a:ext uri="{FF2B5EF4-FFF2-40B4-BE49-F238E27FC236}">
                <a16:creationId xmlns:a16="http://schemas.microsoft.com/office/drawing/2014/main" id="{271B7DB7-79EE-4CEC-B569-EE43DDED427F}"/>
              </a:ext>
            </a:extLst>
          </p:cNvPr>
          <p:cNvSpPr/>
          <p:nvPr/>
        </p:nvSpPr>
        <p:spPr>
          <a:xfrm>
            <a:off x="2986475" y="5392416"/>
            <a:ext cx="1106918" cy="36851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7" name="직사각형 7206">
            <a:extLst>
              <a:ext uri="{FF2B5EF4-FFF2-40B4-BE49-F238E27FC236}">
                <a16:creationId xmlns:a16="http://schemas.microsoft.com/office/drawing/2014/main" id="{763B3841-3EFA-4A47-B902-13A45D6AA626}"/>
              </a:ext>
            </a:extLst>
          </p:cNvPr>
          <p:cNvSpPr/>
          <p:nvPr/>
        </p:nvSpPr>
        <p:spPr>
          <a:xfrm>
            <a:off x="4092954" y="5392416"/>
            <a:ext cx="1106918" cy="36851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8" name="직사각형 7207">
            <a:extLst>
              <a:ext uri="{FF2B5EF4-FFF2-40B4-BE49-F238E27FC236}">
                <a16:creationId xmlns:a16="http://schemas.microsoft.com/office/drawing/2014/main" id="{D4F5450D-D876-4661-B041-B611F63B938D}"/>
              </a:ext>
            </a:extLst>
          </p:cNvPr>
          <p:cNvSpPr/>
          <p:nvPr/>
        </p:nvSpPr>
        <p:spPr>
          <a:xfrm>
            <a:off x="3029612" y="5438604"/>
            <a:ext cx="512164" cy="28537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9" name="직사각형 7208">
            <a:extLst>
              <a:ext uri="{FF2B5EF4-FFF2-40B4-BE49-F238E27FC236}">
                <a16:creationId xmlns:a16="http://schemas.microsoft.com/office/drawing/2014/main" id="{BDE0513A-F08A-48AF-BD36-B2F25CC68497}"/>
              </a:ext>
            </a:extLst>
          </p:cNvPr>
          <p:cNvSpPr/>
          <p:nvPr/>
        </p:nvSpPr>
        <p:spPr>
          <a:xfrm>
            <a:off x="3539934" y="5438604"/>
            <a:ext cx="512164" cy="28537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10" name="직사각형 7209">
            <a:extLst>
              <a:ext uri="{FF2B5EF4-FFF2-40B4-BE49-F238E27FC236}">
                <a16:creationId xmlns:a16="http://schemas.microsoft.com/office/drawing/2014/main" id="{7D264FBD-6CC4-40D6-BFF2-4B4EE65ECE78}"/>
              </a:ext>
            </a:extLst>
          </p:cNvPr>
          <p:cNvSpPr/>
          <p:nvPr/>
        </p:nvSpPr>
        <p:spPr>
          <a:xfrm>
            <a:off x="3070468" y="5475555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11" name="직사각형 7210">
            <a:extLst>
              <a:ext uri="{FF2B5EF4-FFF2-40B4-BE49-F238E27FC236}">
                <a16:creationId xmlns:a16="http://schemas.microsoft.com/office/drawing/2014/main" id="{E3BF8D77-A0D6-45D3-9B0C-4D49EF448B25}"/>
              </a:ext>
            </a:extLst>
          </p:cNvPr>
          <p:cNvSpPr/>
          <p:nvPr/>
        </p:nvSpPr>
        <p:spPr>
          <a:xfrm>
            <a:off x="3283123" y="5475555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12" name="직사각형 7211">
            <a:extLst>
              <a:ext uri="{FF2B5EF4-FFF2-40B4-BE49-F238E27FC236}">
                <a16:creationId xmlns:a16="http://schemas.microsoft.com/office/drawing/2014/main" id="{BADED1BD-CCED-43D9-895E-38F02F3B8D8D}"/>
              </a:ext>
            </a:extLst>
          </p:cNvPr>
          <p:cNvSpPr/>
          <p:nvPr/>
        </p:nvSpPr>
        <p:spPr>
          <a:xfrm>
            <a:off x="3582182" y="5474512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13" name="직사각형 7212">
            <a:extLst>
              <a:ext uri="{FF2B5EF4-FFF2-40B4-BE49-F238E27FC236}">
                <a16:creationId xmlns:a16="http://schemas.microsoft.com/office/drawing/2014/main" id="{750C71CA-53B3-4D1B-9E16-46ED6A50C3BC}"/>
              </a:ext>
            </a:extLst>
          </p:cNvPr>
          <p:cNvSpPr/>
          <p:nvPr/>
        </p:nvSpPr>
        <p:spPr>
          <a:xfrm>
            <a:off x="3794838" y="5474512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14" name="직사각형 7213">
            <a:extLst>
              <a:ext uri="{FF2B5EF4-FFF2-40B4-BE49-F238E27FC236}">
                <a16:creationId xmlns:a16="http://schemas.microsoft.com/office/drawing/2014/main" id="{E19FA5A3-5192-4B50-8C11-AB1DC8326015}"/>
              </a:ext>
            </a:extLst>
          </p:cNvPr>
          <p:cNvSpPr/>
          <p:nvPr/>
        </p:nvSpPr>
        <p:spPr>
          <a:xfrm>
            <a:off x="4125232" y="5437562"/>
            <a:ext cx="512164" cy="28537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15" name="직사각형 7214">
            <a:extLst>
              <a:ext uri="{FF2B5EF4-FFF2-40B4-BE49-F238E27FC236}">
                <a16:creationId xmlns:a16="http://schemas.microsoft.com/office/drawing/2014/main" id="{E6F1707E-9EEB-4A4B-AA8A-8C1A2088A709}"/>
              </a:ext>
            </a:extLst>
          </p:cNvPr>
          <p:cNvSpPr/>
          <p:nvPr/>
        </p:nvSpPr>
        <p:spPr>
          <a:xfrm>
            <a:off x="4635554" y="5437562"/>
            <a:ext cx="512164" cy="28537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16" name="직사각형 7215">
            <a:extLst>
              <a:ext uri="{FF2B5EF4-FFF2-40B4-BE49-F238E27FC236}">
                <a16:creationId xmlns:a16="http://schemas.microsoft.com/office/drawing/2014/main" id="{2746EBEC-73CA-4E55-8CA9-E571D08DEB56}"/>
              </a:ext>
            </a:extLst>
          </p:cNvPr>
          <p:cNvSpPr/>
          <p:nvPr/>
        </p:nvSpPr>
        <p:spPr>
          <a:xfrm>
            <a:off x="4166087" y="5474512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17" name="직사각형 7216">
            <a:extLst>
              <a:ext uri="{FF2B5EF4-FFF2-40B4-BE49-F238E27FC236}">
                <a16:creationId xmlns:a16="http://schemas.microsoft.com/office/drawing/2014/main" id="{CCD251BB-1E31-448D-9EFA-C518262F787F}"/>
              </a:ext>
            </a:extLst>
          </p:cNvPr>
          <p:cNvSpPr/>
          <p:nvPr/>
        </p:nvSpPr>
        <p:spPr>
          <a:xfrm>
            <a:off x="4378743" y="5474512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18" name="직사각형 7217">
            <a:extLst>
              <a:ext uri="{FF2B5EF4-FFF2-40B4-BE49-F238E27FC236}">
                <a16:creationId xmlns:a16="http://schemas.microsoft.com/office/drawing/2014/main" id="{4A3DC9FC-79F5-440E-8428-9D74C466E631}"/>
              </a:ext>
            </a:extLst>
          </p:cNvPr>
          <p:cNvSpPr/>
          <p:nvPr/>
        </p:nvSpPr>
        <p:spPr>
          <a:xfrm>
            <a:off x="4677802" y="5473469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19" name="직사각형 7218">
            <a:extLst>
              <a:ext uri="{FF2B5EF4-FFF2-40B4-BE49-F238E27FC236}">
                <a16:creationId xmlns:a16="http://schemas.microsoft.com/office/drawing/2014/main" id="{FD11C63B-3808-4B34-8237-902AF6699F2C}"/>
              </a:ext>
            </a:extLst>
          </p:cNvPr>
          <p:cNvSpPr/>
          <p:nvPr/>
        </p:nvSpPr>
        <p:spPr>
          <a:xfrm>
            <a:off x="4890457" y="5473469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20" name="직사각형 7219">
            <a:extLst>
              <a:ext uri="{FF2B5EF4-FFF2-40B4-BE49-F238E27FC236}">
                <a16:creationId xmlns:a16="http://schemas.microsoft.com/office/drawing/2014/main" id="{E4FDF4FA-FB4A-4F60-998C-5E5BE9F417E9}"/>
              </a:ext>
            </a:extLst>
          </p:cNvPr>
          <p:cNvSpPr/>
          <p:nvPr/>
        </p:nvSpPr>
        <p:spPr>
          <a:xfrm>
            <a:off x="5331604" y="4612572"/>
            <a:ext cx="4769671" cy="55525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21" name="직사각형 7220">
            <a:extLst>
              <a:ext uri="{FF2B5EF4-FFF2-40B4-BE49-F238E27FC236}">
                <a16:creationId xmlns:a16="http://schemas.microsoft.com/office/drawing/2014/main" id="{29D0A2CD-9408-4C9A-ADBA-97AAA665DF9E}"/>
              </a:ext>
            </a:extLst>
          </p:cNvPr>
          <p:cNvSpPr/>
          <p:nvPr/>
        </p:nvSpPr>
        <p:spPr>
          <a:xfrm>
            <a:off x="5387015" y="4661295"/>
            <a:ext cx="2334036" cy="4634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22" name="직사각형 7221">
            <a:extLst>
              <a:ext uri="{FF2B5EF4-FFF2-40B4-BE49-F238E27FC236}">
                <a16:creationId xmlns:a16="http://schemas.microsoft.com/office/drawing/2014/main" id="{CDC7B28C-4208-4E4C-9656-2D1CFAF568F1}"/>
              </a:ext>
            </a:extLst>
          </p:cNvPr>
          <p:cNvSpPr/>
          <p:nvPr/>
        </p:nvSpPr>
        <p:spPr>
          <a:xfrm>
            <a:off x="7721051" y="4661295"/>
            <a:ext cx="2334036" cy="4634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23" name="직사각형 7222">
            <a:extLst>
              <a:ext uri="{FF2B5EF4-FFF2-40B4-BE49-F238E27FC236}">
                <a16:creationId xmlns:a16="http://schemas.microsoft.com/office/drawing/2014/main" id="{CE125887-A718-4B19-B51E-95CCBED94C54}"/>
              </a:ext>
            </a:extLst>
          </p:cNvPr>
          <p:cNvSpPr/>
          <p:nvPr/>
        </p:nvSpPr>
        <p:spPr>
          <a:xfrm>
            <a:off x="5447554" y="4710017"/>
            <a:ext cx="1106918" cy="36851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24" name="직사각형 7223">
            <a:extLst>
              <a:ext uri="{FF2B5EF4-FFF2-40B4-BE49-F238E27FC236}">
                <a16:creationId xmlns:a16="http://schemas.microsoft.com/office/drawing/2014/main" id="{39E0A5F0-CEC8-4F66-A664-0C8A44552137}"/>
              </a:ext>
            </a:extLst>
          </p:cNvPr>
          <p:cNvSpPr/>
          <p:nvPr/>
        </p:nvSpPr>
        <p:spPr>
          <a:xfrm>
            <a:off x="6554033" y="4710017"/>
            <a:ext cx="1106918" cy="36851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25" name="직사각형 7224">
            <a:extLst>
              <a:ext uri="{FF2B5EF4-FFF2-40B4-BE49-F238E27FC236}">
                <a16:creationId xmlns:a16="http://schemas.microsoft.com/office/drawing/2014/main" id="{098FF643-4953-4FBE-9237-51FB9ADE9665}"/>
              </a:ext>
            </a:extLst>
          </p:cNvPr>
          <p:cNvSpPr/>
          <p:nvPr/>
        </p:nvSpPr>
        <p:spPr>
          <a:xfrm>
            <a:off x="5490691" y="4756205"/>
            <a:ext cx="512164" cy="28537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26" name="직사각형 7225">
            <a:extLst>
              <a:ext uri="{FF2B5EF4-FFF2-40B4-BE49-F238E27FC236}">
                <a16:creationId xmlns:a16="http://schemas.microsoft.com/office/drawing/2014/main" id="{35BF2DAB-7324-4DF5-A04B-EAAD9E0E915B}"/>
              </a:ext>
            </a:extLst>
          </p:cNvPr>
          <p:cNvSpPr/>
          <p:nvPr/>
        </p:nvSpPr>
        <p:spPr>
          <a:xfrm>
            <a:off x="6001013" y="4756205"/>
            <a:ext cx="512164" cy="28537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27" name="직사각형 7226">
            <a:extLst>
              <a:ext uri="{FF2B5EF4-FFF2-40B4-BE49-F238E27FC236}">
                <a16:creationId xmlns:a16="http://schemas.microsoft.com/office/drawing/2014/main" id="{0C6B761F-A5F5-4E1A-94F3-5E5A4F25E2BD}"/>
              </a:ext>
            </a:extLst>
          </p:cNvPr>
          <p:cNvSpPr/>
          <p:nvPr/>
        </p:nvSpPr>
        <p:spPr>
          <a:xfrm>
            <a:off x="5531547" y="4793155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28" name="직사각형 7227">
            <a:extLst>
              <a:ext uri="{FF2B5EF4-FFF2-40B4-BE49-F238E27FC236}">
                <a16:creationId xmlns:a16="http://schemas.microsoft.com/office/drawing/2014/main" id="{52DD627A-290B-4EE1-8743-AA9A643C86A5}"/>
              </a:ext>
            </a:extLst>
          </p:cNvPr>
          <p:cNvSpPr/>
          <p:nvPr/>
        </p:nvSpPr>
        <p:spPr>
          <a:xfrm>
            <a:off x="5744202" y="4793155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29" name="직사각형 7228">
            <a:extLst>
              <a:ext uri="{FF2B5EF4-FFF2-40B4-BE49-F238E27FC236}">
                <a16:creationId xmlns:a16="http://schemas.microsoft.com/office/drawing/2014/main" id="{7D4C0178-B435-415C-A485-D9F14C217672}"/>
              </a:ext>
            </a:extLst>
          </p:cNvPr>
          <p:cNvSpPr/>
          <p:nvPr/>
        </p:nvSpPr>
        <p:spPr>
          <a:xfrm>
            <a:off x="6043261" y="4792113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30" name="직사각형 7229">
            <a:extLst>
              <a:ext uri="{FF2B5EF4-FFF2-40B4-BE49-F238E27FC236}">
                <a16:creationId xmlns:a16="http://schemas.microsoft.com/office/drawing/2014/main" id="{1FFF0283-2340-43A7-BA2D-D3ACB5F374F0}"/>
              </a:ext>
            </a:extLst>
          </p:cNvPr>
          <p:cNvSpPr/>
          <p:nvPr/>
        </p:nvSpPr>
        <p:spPr>
          <a:xfrm>
            <a:off x="6255917" y="4792113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31" name="직사각형 7230">
            <a:extLst>
              <a:ext uri="{FF2B5EF4-FFF2-40B4-BE49-F238E27FC236}">
                <a16:creationId xmlns:a16="http://schemas.microsoft.com/office/drawing/2014/main" id="{4A9060FE-E5DF-4A68-A205-5E161CF48680}"/>
              </a:ext>
            </a:extLst>
          </p:cNvPr>
          <p:cNvSpPr/>
          <p:nvPr/>
        </p:nvSpPr>
        <p:spPr>
          <a:xfrm>
            <a:off x="6586311" y="4755162"/>
            <a:ext cx="512164" cy="28537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7ECE113A-BD8C-438C-9CD1-402ABC615A59}"/>
              </a:ext>
            </a:extLst>
          </p:cNvPr>
          <p:cNvSpPr/>
          <p:nvPr/>
        </p:nvSpPr>
        <p:spPr>
          <a:xfrm>
            <a:off x="7096633" y="4755162"/>
            <a:ext cx="512164" cy="28537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2ADDEA72-98CB-4263-B57C-5A4392261E65}"/>
              </a:ext>
            </a:extLst>
          </p:cNvPr>
          <p:cNvSpPr/>
          <p:nvPr/>
        </p:nvSpPr>
        <p:spPr>
          <a:xfrm>
            <a:off x="6627166" y="4792113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F5588B16-22CF-4AF6-8969-A1324C899A61}"/>
              </a:ext>
            </a:extLst>
          </p:cNvPr>
          <p:cNvSpPr/>
          <p:nvPr/>
        </p:nvSpPr>
        <p:spPr>
          <a:xfrm>
            <a:off x="6839822" y="4792113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1E43014D-746F-443C-8467-F376A45D9618}"/>
              </a:ext>
            </a:extLst>
          </p:cNvPr>
          <p:cNvSpPr/>
          <p:nvPr/>
        </p:nvSpPr>
        <p:spPr>
          <a:xfrm>
            <a:off x="7138881" y="4791070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62BDCAE5-98CF-4881-8C31-E27FB58FF8E5}"/>
              </a:ext>
            </a:extLst>
          </p:cNvPr>
          <p:cNvSpPr/>
          <p:nvPr/>
        </p:nvSpPr>
        <p:spPr>
          <a:xfrm>
            <a:off x="7351536" y="4791070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50C64500-DA0B-48C6-A24A-A42BBA7C5BB1}"/>
              </a:ext>
            </a:extLst>
          </p:cNvPr>
          <p:cNvSpPr/>
          <p:nvPr/>
        </p:nvSpPr>
        <p:spPr>
          <a:xfrm>
            <a:off x="7781590" y="4714090"/>
            <a:ext cx="1106918" cy="36851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82BDC1F3-4CD0-4521-A0DC-EF0E6E527873}"/>
              </a:ext>
            </a:extLst>
          </p:cNvPr>
          <p:cNvSpPr/>
          <p:nvPr/>
        </p:nvSpPr>
        <p:spPr>
          <a:xfrm>
            <a:off x="8888069" y="4714090"/>
            <a:ext cx="1106918" cy="36851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4E15308D-A3CA-461B-8F22-16BD95AFAD9B}"/>
              </a:ext>
            </a:extLst>
          </p:cNvPr>
          <p:cNvSpPr/>
          <p:nvPr/>
        </p:nvSpPr>
        <p:spPr>
          <a:xfrm>
            <a:off x="7824727" y="4760278"/>
            <a:ext cx="512164" cy="28537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7E93D780-42E1-4FCB-8382-88CA9F841844}"/>
              </a:ext>
            </a:extLst>
          </p:cNvPr>
          <p:cNvSpPr/>
          <p:nvPr/>
        </p:nvSpPr>
        <p:spPr>
          <a:xfrm>
            <a:off x="8335049" y="4760278"/>
            <a:ext cx="512164" cy="28537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BB2EF67C-0A56-4719-913C-05ED0BF6BD90}"/>
              </a:ext>
            </a:extLst>
          </p:cNvPr>
          <p:cNvSpPr/>
          <p:nvPr/>
        </p:nvSpPr>
        <p:spPr>
          <a:xfrm>
            <a:off x="7865583" y="4797229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DF01D2A7-F9F5-453E-B820-2845D8B33FB7}"/>
              </a:ext>
            </a:extLst>
          </p:cNvPr>
          <p:cNvSpPr/>
          <p:nvPr/>
        </p:nvSpPr>
        <p:spPr>
          <a:xfrm>
            <a:off x="8078238" y="4797229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110ADC48-7EC3-41D2-9A7F-CC4777B0CA9C}"/>
              </a:ext>
            </a:extLst>
          </p:cNvPr>
          <p:cNvSpPr/>
          <p:nvPr/>
        </p:nvSpPr>
        <p:spPr>
          <a:xfrm>
            <a:off x="8377297" y="4796186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306834EF-E5B4-44C2-A47B-F7928061FDA4}"/>
              </a:ext>
            </a:extLst>
          </p:cNvPr>
          <p:cNvSpPr/>
          <p:nvPr/>
        </p:nvSpPr>
        <p:spPr>
          <a:xfrm>
            <a:off x="8589953" y="4796186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5F70082B-7351-4CE1-B1F7-58BCB66EC6A9}"/>
              </a:ext>
            </a:extLst>
          </p:cNvPr>
          <p:cNvSpPr/>
          <p:nvPr/>
        </p:nvSpPr>
        <p:spPr>
          <a:xfrm>
            <a:off x="8920347" y="4759236"/>
            <a:ext cx="512164" cy="28537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F650B274-F73F-46AC-BB7B-DF7FD2DB1575}"/>
              </a:ext>
            </a:extLst>
          </p:cNvPr>
          <p:cNvSpPr/>
          <p:nvPr/>
        </p:nvSpPr>
        <p:spPr>
          <a:xfrm>
            <a:off x="9430669" y="4759236"/>
            <a:ext cx="512164" cy="28537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F6C7FA0E-3328-40D6-9319-DC7B6C8FCCB0}"/>
              </a:ext>
            </a:extLst>
          </p:cNvPr>
          <p:cNvSpPr/>
          <p:nvPr/>
        </p:nvSpPr>
        <p:spPr>
          <a:xfrm>
            <a:off x="8961202" y="4796186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A4227027-A36D-4998-ACCB-D7444517EB94}"/>
              </a:ext>
            </a:extLst>
          </p:cNvPr>
          <p:cNvSpPr/>
          <p:nvPr/>
        </p:nvSpPr>
        <p:spPr>
          <a:xfrm>
            <a:off x="9173858" y="4796186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09FF3BFA-5E20-48D5-A209-F8CEA1D65FBE}"/>
              </a:ext>
            </a:extLst>
          </p:cNvPr>
          <p:cNvSpPr/>
          <p:nvPr/>
        </p:nvSpPr>
        <p:spPr>
          <a:xfrm>
            <a:off x="9472917" y="4795143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3A2076A9-901F-42C0-BC27-DADEE1332969}"/>
              </a:ext>
            </a:extLst>
          </p:cNvPr>
          <p:cNvSpPr/>
          <p:nvPr/>
        </p:nvSpPr>
        <p:spPr>
          <a:xfrm>
            <a:off x="9685572" y="4795143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3F8F4F6F-6334-4017-A016-BC68D6BB14C8}"/>
              </a:ext>
            </a:extLst>
          </p:cNvPr>
          <p:cNvSpPr/>
          <p:nvPr/>
        </p:nvSpPr>
        <p:spPr>
          <a:xfrm>
            <a:off x="5335454" y="5289228"/>
            <a:ext cx="4769671" cy="55525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34DB5284-C404-484E-A537-2936EEF72EC5}"/>
              </a:ext>
            </a:extLst>
          </p:cNvPr>
          <p:cNvSpPr/>
          <p:nvPr/>
        </p:nvSpPr>
        <p:spPr>
          <a:xfrm>
            <a:off x="5390865" y="5337951"/>
            <a:ext cx="2334036" cy="4634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3DE1BCFC-AD5F-4F91-9002-E3204B2ABD99}"/>
              </a:ext>
            </a:extLst>
          </p:cNvPr>
          <p:cNvSpPr/>
          <p:nvPr/>
        </p:nvSpPr>
        <p:spPr>
          <a:xfrm>
            <a:off x="7724901" y="5337951"/>
            <a:ext cx="2334036" cy="4634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97950A39-E465-4E3F-BCC8-50580707FFE2}"/>
              </a:ext>
            </a:extLst>
          </p:cNvPr>
          <p:cNvSpPr/>
          <p:nvPr/>
        </p:nvSpPr>
        <p:spPr>
          <a:xfrm>
            <a:off x="5451404" y="5386673"/>
            <a:ext cx="1106918" cy="36851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656525AB-DA0D-469B-9694-723FDC0FC929}"/>
              </a:ext>
            </a:extLst>
          </p:cNvPr>
          <p:cNvSpPr/>
          <p:nvPr/>
        </p:nvSpPr>
        <p:spPr>
          <a:xfrm>
            <a:off x="6557883" y="5386673"/>
            <a:ext cx="1106918" cy="36851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2F061735-5A6B-4D54-9322-D47B5B37F077}"/>
              </a:ext>
            </a:extLst>
          </p:cNvPr>
          <p:cNvSpPr/>
          <p:nvPr/>
        </p:nvSpPr>
        <p:spPr>
          <a:xfrm>
            <a:off x="5494541" y="5432861"/>
            <a:ext cx="512164" cy="28537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2A56F5CF-2166-4BDB-B3A6-C6EEE6EF3208}"/>
              </a:ext>
            </a:extLst>
          </p:cNvPr>
          <p:cNvSpPr/>
          <p:nvPr/>
        </p:nvSpPr>
        <p:spPr>
          <a:xfrm>
            <a:off x="6004863" y="5432861"/>
            <a:ext cx="512164" cy="28537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EE5D31F1-AD74-48E3-A2A8-945766035B71}"/>
              </a:ext>
            </a:extLst>
          </p:cNvPr>
          <p:cNvSpPr/>
          <p:nvPr/>
        </p:nvSpPr>
        <p:spPr>
          <a:xfrm>
            <a:off x="5535397" y="5469811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CD6F5652-8605-41DB-B403-7B5ADFE743A2}"/>
              </a:ext>
            </a:extLst>
          </p:cNvPr>
          <p:cNvSpPr/>
          <p:nvPr/>
        </p:nvSpPr>
        <p:spPr>
          <a:xfrm>
            <a:off x="5748052" y="5469811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3C660663-3446-457E-B3BF-CA2B4C613BFE}"/>
              </a:ext>
            </a:extLst>
          </p:cNvPr>
          <p:cNvSpPr/>
          <p:nvPr/>
        </p:nvSpPr>
        <p:spPr>
          <a:xfrm>
            <a:off x="6047111" y="5468769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EE0948A5-A5CA-44B3-BCA7-ECADEB5CCC1F}"/>
              </a:ext>
            </a:extLst>
          </p:cNvPr>
          <p:cNvSpPr/>
          <p:nvPr/>
        </p:nvSpPr>
        <p:spPr>
          <a:xfrm>
            <a:off x="6259767" y="5468769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F04F6011-BCBE-4B31-AC30-71FB7732E261}"/>
              </a:ext>
            </a:extLst>
          </p:cNvPr>
          <p:cNvSpPr/>
          <p:nvPr/>
        </p:nvSpPr>
        <p:spPr>
          <a:xfrm>
            <a:off x="6590161" y="5431818"/>
            <a:ext cx="512164" cy="28537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E2500DA8-7D88-4D8B-AEB7-DCFAAE499DAC}"/>
              </a:ext>
            </a:extLst>
          </p:cNvPr>
          <p:cNvSpPr/>
          <p:nvPr/>
        </p:nvSpPr>
        <p:spPr>
          <a:xfrm>
            <a:off x="7100483" y="5431818"/>
            <a:ext cx="512164" cy="28537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84CFD3D5-47DA-4F7C-8B41-26202F038A40}"/>
              </a:ext>
            </a:extLst>
          </p:cNvPr>
          <p:cNvSpPr/>
          <p:nvPr/>
        </p:nvSpPr>
        <p:spPr>
          <a:xfrm>
            <a:off x="6631016" y="5468769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D018648F-B56B-4EC3-B845-1F54F9C31830}"/>
              </a:ext>
            </a:extLst>
          </p:cNvPr>
          <p:cNvSpPr/>
          <p:nvPr/>
        </p:nvSpPr>
        <p:spPr>
          <a:xfrm>
            <a:off x="6843672" y="5468769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AB9715F2-4FD0-45D7-AE37-94068CC78177}"/>
              </a:ext>
            </a:extLst>
          </p:cNvPr>
          <p:cNvSpPr/>
          <p:nvPr/>
        </p:nvSpPr>
        <p:spPr>
          <a:xfrm>
            <a:off x="7142731" y="5467726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5E85376A-C8A6-4E14-917B-88D952CCE22F}"/>
              </a:ext>
            </a:extLst>
          </p:cNvPr>
          <p:cNvSpPr/>
          <p:nvPr/>
        </p:nvSpPr>
        <p:spPr>
          <a:xfrm>
            <a:off x="7355386" y="5467726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95BAECD8-AB94-474A-87AC-E6613563EF6B}"/>
              </a:ext>
            </a:extLst>
          </p:cNvPr>
          <p:cNvSpPr/>
          <p:nvPr/>
        </p:nvSpPr>
        <p:spPr>
          <a:xfrm>
            <a:off x="7785440" y="5390746"/>
            <a:ext cx="1106918" cy="36851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BBD6FE9F-C644-49BD-8E2A-3DCC1D5B79AB}"/>
              </a:ext>
            </a:extLst>
          </p:cNvPr>
          <p:cNvSpPr/>
          <p:nvPr/>
        </p:nvSpPr>
        <p:spPr>
          <a:xfrm>
            <a:off x="8891919" y="5390746"/>
            <a:ext cx="1106918" cy="36851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45F7D8D5-B4E5-4C32-9A7E-EFBB12768756}"/>
              </a:ext>
            </a:extLst>
          </p:cNvPr>
          <p:cNvSpPr/>
          <p:nvPr/>
        </p:nvSpPr>
        <p:spPr>
          <a:xfrm>
            <a:off x="7828577" y="5436934"/>
            <a:ext cx="512164" cy="28537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E13C3D28-EB5A-42C8-949F-60C3BECF2D95}"/>
              </a:ext>
            </a:extLst>
          </p:cNvPr>
          <p:cNvSpPr/>
          <p:nvPr/>
        </p:nvSpPr>
        <p:spPr>
          <a:xfrm>
            <a:off x="8338899" y="5436934"/>
            <a:ext cx="512164" cy="28537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EBE43837-84BE-4909-833C-56C20E6189C6}"/>
              </a:ext>
            </a:extLst>
          </p:cNvPr>
          <p:cNvSpPr/>
          <p:nvPr/>
        </p:nvSpPr>
        <p:spPr>
          <a:xfrm>
            <a:off x="7869433" y="5473885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86D9E843-EA0A-4B8C-8F71-43E468FF3A89}"/>
              </a:ext>
            </a:extLst>
          </p:cNvPr>
          <p:cNvSpPr/>
          <p:nvPr/>
        </p:nvSpPr>
        <p:spPr>
          <a:xfrm>
            <a:off x="8082088" y="5473885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24116FAA-31D8-4511-BF88-CD4D114D773C}"/>
              </a:ext>
            </a:extLst>
          </p:cNvPr>
          <p:cNvSpPr/>
          <p:nvPr/>
        </p:nvSpPr>
        <p:spPr>
          <a:xfrm>
            <a:off x="8381147" y="5472842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523E5575-6732-4B5B-B470-C0A9F1258738}"/>
              </a:ext>
            </a:extLst>
          </p:cNvPr>
          <p:cNvSpPr/>
          <p:nvPr/>
        </p:nvSpPr>
        <p:spPr>
          <a:xfrm>
            <a:off x="8593803" y="5472842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18BF966F-8C8F-40E6-B64C-4B91EB1FE915}"/>
              </a:ext>
            </a:extLst>
          </p:cNvPr>
          <p:cNvSpPr/>
          <p:nvPr/>
        </p:nvSpPr>
        <p:spPr>
          <a:xfrm>
            <a:off x="8924197" y="5435892"/>
            <a:ext cx="512164" cy="28537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C0AD4AFC-6112-47EA-A81D-FE901B857B93}"/>
              </a:ext>
            </a:extLst>
          </p:cNvPr>
          <p:cNvSpPr/>
          <p:nvPr/>
        </p:nvSpPr>
        <p:spPr>
          <a:xfrm>
            <a:off x="9434519" y="5435892"/>
            <a:ext cx="512164" cy="28537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CEFBCBA9-D7D2-4D6E-9BD3-169891FFBFFB}"/>
              </a:ext>
            </a:extLst>
          </p:cNvPr>
          <p:cNvSpPr/>
          <p:nvPr/>
        </p:nvSpPr>
        <p:spPr>
          <a:xfrm>
            <a:off x="8965052" y="5472842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E130593A-83BD-429F-8BDD-2712C00F6BF3}"/>
              </a:ext>
            </a:extLst>
          </p:cNvPr>
          <p:cNvSpPr/>
          <p:nvPr/>
        </p:nvSpPr>
        <p:spPr>
          <a:xfrm>
            <a:off x="9177708" y="5472842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CC301E71-680C-45D9-9230-D00D1568370F}"/>
              </a:ext>
            </a:extLst>
          </p:cNvPr>
          <p:cNvSpPr/>
          <p:nvPr/>
        </p:nvSpPr>
        <p:spPr>
          <a:xfrm>
            <a:off x="9476767" y="5471799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078E956E-75F0-422E-BBA1-079313CF3B33}"/>
              </a:ext>
            </a:extLst>
          </p:cNvPr>
          <p:cNvSpPr/>
          <p:nvPr/>
        </p:nvSpPr>
        <p:spPr>
          <a:xfrm>
            <a:off x="9689422" y="5471799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3" name="직사각형 302">
            <a:extLst>
              <a:ext uri="{FF2B5EF4-FFF2-40B4-BE49-F238E27FC236}">
                <a16:creationId xmlns:a16="http://schemas.microsoft.com/office/drawing/2014/main" id="{D07A3819-02EC-494B-B541-BC6554A8A539}"/>
              </a:ext>
            </a:extLst>
          </p:cNvPr>
          <p:cNvSpPr/>
          <p:nvPr/>
        </p:nvSpPr>
        <p:spPr>
          <a:xfrm>
            <a:off x="6892349" y="2247896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4" name="직사각형 303">
            <a:extLst>
              <a:ext uri="{FF2B5EF4-FFF2-40B4-BE49-F238E27FC236}">
                <a16:creationId xmlns:a16="http://schemas.microsoft.com/office/drawing/2014/main" id="{1C8F861B-8D53-4CF4-A648-A5D2C9CA1D85}"/>
              </a:ext>
            </a:extLst>
          </p:cNvPr>
          <p:cNvSpPr/>
          <p:nvPr/>
        </p:nvSpPr>
        <p:spPr>
          <a:xfrm>
            <a:off x="6892349" y="2869682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5" name="직사각형 304">
            <a:extLst>
              <a:ext uri="{FF2B5EF4-FFF2-40B4-BE49-F238E27FC236}">
                <a16:creationId xmlns:a16="http://schemas.microsoft.com/office/drawing/2014/main" id="{98052792-D80C-4B3B-AA5A-03BBA7270C4D}"/>
              </a:ext>
            </a:extLst>
          </p:cNvPr>
          <p:cNvSpPr/>
          <p:nvPr/>
        </p:nvSpPr>
        <p:spPr>
          <a:xfrm>
            <a:off x="6892349" y="2558789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6" name="직사각형 305">
            <a:extLst>
              <a:ext uri="{FF2B5EF4-FFF2-40B4-BE49-F238E27FC236}">
                <a16:creationId xmlns:a16="http://schemas.microsoft.com/office/drawing/2014/main" id="{DD3ECFD7-7307-4FA5-97EE-3436863D64C8}"/>
              </a:ext>
            </a:extLst>
          </p:cNvPr>
          <p:cNvSpPr/>
          <p:nvPr/>
        </p:nvSpPr>
        <p:spPr>
          <a:xfrm>
            <a:off x="7203242" y="2247896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7" name="직사각형 306">
            <a:extLst>
              <a:ext uri="{FF2B5EF4-FFF2-40B4-BE49-F238E27FC236}">
                <a16:creationId xmlns:a16="http://schemas.microsoft.com/office/drawing/2014/main" id="{56EAEE3D-B626-4C7B-857A-DB6F8AC9F4E7}"/>
              </a:ext>
            </a:extLst>
          </p:cNvPr>
          <p:cNvSpPr/>
          <p:nvPr/>
        </p:nvSpPr>
        <p:spPr>
          <a:xfrm>
            <a:off x="7203242" y="2869682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8" name="직사각형 307">
            <a:extLst>
              <a:ext uri="{FF2B5EF4-FFF2-40B4-BE49-F238E27FC236}">
                <a16:creationId xmlns:a16="http://schemas.microsoft.com/office/drawing/2014/main" id="{90F6316A-2EF4-4714-AD59-51E087316445}"/>
              </a:ext>
            </a:extLst>
          </p:cNvPr>
          <p:cNvSpPr/>
          <p:nvPr/>
        </p:nvSpPr>
        <p:spPr>
          <a:xfrm>
            <a:off x="7203242" y="2558789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9" name="직사각형 308">
            <a:extLst>
              <a:ext uri="{FF2B5EF4-FFF2-40B4-BE49-F238E27FC236}">
                <a16:creationId xmlns:a16="http://schemas.microsoft.com/office/drawing/2014/main" id="{39461C66-DA87-47A9-8A69-83419132055B}"/>
              </a:ext>
            </a:extLst>
          </p:cNvPr>
          <p:cNvSpPr/>
          <p:nvPr/>
        </p:nvSpPr>
        <p:spPr>
          <a:xfrm>
            <a:off x="7514135" y="2247896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0" name="직사각형 309">
            <a:extLst>
              <a:ext uri="{FF2B5EF4-FFF2-40B4-BE49-F238E27FC236}">
                <a16:creationId xmlns:a16="http://schemas.microsoft.com/office/drawing/2014/main" id="{A7D1C77C-3013-4F58-8F50-12E2CCC1DE4D}"/>
              </a:ext>
            </a:extLst>
          </p:cNvPr>
          <p:cNvSpPr/>
          <p:nvPr/>
        </p:nvSpPr>
        <p:spPr>
          <a:xfrm>
            <a:off x="7514135" y="2869682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1" name="직사각형 310">
            <a:extLst>
              <a:ext uri="{FF2B5EF4-FFF2-40B4-BE49-F238E27FC236}">
                <a16:creationId xmlns:a16="http://schemas.microsoft.com/office/drawing/2014/main" id="{00D8FF39-F001-4592-AC05-94C6197594E7}"/>
              </a:ext>
            </a:extLst>
          </p:cNvPr>
          <p:cNvSpPr/>
          <p:nvPr/>
        </p:nvSpPr>
        <p:spPr>
          <a:xfrm>
            <a:off x="7514135" y="2558789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2" name="직사각형 311">
            <a:extLst>
              <a:ext uri="{FF2B5EF4-FFF2-40B4-BE49-F238E27FC236}">
                <a16:creationId xmlns:a16="http://schemas.microsoft.com/office/drawing/2014/main" id="{5031032F-9812-48C0-A7D2-3C39F34A0D03}"/>
              </a:ext>
            </a:extLst>
          </p:cNvPr>
          <p:cNvSpPr/>
          <p:nvPr/>
        </p:nvSpPr>
        <p:spPr>
          <a:xfrm>
            <a:off x="8225427" y="2254590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3" name="직사각형 312">
            <a:extLst>
              <a:ext uri="{FF2B5EF4-FFF2-40B4-BE49-F238E27FC236}">
                <a16:creationId xmlns:a16="http://schemas.microsoft.com/office/drawing/2014/main" id="{B0A9555D-3C50-449B-B238-DD749849AACB}"/>
              </a:ext>
            </a:extLst>
          </p:cNvPr>
          <p:cNvSpPr/>
          <p:nvPr/>
        </p:nvSpPr>
        <p:spPr>
          <a:xfrm>
            <a:off x="8225427" y="2876376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4" name="직사각형 313">
            <a:extLst>
              <a:ext uri="{FF2B5EF4-FFF2-40B4-BE49-F238E27FC236}">
                <a16:creationId xmlns:a16="http://schemas.microsoft.com/office/drawing/2014/main" id="{6F36D34F-577B-48DA-83E7-E6B3D43E1A56}"/>
              </a:ext>
            </a:extLst>
          </p:cNvPr>
          <p:cNvSpPr/>
          <p:nvPr/>
        </p:nvSpPr>
        <p:spPr>
          <a:xfrm>
            <a:off x="8225427" y="2565483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5" name="직사각형 314">
            <a:extLst>
              <a:ext uri="{FF2B5EF4-FFF2-40B4-BE49-F238E27FC236}">
                <a16:creationId xmlns:a16="http://schemas.microsoft.com/office/drawing/2014/main" id="{F537E2DC-17E0-4049-9B69-161A9541406A}"/>
              </a:ext>
            </a:extLst>
          </p:cNvPr>
          <p:cNvSpPr/>
          <p:nvPr/>
        </p:nvSpPr>
        <p:spPr>
          <a:xfrm>
            <a:off x="8536320" y="2254590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6" name="직사각형 315">
            <a:extLst>
              <a:ext uri="{FF2B5EF4-FFF2-40B4-BE49-F238E27FC236}">
                <a16:creationId xmlns:a16="http://schemas.microsoft.com/office/drawing/2014/main" id="{52E4B0D4-03BF-4B79-8589-0C2AC8875CA2}"/>
              </a:ext>
            </a:extLst>
          </p:cNvPr>
          <p:cNvSpPr/>
          <p:nvPr/>
        </p:nvSpPr>
        <p:spPr>
          <a:xfrm>
            <a:off x="8536320" y="2876376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7" name="직사각형 316">
            <a:extLst>
              <a:ext uri="{FF2B5EF4-FFF2-40B4-BE49-F238E27FC236}">
                <a16:creationId xmlns:a16="http://schemas.microsoft.com/office/drawing/2014/main" id="{836E0609-F722-4959-8BFD-AA7A629AF114}"/>
              </a:ext>
            </a:extLst>
          </p:cNvPr>
          <p:cNvSpPr/>
          <p:nvPr/>
        </p:nvSpPr>
        <p:spPr>
          <a:xfrm>
            <a:off x="8536320" y="2565483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8" name="직사각형 317">
            <a:extLst>
              <a:ext uri="{FF2B5EF4-FFF2-40B4-BE49-F238E27FC236}">
                <a16:creationId xmlns:a16="http://schemas.microsoft.com/office/drawing/2014/main" id="{5AE0B3DF-DAF1-41D5-88AF-D8759B4B6610}"/>
              </a:ext>
            </a:extLst>
          </p:cNvPr>
          <p:cNvSpPr/>
          <p:nvPr/>
        </p:nvSpPr>
        <p:spPr>
          <a:xfrm>
            <a:off x="8847213" y="2254590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9" name="직사각형 318">
            <a:extLst>
              <a:ext uri="{FF2B5EF4-FFF2-40B4-BE49-F238E27FC236}">
                <a16:creationId xmlns:a16="http://schemas.microsoft.com/office/drawing/2014/main" id="{C64708D9-347B-46FF-9EF2-7562C87C1996}"/>
              </a:ext>
            </a:extLst>
          </p:cNvPr>
          <p:cNvSpPr/>
          <p:nvPr/>
        </p:nvSpPr>
        <p:spPr>
          <a:xfrm>
            <a:off x="8847213" y="2876376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0" name="직사각형 319">
            <a:extLst>
              <a:ext uri="{FF2B5EF4-FFF2-40B4-BE49-F238E27FC236}">
                <a16:creationId xmlns:a16="http://schemas.microsoft.com/office/drawing/2014/main" id="{CE7EFDC5-92A2-4923-A402-06E742C7C38D}"/>
              </a:ext>
            </a:extLst>
          </p:cNvPr>
          <p:cNvSpPr/>
          <p:nvPr/>
        </p:nvSpPr>
        <p:spPr>
          <a:xfrm>
            <a:off x="8847213" y="2565483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1" name="직사각형 320">
            <a:extLst>
              <a:ext uri="{FF2B5EF4-FFF2-40B4-BE49-F238E27FC236}">
                <a16:creationId xmlns:a16="http://schemas.microsoft.com/office/drawing/2014/main" id="{A0143300-1B4F-448F-B7BC-EE0CCC5FA35C}"/>
              </a:ext>
            </a:extLst>
          </p:cNvPr>
          <p:cNvSpPr/>
          <p:nvPr/>
        </p:nvSpPr>
        <p:spPr>
          <a:xfrm>
            <a:off x="9190006" y="2254590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2" name="직사각형 321">
            <a:extLst>
              <a:ext uri="{FF2B5EF4-FFF2-40B4-BE49-F238E27FC236}">
                <a16:creationId xmlns:a16="http://schemas.microsoft.com/office/drawing/2014/main" id="{01363DA2-D526-4D5A-ADE8-C986F414B246}"/>
              </a:ext>
            </a:extLst>
          </p:cNvPr>
          <p:cNvSpPr/>
          <p:nvPr/>
        </p:nvSpPr>
        <p:spPr>
          <a:xfrm>
            <a:off x="9190006" y="2876376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3" name="직사각형 322">
            <a:extLst>
              <a:ext uri="{FF2B5EF4-FFF2-40B4-BE49-F238E27FC236}">
                <a16:creationId xmlns:a16="http://schemas.microsoft.com/office/drawing/2014/main" id="{C87F1633-FCA5-4630-B93A-3297CAEA1087}"/>
              </a:ext>
            </a:extLst>
          </p:cNvPr>
          <p:cNvSpPr/>
          <p:nvPr/>
        </p:nvSpPr>
        <p:spPr>
          <a:xfrm>
            <a:off x="9190006" y="2565483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4" name="직사각형 323">
            <a:extLst>
              <a:ext uri="{FF2B5EF4-FFF2-40B4-BE49-F238E27FC236}">
                <a16:creationId xmlns:a16="http://schemas.microsoft.com/office/drawing/2014/main" id="{EB55C0B7-E5C4-4196-9237-A975FBEFA1C1}"/>
              </a:ext>
            </a:extLst>
          </p:cNvPr>
          <p:cNvSpPr/>
          <p:nvPr/>
        </p:nvSpPr>
        <p:spPr>
          <a:xfrm>
            <a:off x="9500899" y="2254590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5" name="직사각형 324">
            <a:extLst>
              <a:ext uri="{FF2B5EF4-FFF2-40B4-BE49-F238E27FC236}">
                <a16:creationId xmlns:a16="http://schemas.microsoft.com/office/drawing/2014/main" id="{45D31A9B-8AA3-4123-ACE6-2590E2F463E1}"/>
              </a:ext>
            </a:extLst>
          </p:cNvPr>
          <p:cNvSpPr/>
          <p:nvPr/>
        </p:nvSpPr>
        <p:spPr>
          <a:xfrm>
            <a:off x="9500899" y="2876376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6" name="직사각형 325">
            <a:extLst>
              <a:ext uri="{FF2B5EF4-FFF2-40B4-BE49-F238E27FC236}">
                <a16:creationId xmlns:a16="http://schemas.microsoft.com/office/drawing/2014/main" id="{9F16A62C-551F-4323-8942-8BF3277B4F7B}"/>
              </a:ext>
            </a:extLst>
          </p:cNvPr>
          <p:cNvSpPr/>
          <p:nvPr/>
        </p:nvSpPr>
        <p:spPr>
          <a:xfrm>
            <a:off x="9500899" y="2565483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7" name="직사각형 326">
            <a:extLst>
              <a:ext uri="{FF2B5EF4-FFF2-40B4-BE49-F238E27FC236}">
                <a16:creationId xmlns:a16="http://schemas.microsoft.com/office/drawing/2014/main" id="{38146D45-42DA-43BE-BF0E-EB22DDB54508}"/>
              </a:ext>
            </a:extLst>
          </p:cNvPr>
          <p:cNvSpPr/>
          <p:nvPr/>
        </p:nvSpPr>
        <p:spPr>
          <a:xfrm>
            <a:off x="9811792" y="2254590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8" name="직사각형 327">
            <a:extLst>
              <a:ext uri="{FF2B5EF4-FFF2-40B4-BE49-F238E27FC236}">
                <a16:creationId xmlns:a16="http://schemas.microsoft.com/office/drawing/2014/main" id="{2A1F9A13-F977-4AD2-9809-1F18E5DAD8B0}"/>
              </a:ext>
            </a:extLst>
          </p:cNvPr>
          <p:cNvSpPr/>
          <p:nvPr/>
        </p:nvSpPr>
        <p:spPr>
          <a:xfrm>
            <a:off x="9811792" y="2876376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9" name="직사각형 328">
            <a:extLst>
              <a:ext uri="{FF2B5EF4-FFF2-40B4-BE49-F238E27FC236}">
                <a16:creationId xmlns:a16="http://schemas.microsoft.com/office/drawing/2014/main" id="{8928CB88-63C0-4CF2-A4AF-393FE68B06FD}"/>
              </a:ext>
            </a:extLst>
          </p:cNvPr>
          <p:cNvSpPr/>
          <p:nvPr/>
        </p:nvSpPr>
        <p:spPr>
          <a:xfrm>
            <a:off x="9811792" y="2565483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1164153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6F74D42-C793-4BEB-BC28-A9F9ADEA9950}"/>
              </a:ext>
            </a:extLst>
          </p:cNvPr>
          <p:cNvSpPr txBox="1"/>
          <p:nvPr/>
        </p:nvSpPr>
        <p:spPr>
          <a:xfrm>
            <a:off x="462892" y="709263"/>
            <a:ext cx="8937062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for y in range(filter_h):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y_max = y + stride*out_h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for x in range(filter_w):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x_max = x + stride*out_w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img[:, :, y:y_max:stride, x:x_max:stride] += col[:, :, y, x, :, :]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img[:, :, 0:2:1, 0:2:1] = col[:, :, 0, 0, :, :]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img[:, :, 0:2:1, 1:3:1] = col[:, :, 0, 1, :, :]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img[:, :, 1:3:1, 0:2:1] = col[:, :, 1, 0, :, :]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img[:, :, 1:3:1, 1:3:1] = col[:, :, 1, 1, :, :]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CF8DA9D5-2EE9-4B06-B506-09D7F6322A39}"/>
              </a:ext>
            </a:extLst>
          </p:cNvPr>
          <p:cNvSpPr txBox="1"/>
          <p:nvPr/>
        </p:nvSpPr>
        <p:spPr>
          <a:xfrm>
            <a:off x="6120357" y="865122"/>
            <a:ext cx="244169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리피트의 미분이 합이므로 </a:t>
            </a:r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img-&gt;col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될때는 리피트</a:t>
            </a:r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col-&gt;img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될때는 합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816FEA9-4570-4CBC-AB55-EC3106BA7710}"/>
              </a:ext>
            </a:extLst>
          </p:cNvPr>
          <p:cNvSpPr/>
          <p:nvPr/>
        </p:nvSpPr>
        <p:spPr>
          <a:xfrm>
            <a:off x="6121190" y="2992478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925F19C-1439-41C5-AF62-01BED054C067}"/>
              </a:ext>
            </a:extLst>
          </p:cNvPr>
          <p:cNvSpPr/>
          <p:nvPr/>
        </p:nvSpPr>
        <p:spPr>
          <a:xfrm>
            <a:off x="6121190" y="3614264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192D99A-3403-4778-BB4B-1DCBDFBE095D}"/>
              </a:ext>
            </a:extLst>
          </p:cNvPr>
          <p:cNvSpPr/>
          <p:nvPr/>
        </p:nvSpPr>
        <p:spPr>
          <a:xfrm>
            <a:off x="6121190" y="3303371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2F4E16A-108A-4064-9B28-187554B6FEEB}"/>
              </a:ext>
            </a:extLst>
          </p:cNvPr>
          <p:cNvSpPr/>
          <p:nvPr/>
        </p:nvSpPr>
        <p:spPr>
          <a:xfrm>
            <a:off x="6432083" y="2992478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6EF9FFD-560C-4BC7-9A61-30DD7D1EFA99}"/>
              </a:ext>
            </a:extLst>
          </p:cNvPr>
          <p:cNvSpPr/>
          <p:nvPr/>
        </p:nvSpPr>
        <p:spPr>
          <a:xfrm>
            <a:off x="6432083" y="3614264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16999F0-A5B6-4B97-958C-9E5FE61E29F7}"/>
              </a:ext>
            </a:extLst>
          </p:cNvPr>
          <p:cNvSpPr/>
          <p:nvPr/>
        </p:nvSpPr>
        <p:spPr>
          <a:xfrm>
            <a:off x="6432083" y="3303371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78168B8-B7E2-4F59-872A-87B7AC86811E}"/>
              </a:ext>
            </a:extLst>
          </p:cNvPr>
          <p:cNvSpPr/>
          <p:nvPr/>
        </p:nvSpPr>
        <p:spPr>
          <a:xfrm>
            <a:off x="6742976" y="2992478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EDD7D10-C2EA-4E91-95A9-8AF393ABBD68}"/>
              </a:ext>
            </a:extLst>
          </p:cNvPr>
          <p:cNvSpPr/>
          <p:nvPr/>
        </p:nvSpPr>
        <p:spPr>
          <a:xfrm>
            <a:off x="6742976" y="3614264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74C6603-4CF4-4DDD-8E77-D247A5562F12}"/>
              </a:ext>
            </a:extLst>
          </p:cNvPr>
          <p:cNvSpPr/>
          <p:nvPr/>
        </p:nvSpPr>
        <p:spPr>
          <a:xfrm>
            <a:off x="6742976" y="3303371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1CFD390-1CDD-4A84-88E1-71C0204665BB}"/>
              </a:ext>
            </a:extLst>
          </p:cNvPr>
          <p:cNvSpPr txBox="1"/>
          <p:nvPr/>
        </p:nvSpPr>
        <p:spPr>
          <a:xfrm>
            <a:off x="7920610" y="2454727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dx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4E52646-1B3E-4200-9BED-B63A6BDC5B47}"/>
              </a:ext>
            </a:extLst>
          </p:cNvPr>
          <p:cNvSpPr txBox="1"/>
          <p:nvPr/>
        </p:nvSpPr>
        <p:spPr>
          <a:xfrm>
            <a:off x="7396662" y="4117006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(2,2,3,3)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A34933-81E1-40E9-B79A-0A452D855221}"/>
              </a:ext>
            </a:extLst>
          </p:cNvPr>
          <p:cNvSpPr/>
          <p:nvPr/>
        </p:nvSpPr>
        <p:spPr>
          <a:xfrm>
            <a:off x="486451" y="4571133"/>
            <a:ext cx="9663389" cy="650707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3938707-2F9A-4EB2-B032-5B40EDF00F9A}"/>
              </a:ext>
            </a:extLst>
          </p:cNvPr>
          <p:cNvSpPr/>
          <p:nvPr/>
        </p:nvSpPr>
        <p:spPr>
          <a:xfrm>
            <a:off x="490301" y="5247789"/>
            <a:ext cx="9659539" cy="650707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F14A181-4924-414C-8347-8853B3EB375B}"/>
              </a:ext>
            </a:extLst>
          </p:cNvPr>
          <p:cNvSpPr/>
          <p:nvPr/>
        </p:nvSpPr>
        <p:spPr>
          <a:xfrm>
            <a:off x="532639" y="4614242"/>
            <a:ext cx="4769671" cy="55525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0FFBBF4-BDDE-4B99-ACC1-427550A9F4BE}"/>
              </a:ext>
            </a:extLst>
          </p:cNvPr>
          <p:cNvSpPr/>
          <p:nvPr/>
        </p:nvSpPr>
        <p:spPr>
          <a:xfrm>
            <a:off x="588050" y="4662965"/>
            <a:ext cx="2334036" cy="4634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180A7C3-0E78-44C9-8E40-5EAE0BFD94D8}"/>
              </a:ext>
            </a:extLst>
          </p:cNvPr>
          <p:cNvSpPr/>
          <p:nvPr/>
        </p:nvSpPr>
        <p:spPr>
          <a:xfrm>
            <a:off x="2922086" y="4662965"/>
            <a:ext cx="2334036" cy="4634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F21EF9ED-2A4E-40B6-85A1-3BDA736FC5C1}"/>
              </a:ext>
            </a:extLst>
          </p:cNvPr>
          <p:cNvSpPr/>
          <p:nvPr/>
        </p:nvSpPr>
        <p:spPr>
          <a:xfrm>
            <a:off x="648589" y="4711687"/>
            <a:ext cx="1106918" cy="36851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DD25C1BD-3F3C-44ED-B60C-2F43C2821438}"/>
              </a:ext>
            </a:extLst>
          </p:cNvPr>
          <p:cNvSpPr/>
          <p:nvPr/>
        </p:nvSpPr>
        <p:spPr>
          <a:xfrm>
            <a:off x="1755068" y="4711687"/>
            <a:ext cx="1106918" cy="36851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7265C835-CE5C-4297-91A5-3F3E6086ABC8}"/>
              </a:ext>
            </a:extLst>
          </p:cNvPr>
          <p:cNvSpPr/>
          <p:nvPr/>
        </p:nvSpPr>
        <p:spPr>
          <a:xfrm>
            <a:off x="691726" y="4757875"/>
            <a:ext cx="512164" cy="28537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2" name="직사각형 7171">
            <a:extLst>
              <a:ext uri="{FF2B5EF4-FFF2-40B4-BE49-F238E27FC236}">
                <a16:creationId xmlns:a16="http://schemas.microsoft.com/office/drawing/2014/main" id="{3972F3B5-CBB4-4253-8116-F276FDC46DA2}"/>
              </a:ext>
            </a:extLst>
          </p:cNvPr>
          <p:cNvSpPr/>
          <p:nvPr/>
        </p:nvSpPr>
        <p:spPr>
          <a:xfrm>
            <a:off x="1202048" y="4757875"/>
            <a:ext cx="512164" cy="28537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3" name="직사각형 7172">
            <a:extLst>
              <a:ext uri="{FF2B5EF4-FFF2-40B4-BE49-F238E27FC236}">
                <a16:creationId xmlns:a16="http://schemas.microsoft.com/office/drawing/2014/main" id="{A74D702B-B5DD-44CE-8F94-AD425E945CF2}"/>
              </a:ext>
            </a:extLst>
          </p:cNvPr>
          <p:cNvSpPr/>
          <p:nvPr/>
        </p:nvSpPr>
        <p:spPr>
          <a:xfrm>
            <a:off x="732582" y="4794825"/>
            <a:ext cx="212655" cy="214550"/>
          </a:xfrm>
          <a:prstGeom prst="rect">
            <a:avLst/>
          </a:prstGeom>
          <a:solidFill>
            <a:srgbClr val="FFFF00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4" name="직사각형 7173">
            <a:extLst>
              <a:ext uri="{FF2B5EF4-FFF2-40B4-BE49-F238E27FC236}">
                <a16:creationId xmlns:a16="http://schemas.microsoft.com/office/drawing/2014/main" id="{90135AB4-6ABA-4DDF-AEC0-8A306D6D1DD0}"/>
              </a:ext>
            </a:extLst>
          </p:cNvPr>
          <p:cNvSpPr/>
          <p:nvPr/>
        </p:nvSpPr>
        <p:spPr>
          <a:xfrm>
            <a:off x="945237" y="4794825"/>
            <a:ext cx="212655" cy="214550"/>
          </a:xfrm>
          <a:prstGeom prst="rect">
            <a:avLst/>
          </a:prstGeom>
          <a:solidFill>
            <a:srgbClr val="FFFF00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5" name="직사각형 7174">
            <a:extLst>
              <a:ext uri="{FF2B5EF4-FFF2-40B4-BE49-F238E27FC236}">
                <a16:creationId xmlns:a16="http://schemas.microsoft.com/office/drawing/2014/main" id="{44A819C1-B67F-4E7A-BC58-781BB525DEB7}"/>
              </a:ext>
            </a:extLst>
          </p:cNvPr>
          <p:cNvSpPr/>
          <p:nvPr/>
        </p:nvSpPr>
        <p:spPr>
          <a:xfrm>
            <a:off x="1244296" y="4793783"/>
            <a:ext cx="212655" cy="214550"/>
          </a:xfrm>
          <a:prstGeom prst="rect">
            <a:avLst/>
          </a:prstGeom>
          <a:solidFill>
            <a:srgbClr val="FFFF00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6" name="직사각형 7175">
            <a:extLst>
              <a:ext uri="{FF2B5EF4-FFF2-40B4-BE49-F238E27FC236}">
                <a16:creationId xmlns:a16="http://schemas.microsoft.com/office/drawing/2014/main" id="{B599C7B8-F4BB-4CFE-BCE0-3585C7663E28}"/>
              </a:ext>
            </a:extLst>
          </p:cNvPr>
          <p:cNvSpPr/>
          <p:nvPr/>
        </p:nvSpPr>
        <p:spPr>
          <a:xfrm>
            <a:off x="1456952" y="4793783"/>
            <a:ext cx="212655" cy="214550"/>
          </a:xfrm>
          <a:prstGeom prst="rect">
            <a:avLst/>
          </a:prstGeom>
          <a:solidFill>
            <a:srgbClr val="FFFF00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7" name="직사각형 7176">
            <a:extLst>
              <a:ext uri="{FF2B5EF4-FFF2-40B4-BE49-F238E27FC236}">
                <a16:creationId xmlns:a16="http://schemas.microsoft.com/office/drawing/2014/main" id="{A2807233-C294-4863-BA57-7DAA870D7056}"/>
              </a:ext>
            </a:extLst>
          </p:cNvPr>
          <p:cNvSpPr/>
          <p:nvPr/>
        </p:nvSpPr>
        <p:spPr>
          <a:xfrm>
            <a:off x="1787346" y="4756832"/>
            <a:ext cx="512164" cy="28537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8" name="직사각형 7177">
            <a:extLst>
              <a:ext uri="{FF2B5EF4-FFF2-40B4-BE49-F238E27FC236}">
                <a16:creationId xmlns:a16="http://schemas.microsoft.com/office/drawing/2014/main" id="{E7E9A438-49BB-410F-AB90-3D5C54DF61DE}"/>
              </a:ext>
            </a:extLst>
          </p:cNvPr>
          <p:cNvSpPr/>
          <p:nvPr/>
        </p:nvSpPr>
        <p:spPr>
          <a:xfrm>
            <a:off x="2297668" y="4756832"/>
            <a:ext cx="512164" cy="28537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9" name="직사각형 7178">
            <a:extLst>
              <a:ext uri="{FF2B5EF4-FFF2-40B4-BE49-F238E27FC236}">
                <a16:creationId xmlns:a16="http://schemas.microsoft.com/office/drawing/2014/main" id="{BA60E1D4-5B5D-4F3C-8D6C-3EC5E38ECDFD}"/>
              </a:ext>
            </a:extLst>
          </p:cNvPr>
          <p:cNvSpPr/>
          <p:nvPr/>
        </p:nvSpPr>
        <p:spPr>
          <a:xfrm>
            <a:off x="1828201" y="4793783"/>
            <a:ext cx="212655" cy="214550"/>
          </a:xfrm>
          <a:prstGeom prst="rect">
            <a:avLst/>
          </a:prstGeom>
          <a:solidFill>
            <a:srgbClr val="FFC000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0" name="직사각형 7179">
            <a:extLst>
              <a:ext uri="{FF2B5EF4-FFF2-40B4-BE49-F238E27FC236}">
                <a16:creationId xmlns:a16="http://schemas.microsoft.com/office/drawing/2014/main" id="{BC653844-1D37-4C15-A5F1-2B6236AA0EEF}"/>
              </a:ext>
            </a:extLst>
          </p:cNvPr>
          <p:cNvSpPr/>
          <p:nvPr/>
        </p:nvSpPr>
        <p:spPr>
          <a:xfrm>
            <a:off x="2040857" y="4793783"/>
            <a:ext cx="212655" cy="214550"/>
          </a:xfrm>
          <a:prstGeom prst="rect">
            <a:avLst/>
          </a:prstGeom>
          <a:solidFill>
            <a:srgbClr val="FFC000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1" name="직사각형 7180">
            <a:extLst>
              <a:ext uri="{FF2B5EF4-FFF2-40B4-BE49-F238E27FC236}">
                <a16:creationId xmlns:a16="http://schemas.microsoft.com/office/drawing/2014/main" id="{EFF42433-C942-4399-A84C-45FD7E3E49CC}"/>
              </a:ext>
            </a:extLst>
          </p:cNvPr>
          <p:cNvSpPr/>
          <p:nvPr/>
        </p:nvSpPr>
        <p:spPr>
          <a:xfrm>
            <a:off x="2339916" y="4792740"/>
            <a:ext cx="212655" cy="214550"/>
          </a:xfrm>
          <a:prstGeom prst="rect">
            <a:avLst/>
          </a:prstGeom>
          <a:solidFill>
            <a:srgbClr val="FFC000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2" name="직사각형 7181">
            <a:extLst>
              <a:ext uri="{FF2B5EF4-FFF2-40B4-BE49-F238E27FC236}">
                <a16:creationId xmlns:a16="http://schemas.microsoft.com/office/drawing/2014/main" id="{8BB921EB-0E89-4132-BF06-04143A5AA748}"/>
              </a:ext>
            </a:extLst>
          </p:cNvPr>
          <p:cNvSpPr/>
          <p:nvPr/>
        </p:nvSpPr>
        <p:spPr>
          <a:xfrm>
            <a:off x="2552571" y="4792740"/>
            <a:ext cx="212655" cy="214550"/>
          </a:xfrm>
          <a:prstGeom prst="rect">
            <a:avLst/>
          </a:prstGeom>
          <a:solidFill>
            <a:srgbClr val="FFC000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3" name="직사각형 7182">
            <a:extLst>
              <a:ext uri="{FF2B5EF4-FFF2-40B4-BE49-F238E27FC236}">
                <a16:creationId xmlns:a16="http://schemas.microsoft.com/office/drawing/2014/main" id="{24586917-5729-49D0-B1D0-699C49D0BF85}"/>
              </a:ext>
            </a:extLst>
          </p:cNvPr>
          <p:cNvSpPr/>
          <p:nvPr/>
        </p:nvSpPr>
        <p:spPr>
          <a:xfrm>
            <a:off x="2982625" y="4715760"/>
            <a:ext cx="1106918" cy="36851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4" name="직사각형 7183">
            <a:extLst>
              <a:ext uri="{FF2B5EF4-FFF2-40B4-BE49-F238E27FC236}">
                <a16:creationId xmlns:a16="http://schemas.microsoft.com/office/drawing/2014/main" id="{7F2EA6F7-A8AF-488B-9668-459B899F4D00}"/>
              </a:ext>
            </a:extLst>
          </p:cNvPr>
          <p:cNvSpPr/>
          <p:nvPr/>
        </p:nvSpPr>
        <p:spPr>
          <a:xfrm>
            <a:off x="4089104" y="4715760"/>
            <a:ext cx="1106918" cy="36851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5" name="직사각형 7184">
            <a:extLst>
              <a:ext uri="{FF2B5EF4-FFF2-40B4-BE49-F238E27FC236}">
                <a16:creationId xmlns:a16="http://schemas.microsoft.com/office/drawing/2014/main" id="{B812DFAE-74B5-4B11-ADBE-FC48AE66DF33}"/>
              </a:ext>
            </a:extLst>
          </p:cNvPr>
          <p:cNvSpPr/>
          <p:nvPr/>
        </p:nvSpPr>
        <p:spPr>
          <a:xfrm>
            <a:off x="3025762" y="4761948"/>
            <a:ext cx="512164" cy="28537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6" name="직사각형 7185">
            <a:extLst>
              <a:ext uri="{FF2B5EF4-FFF2-40B4-BE49-F238E27FC236}">
                <a16:creationId xmlns:a16="http://schemas.microsoft.com/office/drawing/2014/main" id="{AE11ED3B-6A08-4161-9B3C-1F90752B3CFA}"/>
              </a:ext>
            </a:extLst>
          </p:cNvPr>
          <p:cNvSpPr/>
          <p:nvPr/>
        </p:nvSpPr>
        <p:spPr>
          <a:xfrm>
            <a:off x="3536084" y="4761948"/>
            <a:ext cx="512164" cy="28537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7" name="직사각형 7186">
            <a:extLst>
              <a:ext uri="{FF2B5EF4-FFF2-40B4-BE49-F238E27FC236}">
                <a16:creationId xmlns:a16="http://schemas.microsoft.com/office/drawing/2014/main" id="{D7A3D132-3A61-4DF2-94C5-A32A3DF95C61}"/>
              </a:ext>
            </a:extLst>
          </p:cNvPr>
          <p:cNvSpPr/>
          <p:nvPr/>
        </p:nvSpPr>
        <p:spPr>
          <a:xfrm>
            <a:off x="3066618" y="4798899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8" name="직사각형 7187">
            <a:extLst>
              <a:ext uri="{FF2B5EF4-FFF2-40B4-BE49-F238E27FC236}">
                <a16:creationId xmlns:a16="http://schemas.microsoft.com/office/drawing/2014/main" id="{9B7ACA21-F0BF-45F7-9D35-30CE24687F42}"/>
              </a:ext>
            </a:extLst>
          </p:cNvPr>
          <p:cNvSpPr/>
          <p:nvPr/>
        </p:nvSpPr>
        <p:spPr>
          <a:xfrm>
            <a:off x="3279273" y="4798899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9" name="직사각형 7188">
            <a:extLst>
              <a:ext uri="{FF2B5EF4-FFF2-40B4-BE49-F238E27FC236}">
                <a16:creationId xmlns:a16="http://schemas.microsoft.com/office/drawing/2014/main" id="{FE3B8E9D-30F9-492C-9DE3-552085A5A5C1}"/>
              </a:ext>
            </a:extLst>
          </p:cNvPr>
          <p:cNvSpPr/>
          <p:nvPr/>
        </p:nvSpPr>
        <p:spPr>
          <a:xfrm>
            <a:off x="3578332" y="4797856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0" name="직사각형 7189">
            <a:extLst>
              <a:ext uri="{FF2B5EF4-FFF2-40B4-BE49-F238E27FC236}">
                <a16:creationId xmlns:a16="http://schemas.microsoft.com/office/drawing/2014/main" id="{B878454D-A12B-4AF3-BD74-88B54E8DC9D1}"/>
              </a:ext>
            </a:extLst>
          </p:cNvPr>
          <p:cNvSpPr/>
          <p:nvPr/>
        </p:nvSpPr>
        <p:spPr>
          <a:xfrm>
            <a:off x="3790988" y="4797856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1" name="직사각형 7190">
            <a:extLst>
              <a:ext uri="{FF2B5EF4-FFF2-40B4-BE49-F238E27FC236}">
                <a16:creationId xmlns:a16="http://schemas.microsoft.com/office/drawing/2014/main" id="{FE89E58B-842B-452D-9323-F5976E9698F4}"/>
              </a:ext>
            </a:extLst>
          </p:cNvPr>
          <p:cNvSpPr/>
          <p:nvPr/>
        </p:nvSpPr>
        <p:spPr>
          <a:xfrm>
            <a:off x="4121382" y="4760906"/>
            <a:ext cx="512164" cy="28537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2" name="직사각형 7191">
            <a:extLst>
              <a:ext uri="{FF2B5EF4-FFF2-40B4-BE49-F238E27FC236}">
                <a16:creationId xmlns:a16="http://schemas.microsoft.com/office/drawing/2014/main" id="{778FF6E6-9DFC-480A-B877-AE29841CE059}"/>
              </a:ext>
            </a:extLst>
          </p:cNvPr>
          <p:cNvSpPr/>
          <p:nvPr/>
        </p:nvSpPr>
        <p:spPr>
          <a:xfrm>
            <a:off x="4631704" y="4760906"/>
            <a:ext cx="512164" cy="28537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3" name="직사각형 7192">
            <a:extLst>
              <a:ext uri="{FF2B5EF4-FFF2-40B4-BE49-F238E27FC236}">
                <a16:creationId xmlns:a16="http://schemas.microsoft.com/office/drawing/2014/main" id="{F20221AE-21AE-4EEA-83D4-74A8AC2820EF}"/>
              </a:ext>
            </a:extLst>
          </p:cNvPr>
          <p:cNvSpPr/>
          <p:nvPr/>
        </p:nvSpPr>
        <p:spPr>
          <a:xfrm>
            <a:off x="4162237" y="4797856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4" name="직사각형 7193">
            <a:extLst>
              <a:ext uri="{FF2B5EF4-FFF2-40B4-BE49-F238E27FC236}">
                <a16:creationId xmlns:a16="http://schemas.microsoft.com/office/drawing/2014/main" id="{15F5FA58-FD15-4A51-8CA7-837610EE1281}"/>
              </a:ext>
            </a:extLst>
          </p:cNvPr>
          <p:cNvSpPr/>
          <p:nvPr/>
        </p:nvSpPr>
        <p:spPr>
          <a:xfrm>
            <a:off x="4374893" y="4797856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5" name="직사각형 7194">
            <a:extLst>
              <a:ext uri="{FF2B5EF4-FFF2-40B4-BE49-F238E27FC236}">
                <a16:creationId xmlns:a16="http://schemas.microsoft.com/office/drawing/2014/main" id="{90F247DE-4D84-46F2-ADBE-99527269F3AB}"/>
              </a:ext>
            </a:extLst>
          </p:cNvPr>
          <p:cNvSpPr/>
          <p:nvPr/>
        </p:nvSpPr>
        <p:spPr>
          <a:xfrm>
            <a:off x="4673952" y="4796813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6" name="직사각형 7195">
            <a:extLst>
              <a:ext uri="{FF2B5EF4-FFF2-40B4-BE49-F238E27FC236}">
                <a16:creationId xmlns:a16="http://schemas.microsoft.com/office/drawing/2014/main" id="{A4CCA3D6-2FB0-4FBE-8FB5-8E252F341BF3}"/>
              </a:ext>
            </a:extLst>
          </p:cNvPr>
          <p:cNvSpPr/>
          <p:nvPr/>
        </p:nvSpPr>
        <p:spPr>
          <a:xfrm>
            <a:off x="4886607" y="4796813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7" name="직사각형 7196">
            <a:extLst>
              <a:ext uri="{FF2B5EF4-FFF2-40B4-BE49-F238E27FC236}">
                <a16:creationId xmlns:a16="http://schemas.microsoft.com/office/drawing/2014/main" id="{BDF2C322-1E77-4219-9FF9-D0591F33E0AA}"/>
              </a:ext>
            </a:extLst>
          </p:cNvPr>
          <p:cNvSpPr/>
          <p:nvPr/>
        </p:nvSpPr>
        <p:spPr>
          <a:xfrm>
            <a:off x="536489" y="5290898"/>
            <a:ext cx="4769671" cy="55525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8" name="직사각형 7197">
            <a:extLst>
              <a:ext uri="{FF2B5EF4-FFF2-40B4-BE49-F238E27FC236}">
                <a16:creationId xmlns:a16="http://schemas.microsoft.com/office/drawing/2014/main" id="{4EFEE1B0-09F8-4102-9673-2172245121D2}"/>
              </a:ext>
            </a:extLst>
          </p:cNvPr>
          <p:cNvSpPr/>
          <p:nvPr/>
        </p:nvSpPr>
        <p:spPr>
          <a:xfrm>
            <a:off x="591900" y="5339621"/>
            <a:ext cx="2334036" cy="4634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9" name="직사각형 7198">
            <a:extLst>
              <a:ext uri="{FF2B5EF4-FFF2-40B4-BE49-F238E27FC236}">
                <a16:creationId xmlns:a16="http://schemas.microsoft.com/office/drawing/2014/main" id="{18A2FEB9-0ADC-42C4-A196-789C48FB6518}"/>
              </a:ext>
            </a:extLst>
          </p:cNvPr>
          <p:cNvSpPr/>
          <p:nvPr/>
        </p:nvSpPr>
        <p:spPr>
          <a:xfrm>
            <a:off x="2925936" y="5339621"/>
            <a:ext cx="2334036" cy="4634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0" name="직사각형 7199">
            <a:extLst>
              <a:ext uri="{FF2B5EF4-FFF2-40B4-BE49-F238E27FC236}">
                <a16:creationId xmlns:a16="http://schemas.microsoft.com/office/drawing/2014/main" id="{9F347245-2F72-467E-A4B5-8C431E8F727E}"/>
              </a:ext>
            </a:extLst>
          </p:cNvPr>
          <p:cNvSpPr/>
          <p:nvPr/>
        </p:nvSpPr>
        <p:spPr>
          <a:xfrm>
            <a:off x="652439" y="5388343"/>
            <a:ext cx="1106918" cy="36851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1" name="직사각형 7200">
            <a:extLst>
              <a:ext uri="{FF2B5EF4-FFF2-40B4-BE49-F238E27FC236}">
                <a16:creationId xmlns:a16="http://schemas.microsoft.com/office/drawing/2014/main" id="{C0AD37B4-22C5-4E85-A583-BEE2BB296117}"/>
              </a:ext>
            </a:extLst>
          </p:cNvPr>
          <p:cNvSpPr/>
          <p:nvPr/>
        </p:nvSpPr>
        <p:spPr>
          <a:xfrm>
            <a:off x="1758918" y="5388343"/>
            <a:ext cx="1106918" cy="36851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2" name="직사각형 7201">
            <a:extLst>
              <a:ext uri="{FF2B5EF4-FFF2-40B4-BE49-F238E27FC236}">
                <a16:creationId xmlns:a16="http://schemas.microsoft.com/office/drawing/2014/main" id="{00F72D44-C09E-40D0-ADDE-0B3AA1F8033E}"/>
              </a:ext>
            </a:extLst>
          </p:cNvPr>
          <p:cNvSpPr/>
          <p:nvPr/>
        </p:nvSpPr>
        <p:spPr>
          <a:xfrm>
            <a:off x="695576" y="5434531"/>
            <a:ext cx="512164" cy="28537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3" name="직사각형 7202">
            <a:extLst>
              <a:ext uri="{FF2B5EF4-FFF2-40B4-BE49-F238E27FC236}">
                <a16:creationId xmlns:a16="http://schemas.microsoft.com/office/drawing/2014/main" id="{BB396885-9FDA-467B-B9A2-402182A58DA4}"/>
              </a:ext>
            </a:extLst>
          </p:cNvPr>
          <p:cNvSpPr/>
          <p:nvPr/>
        </p:nvSpPr>
        <p:spPr>
          <a:xfrm>
            <a:off x="1205898" y="5434531"/>
            <a:ext cx="512164" cy="28537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4" name="직사각형 7203">
            <a:extLst>
              <a:ext uri="{FF2B5EF4-FFF2-40B4-BE49-F238E27FC236}">
                <a16:creationId xmlns:a16="http://schemas.microsoft.com/office/drawing/2014/main" id="{8A0CF127-2565-4D3C-B6D8-5624C0D96E19}"/>
              </a:ext>
            </a:extLst>
          </p:cNvPr>
          <p:cNvSpPr/>
          <p:nvPr/>
        </p:nvSpPr>
        <p:spPr>
          <a:xfrm>
            <a:off x="736432" y="5471481"/>
            <a:ext cx="212655" cy="214550"/>
          </a:xfrm>
          <a:prstGeom prst="rect">
            <a:avLst/>
          </a:prstGeom>
          <a:solidFill>
            <a:srgbClr val="FFFF00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5" name="직사각형 7204">
            <a:extLst>
              <a:ext uri="{FF2B5EF4-FFF2-40B4-BE49-F238E27FC236}">
                <a16:creationId xmlns:a16="http://schemas.microsoft.com/office/drawing/2014/main" id="{458D3266-5760-453A-94C1-1042386FA6C6}"/>
              </a:ext>
            </a:extLst>
          </p:cNvPr>
          <p:cNvSpPr/>
          <p:nvPr/>
        </p:nvSpPr>
        <p:spPr>
          <a:xfrm>
            <a:off x="949087" y="5471481"/>
            <a:ext cx="212655" cy="214550"/>
          </a:xfrm>
          <a:prstGeom prst="rect">
            <a:avLst/>
          </a:prstGeom>
          <a:solidFill>
            <a:srgbClr val="FFFF00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6" name="직사각형 7205">
            <a:extLst>
              <a:ext uri="{FF2B5EF4-FFF2-40B4-BE49-F238E27FC236}">
                <a16:creationId xmlns:a16="http://schemas.microsoft.com/office/drawing/2014/main" id="{FC2A14D3-A300-4B04-8AA3-7F6A0B6A6CBA}"/>
              </a:ext>
            </a:extLst>
          </p:cNvPr>
          <p:cNvSpPr/>
          <p:nvPr/>
        </p:nvSpPr>
        <p:spPr>
          <a:xfrm>
            <a:off x="1248146" y="5470439"/>
            <a:ext cx="212655" cy="214550"/>
          </a:xfrm>
          <a:prstGeom prst="rect">
            <a:avLst/>
          </a:prstGeom>
          <a:solidFill>
            <a:srgbClr val="FFFF00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7" name="직사각형 7206">
            <a:extLst>
              <a:ext uri="{FF2B5EF4-FFF2-40B4-BE49-F238E27FC236}">
                <a16:creationId xmlns:a16="http://schemas.microsoft.com/office/drawing/2014/main" id="{FEA36DE8-2980-4463-BD1B-D522E23C7748}"/>
              </a:ext>
            </a:extLst>
          </p:cNvPr>
          <p:cNvSpPr/>
          <p:nvPr/>
        </p:nvSpPr>
        <p:spPr>
          <a:xfrm>
            <a:off x="1460802" y="5470439"/>
            <a:ext cx="212655" cy="214550"/>
          </a:xfrm>
          <a:prstGeom prst="rect">
            <a:avLst/>
          </a:prstGeom>
          <a:solidFill>
            <a:srgbClr val="FFFF00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8" name="직사각형 7207">
            <a:extLst>
              <a:ext uri="{FF2B5EF4-FFF2-40B4-BE49-F238E27FC236}">
                <a16:creationId xmlns:a16="http://schemas.microsoft.com/office/drawing/2014/main" id="{96A5D907-F2D9-4B6B-8344-6A3E1B7484D6}"/>
              </a:ext>
            </a:extLst>
          </p:cNvPr>
          <p:cNvSpPr/>
          <p:nvPr/>
        </p:nvSpPr>
        <p:spPr>
          <a:xfrm>
            <a:off x="1791196" y="5433488"/>
            <a:ext cx="512164" cy="28537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9" name="직사각형 7208">
            <a:extLst>
              <a:ext uri="{FF2B5EF4-FFF2-40B4-BE49-F238E27FC236}">
                <a16:creationId xmlns:a16="http://schemas.microsoft.com/office/drawing/2014/main" id="{A83FF0A2-855E-43E6-9FB7-C5E5346FAC80}"/>
              </a:ext>
            </a:extLst>
          </p:cNvPr>
          <p:cNvSpPr/>
          <p:nvPr/>
        </p:nvSpPr>
        <p:spPr>
          <a:xfrm>
            <a:off x="2301518" y="5433488"/>
            <a:ext cx="512164" cy="28537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10" name="직사각형 7209">
            <a:extLst>
              <a:ext uri="{FF2B5EF4-FFF2-40B4-BE49-F238E27FC236}">
                <a16:creationId xmlns:a16="http://schemas.microsoft.com/office/drawing/2014/main" id="{44261CFE-BAE9-4491-A8FA-A9431D634C34}"/>
              </a:ext>
            </a:extLst>
          </p:cNvPr>
          <p:cNvSpPr/>
          <p:nvPr/>
        </p:nvSpPr>
        <p:spPr>
          <a:xfrm>
            <a:off x="1832051" y="5470439"/>
            <a:ext cx="212655" cy="214550"/>
          </a:xfrm>
          <a:prstGeom prst="rect">
            <a:avLst/>
          </a:prstGeom>
          <a:solidFill>
            <a:srgbClr val="FFC000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11" name="직사각형 7210">
            <a:extLst>
              <a:ext uri="{FF2B5EF4-FFF2-40B4-BE49-F238E27FC236}">
                <a16:creationId xmlns:a16="http://schemas.microsoft.com/office/drawing/2014/main" id="{BC4A0789-D890-4733-9FE4-DC8243ADC5EC}"/>
              </a:ext>
            </a:extLst>
          </p:cNvPr>
          <p:cNvSpPr/>
          <p:nvPr/>
        </p:nvSpPr>
        <p:spPr>
          <a:xfrm>
            <a:off x="2044707" y="5470439"/>
            <a:ext cx="212655" cy="214550"/>
          </a:xfrm>
          <a:prstGeom prst="rect">
            <a:avLst/>
          </a:prstGeom>
          <a:solidFill>
            <a:srgbClr val="FFC000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12" name="직사각형 7211">
            <a:extLst>
              <a:ext uri="{FF2B5EF4-FFF2-40B4-BE49-F238E27FC236}">
                <a16:creationId xmlns:a16="http://schemas.microsoft.com/office/drawing/2014/main" id="{00DAAFDF-EA6E-45E0-9406-669539CED93A}"/>
              </a:ext>
            </a:extLst>
          </p:cNvPr>
          <p:cNvSpPr/>
          <p:nvPr/>
        </p:nvSpPr>
        <p:spPr>
          <a:xfrm>
            <a:off x="2343766" y="5469396"/>
            <a:ext cx="212655" cy="214550"/>
          </a:xfrm>
          <a:prstGeom prst="rect">
            <a:avLst/>
          </a:prstGeom>
          <a:solidFill>
            <a:srgbClr val="FFC000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13" name="직사각형 7212">
            <a:extLst>
              <a:ext uri="{FF2B5EF4-FFF2-40B4-BE49-F238E27FC236}">
                <a16:creationId xmlns:a16="http://schemas.microsoft.com/office/drawing/2014/main" id="{B388F93B-4D38-4861-A2D1-DB85D8F03152}"/>
              </a:ext>
            </a:extLst>
          </p:cNvPr>
          <p:cNvSpPr/>
          <p:nvPr/>
        </p:nvSpPr>
        <p:spPr>
          <a:xfrm>
            <a:off x="2556421" y="5469396"/>
            <a:ext cx="212655" cy="214550"/>
          </a:xfrm>
          <a:prstGeom prst="rect">
            <a:avLst/>
          </a:prstGeom>
          <a:solidFill>
            <a:srgbClr val="FFC000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14" name="직사각형 7213">
            <a:extLst>
              <a:ext uri="{FF2B5EF4-FFF2-40B4-BE49-F238E27FC236}">
                <a16:creationId xmlns:a16="http://schemas.microsoft.com/office/drawing/2014/main" id="{16474172-6056-4DC8-929C-C642B09D5F48}"/>
              </a:ext>
            </a:extLst>
          </p:cNvPr>
          <p:cNvSpPr/>
          <p:nvPr/>
        </p:nvSpPr>
        <p:spPr>
          <a:xfrm>
            <a:off x="2986475" y="5392416"/>
            <a:ext cx="1106918" cy="36851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15" name="직사각형 7214">
            <a:extLst>
              <a:ext uri="{FF2B5EF4-FFF2-40B4-BE49-F238E27FC236}">
                <a16:creationId xmlns:a16="http://schemas.microsoft.com/office/drawing/2014/main" id="{0F08B625-41E8-4E94-8EB0-923ADC70C704}"/>
              </a:ext>
            </a:extLst>
          </p:cNvPr>
          <p:cNvSpPr/>
          <p:nvPr/>
        </p:nvSpPr>
        <p:spPr>
          <a:xfrm>
            <a:off x="4092954" y="5392416"/>
            <a:ext cx="1106918" cy="36851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16" name="직사각형 7215">
            <a:extLst>
              <a:ext uri="{FF2B5EF4-FFF2-40B4-BE49-F238E27FC236}">
                <a16:creationId xmlns:a16="http://schemas.microsoft.com/office/drawing/2014/main" id="{01CF2330-EE60-4BBA-9B6B-A4562C764004}"/>
              </a:ext>
            </a:extLst>
          </p:cNvPr>
          <p:cNvSpPr/>
          <p:nvPr/>
        </p:nvSpPr>
        <p:spPr>
          <a:xfrm>
            <a:off x="3029612" y="5438604"/>
            <a:ext cx="512164" cy="28537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17" name="직사각형 7216">
            <a:extLst>
              <a:ext uri="{FF2B5EF4-FFF2-40B4-BE49-F238E27FC236}">
                <a16:creationId xmlns:a16="http://schemas.microsoft.com/office/drawing/2014/main" id="{98A8B5AB-BF75-462B-B78E-ECF5AFFF0AA0}"/>
              </a:ext>
            </a:extLst>
          </p:cNvPr>
          <p:cNvSpPr/>
          <p:nvPr/>
        </p:nvSpPr>
        <p:spPr>
          <a:xfrm>
            <a:off x="3539934" y="5438604"/>
            <a:ext cx="512164" cy="28537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18" name="직사각형 7217">
            <a:extLst>
              <a:ext uri="{FF2B5EF4-FFF2-40B4-BE49-F238E27FC236}">
                <a16:creationId xmlns:a16="http://schemas.microsoft.com/office/drawing/2014/main" id="{51C68601-0E63-4845-8BA0-97C8BF1ED574}"/>
              </a:ext>
            </a:extLst>
          </p:cNvPr>
          <p:cNvSpPr/>
          <p:nvPr/>
        </p:nvSpPr>
        <p:spPr>
          <a:xfrm>
            <a:off x="3070468" y="5475555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19" name="직사각형 7218">
            <a:extLst>
              <a:ext uri="{FF2B5EF4-FFF2-40B4-BE49-F238E27FC236}">
                <a16:creationId xmlns:a16="http://schemas.microsoft.com/office/drawing/2014/main" id="{4F38DCB1-BCDD-4165-8B3A-D48ACB57DB22}"/>
              </a:ext>
            </a:extLst>
          </p:cNvPr>
          <p:cNvSpPr/>
          <p:nvPr/>
        </p:nvSpPr>
        <p:spPr>
          <a:xfrm>
            <a:off x="3283123" y="5475555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20" name="직사각형 7219">
            <a:extLst>
              <a:ext uri="{FF2B5EF4-FFF2-40B4-BE49-F238E27FC236}">
                <a16:creationId xmlns:a16="http://schemas.microsoft.com/office/drawing/2014/main" id="{8632572C-F19F-4640-81BD-C7ACCC19B4EB}"/>
              </a:ext>
            </a:extLst>
          </p:cNvPr>
          <p:cNvSpPr/>
          <p:nvPr/>
        </p:nvSpPr>
        <p:spPr>
          <a:xfrm>
            <a:off x="3582182" y="5474512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21" name="직사각형 7220">
            <a:extLst>
              <a:ext uri="{FF2B5EF4-FFF2-40B4-BE49-F238E27FC236}">
                <a16:creationId xmlns:a16="http://schemas.microsoft.com/office/drawing/2014/main" id="{633627CA-B266-402A-9FD9-7A40835A52D3}"/>
              </a:ext>
            </a:extLst>
          </p:cNvPr>
          <p:cNvSpPr/>
          <p:nvPr/>
        </p:nvSpPr>
        <p:spPr>
          <a:xfrm>
            <a:off x="3794838" y="5474512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22" name="직사각형 7221">
            <a:extLst>
              <a:ext uri="{FF2B5EF4-FFF2-40B4-BE49-F238E27FC236}">
                <a16:creationId xmlns:a16="http://schemas.microsoft.com/office/drawing/2014/main" id="{B408EC88-16F0-4A3E-A23E-F0B39D6A4EE9}"/>
              </a:ext>
            </a:extLst>
          </p:cNvPr>
          <p:cNvSpPr/>
          <p:nvPr/>
        </p:nvSpPr>
        <p:spPr>
          <a:xfrm>
            <a:off x="4125232" y="5437562"/>
            <a:ext cx="512164" cy="28537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23" name="직사각형 7222">
            <a:extLst>
              <a:ext uri="{FF2B5EF4-FFF2-40B4-BE49-F238E27FC236}">
                <a16:creationId xmlns:a16="http://schemas.microsoft.com/office/drawing/2014/main" id="{D2C1BD27-2E79-4FDC-8F09-FFB2EB1EEDB3}"/>
              </a:ext>
            </a:extLst>
          </p:cNvPr>
          <p:cNvSpPr/>
          <p:nvPr/>
        </p:nvSpPr>
        <p:spPr>
          <a:xfrm>
            <a:off x="4635554" y="5437562"/>
            <a:ext cx="512164" cy="28537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24" name="직사각형 7223">
            <a:extLst>
              <a:ext uri="{FF2B5EF4-FFF2-40B4-BE49-F238E27FC236}">
                <a16:creationId xmlns:a16="http://schemas.microsoft.com/office/drawing/2014/main" id="{B86ECC56-7578-4DCE-95B5-3D0F267334FD}"/>
              </a:ext>
            </a:extLst>
          </p:cNvPr>
          <p:cNvSpPr/>
          <p:nvPr/>
        </p:nvSpPr>
        <p:spPr>
          <a:xfrm>
            <a:off x="4166087" y="5474512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25" name="직사각형 7224">
            <a:extLst>
              <a:ext uri="{FF2B5EF4-FFF2-40B4-BE49-F238E27FC236}">
                <a16:creationId xmlns:a16="http://schemas.microsoft.com/office/drawing/2014/main" id="{94E49017-8277-4786-B02A-D1C17A32FF01}"/>
              </a:ext>
            </a:extLst>
          </p:cNvPr>
          <p:cNvSpPr/>
          <p:nvPr/>
        </p:nvSpPr>
        <p:spPr>
          <a:xfrm>
            <a:off x="4378743" y="5474512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26" name="직사각형 7225">
            <a:extLst>
              <a:ext uri="{FF2B5EF4-FFF2-40B4-BE49-F238E27FC236}">
                <a16:creationId xmlns:a16="http://schemas.microsoft.com/office/drawing/2014/main" id="{814369F2-D044-4828-AAE3-951F1C8CFEBC}"/>
              </a:ext>
            </a:extLst>
          </p:cNvPr>
          <p:cNvSpPr/>
          <p:nvPr/>
        </p:nvSpPr>
        <p:spPr>
          <a:xfrm>
            <a:off x="4677802" y="5473469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27" name="직사각형 7226">
            <a:extLst>
              <a:ext uri="{FF2B5EF4-FFF2-40B4-BE49-F238E27FC236}">
                <a16:creationId xmlns:a16="http://schemas.microsoft.com/office/drawing/2014/main" id="{766EC4B1-C276-4D05-817F-F95B634A3A70}"/>
              </a:ext>
            </a:extLst>
          </p:cNvPr>
          <p:cNvSpPr/>
          <p:nvPr/>
        </p:nvSpPr>
        <p:spPr>
          <a:xfrm>
            <a:off x="4890457" y="5473469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28" name="직사각형 7227">
            <a:extLst>
              <a:ext uri="{FF2B5EF4-FFF2-40B4-BE49-F238E27FC236}">
                <a16:creationId xmlns:a16="http://schemas.microsoft.com/office/drawing/2014/main" id="{0FC89D87-50C3-4D7B-BAC3-CB9180992FC0}"/>
              </a:ext>
            </a:extLst>
          </p:cNvPr>
          <p:cNvSpPr/>
          <p:nvPr/>
        </p:nvSpPr>
        <p:spPr>
          <a:xfrm>
            <a:off x="5331604" y="4612572"/>
            <a:ext cx="4769671" cy="55525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29" name="직사각형 7228">
            <a:extLst>
              <a:ext uri="{FF2B5EF4-FFF2-40B4-BE49-F238E27FC236}">
                <a16:creationId xmlns:a16="http://schemas.microsoft.com/office/drawing/2014/main" id="{66DA900A-3371-4D19-8B9B-0F07364F7A73}"/>
              </a:ext>
            </a:extLst>
          </p:cNvPr>
          <p:cNvSpPr/>
          <p:nvPr/>
        </p:nvSpPr>
        <p:spPr>
          <a:xfrm>
            <a:off x="5387015" y="4661295"/>
            <a:ext cx="2334036" cy="4634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30" name="직사각형 7229">
            <a:extLst>
              <a:ext uri="{FF2B5EF4-FFF2-40B4-BE49-F238E27FC236}">
                <a16:creationId xmlns:a16="http://schemas.microsoft.com/office/drawing/2014/main" id="{27B48027-F7F2-4175-BE07-71333C13CFFE}"/>
              </a:ext>
            </a:extLst>
          </p:cNvPr>
          <p:cNvSpPr/>
          <p:nvPr/>
        </p:nvSpPr>
        <p:spPr>
          <a:xfrm>
            <a:off x="7721051" y="4661295"/>
            <a:ext cx="2334036" cy="4634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31" name="직사각형 7230">
            <a:extLst>
              <a:ext uri="{FF2B5EF4-FFF2-40B4-BE49-F238E27FC236}">
                <a16:creationId xmlns:a16="http://schemas.microsoft.com/office/drawing/2014/main" id="{CABB3065-8E70-47F0-910E-E3BE8474C60E}"/>
              </a:ext>
            </a:extLst>
          </p:cNvPr>
          <p:cNvSpPr/>
          <p:nvPr/>
        </p:nvSpPr>
        <p:spPr>
          <a:xfrm>
            <a:off x="5447554" y="4710017"/>
            <a:ext cx="1106918" cy="36851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A1EA2D3B-215F-45BF-85E4-A96BFD5503D6}"/>
              </a:ext>
            </a:extLst>
          </p:cNvPr>
          <p:cNvSpPr/>
          <p:nvPr/>
        </p:nvSpPr>
        <p:spPr>
          <a:xfrm>
            <a:off x="6554033" y="4710017"/>
            <a:ext cx="1106918" cy="36851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39E088F6-D924-40FD-805A-64ED1830E6C1}"/>
              </a:ext>
            </a:extLst>
          </p:cNvPr>
          <p:cNvSpPr/>
          <p:nvPr/>
        </p:nvSpPr>
        <p:spPr>
          <a:xfrm>
            <a:off x="5490691" y="4756205"/>
            <a:ext cx="512164" cy="28537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AC467C9C-812C-4A61-9ED6-553743A93A1D}"/>
              </a:ext>
            </a:extLst>
          </p:cNvPr>
          <p:cNvSpPr/>
          <p:nvPr/>
        </p:nvSpPr>
        <p:spPr>
          <a:xfrm>
            <a:off x="6001013" y="4756205"/>
            <a:ext cx="512164" cy="28537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31A52370-6F45-466B-BC80-E757F6D64619}"/>
              </a:ext>
            </a:extLst>
          </p:cNvPr>
          <p:cNvSpPr/>
          <p:nvPr/>
        </p:nvSpPr>
        <p:spPr>
          <a:xfrm>
            <a:off x="5531547" y="4793155"/>
            <a:ext cx="212655" cy="214550"/>
          </a:xfrm>
          <a:prstGeom prst="rect">
            <a:avLst/>
          </a:prstGeom>
          <a:solidFill>
            <a:srgbClr val="FFFF00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C95BEE90-B6FC-4935-BC1E-0AE0C284AC10}"/>
              </a:ext>
            </a:extLst>
          </p:cNvPr>
          <p:cNvSpPr/>
          <p:nvPr/>
        </p:nvSpPr>
        <p:spPr>
          <a:xfrm>
            <a:off x="5744202" y="4793155"/>
            <a:ext cx="212655" cy="214550"/>
          </a:xfrm>
          <a:prstGeom prst="rect">
            <a:avLst/>
          </a:prstGeom>
          <a:solidFill>
            <a:srgbClr val="FFFF00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60A8250E-F7C0-49F3-8DAD-E72CDBFA292B}"/>
              </a:ext>
            </a:extLst>
          </p:cNvPr>
          <p:cNvSpPr/>
          <p:nvPr/>
        </p:nvSpPr>
        <p:spPr>
          <a:xfrm>
            <a:off x="6043261" y="4792113"/>
            <a:ext cx="212655" cy="214550"/>
          </a:xfrm>
          <a:prstGeom prst="rect">
            <a:avLst/>
          </a:prstGeom>
          <a:solidFill>
            <a:srgbClr val="FFFF00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FA88594D-F7F9-435A-8A91-521784C1F0AA}"/>
              </a:ext>
            </a:extLst>
          </p:cNvPr>
          <p:cNvSpPr/>
          <p:nvPr/>
        </p:nvSpPr>
        <p:spPr>
          <a:xfrm>
            <a:off x="6255917" y="4792113"/>
            <a:ext cx="212655" cy="214550"/>
          </a:xfrm>
          <a:prstGeom prst="rect">
            <a:avLst/>
          </a:prstGeom>
          <a:solidFill>
            <a:srgbClr val="FFFF00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077904F6-0D03-42C0-A316-8010D17685D0}"/>
              </a:ext>
            </a:extLst>
          </p:cNvPr>
          <p:cNvSpPr/>
          <p:nvPr/>
        </p:nvSpPr>
        <p:spPr>
          <a:xfrm>
            <a:off x="6586311" y="4755162"/>
            <a:ext cx="512164" cy="28537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E095B151-00EC-40C4-B1C9-8E12ADFB6DEF}"/>
              </a:ext>
            </a:extLst>
          </p:cNvPr>
          <p:cNvSpPr/>
          <p:nvPr/>
        </p:nvSpPr>
        <p:spPr>
          <a:xfrm>
            <a:off x="7096633" y="4755162"/>
            <a:ext cx="512164" cy="28537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BAC4B383-CE6A-4EB9-B979-8650ED8C85C5}"/>
              </a:ext>
            </a:extLst>
          </p:cNvPr>
          <p:cNvSpPr/>
          <p:nvPr/>
        </p:nvSpPr>
        <p:spPr>
          <a:xfrm>
            <a:off x="6627166" y="4792113"/>
            <a:ext cx="212655" cy="214550"/>
          </a:xfrm>
          <a:prstGeom prst="rect">
            <a:avLst/>
          </a:prstGeom>
          <a:solidFill>
            <a:srgbClr val="FFC000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DBB02A34-1A52-43A6-957E-A8A5F4D99351}"/>
              </a:ext>
            </a:extLst>
          </p:cNvPr>
          <p:cNvSpPr/>
          <p:nvPr/>
        </p:nvSpPr>
        <p:spPr>
          <a:xfrm>
            <a:off x="6839822" y="4792113"/>
            <a:ext cx="212655" cy="214550"/>
          </a:xfrm>
          <a:prstGeom prst="rect">
            <a:avLst/>
          </a:prstGeom>
          <a:solidFill>
            <a:srgbClr val="FFC000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1234924D-7C0A-4992-AE75-A1D79067F3F3}"/>
              </a:ext>
            </a:extLst>
          </p:cNvPr>
          <p:cNvSpPr/>
          <p:nvPr/>
        </p:nvSpPr>
        <p:spPr>
          <a:xfrm>
            <a:off x="7138881" y="4791070"/>
            <a:ext cx="212655" cy="214550"/>
          </a:xfrm>
          <a:prstGeom prst="rect">
            <a:avLst/>
          </a:prstGeom>
          <a:solidFill>
            <a:srgbClr val="FFC000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219214AD-C828-4374-831E-5AAEA426845D}"/>
              </a:ext>
            </a:extLst>
          </p:cNvPr>
          <p:cNvSpPr/>
          <p:nvPr/>
        </p:nvSpPr>
        <p:spPr>
          <a:xfrm>
            <a:off x="7351536" y="4791070"/>
            <a:ext cx="212655" cy="214550"/>
          </a:xfrm>
          <a:prstGeom prst="rect">
            <a:avLst/>
          </a:prstGeom>
          <a:solidFill>
            <a:srgbClr val="FFC000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346B7120-4B89-4C7A-9215-71687C74ED50}"/>
              </a:ext>
            </a:extLst>
          </p:cNvPr>
          <p:cNvSpPr/>
          <p:nvPr/>
        </p:nvSpPr>
        <p:spPr>
          <a:xfrm>
            <a:off x="7781590" y="4714090"/>
            <a:ext cx="1106918" cy="36851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D4318C2D-338D-424A-8C1B-0CCB5C82CF9F}"/>
              </a:ext>
            </a:extLst>
          </p:cNvPr>
          <p:cNvSpPr/>
          <p:nvPr/>
        </p:nvSpPr>
        <p:spPr>
          <a:xfrm>
            <a:off x="8888069" y="4714090"/>
            <a:ext cx="1106918" cy="36851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7B96051E-09B1-4393-98C7-1C27CEF3A686}"/>
              </a:ext>
            </a:extLst>
          </p:cNvPr>
          <p:cNvSpPr/>
          <p:nvPr/>
        </p:nvSpPr>
        <p:spPr>
          <a:xfrm>
            <a:off x="7824727" y="4760278"/>
            <a:ext cx="512164" cy="28537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D259944C-08A3-4878-A625-0CEBCCFF383A}"/>
              </a:ext>
            </a:extLst>
          </p:cNvPr>
          <p:cNvSpPr/>
          <p:nvPr/>
        </p:nvSpPr>
        <p:spPr>
          <a:xfrm>
            <a:off x="8335049" y="4760278"/>
            <a:ext cx="512164" cy="28537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9FAD71A9-5B40-4E69-BBFC-DAB3A8FBDFCC}"/>
              </a:ext>
            </a:extLst>
          </p:cNvPr>
          <p:cNvSpPr/>
          <p:nvPr/>
        </p:nvSpPr>
        <p:spPr>
          <a:xfrm>
            <a:off x="7865583" y="4797229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C8366823-A39F-4BAE-80BE-9B06E30A9B5D}"/>
              </a:ext>
            </a:extLst>
          </p:cNvPr>
          <p:cNvSpPr/>
          <p:nvPr/>
        </p:nvSpPr>
        <p:spPr>
          <a:xfrm>
            <a:off x="8078238" y="4797229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B015A180-9A72-4B9D-ACD4-0AC6D2341E8B}"/>
              </a:ext>
            </a:extLst>
          </p:cNvPr>
          <p:cNvSpPr/>
          <p:nvPr/>
        </p:nvSpPr>
        <p:spPr>
          <a:xfrm>
            <a:off x="8377297" y="4796186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330D11D1-2B90-4EDC-B89C-577C974A4E15}"/>
              </a:ext>
            </a:extLst>
          </p:cNvPr>
          <p:cNvSpPr/>
          <p:nvPr/>
        </p:nvSpPr>
        <p:spPr>
          <a:xfrm>
            <a:off x="8589953" y="4796186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C52BB1E1-E81B-4752-AB42-34AC1D8EDAFC}"/>
              </a:ext>
            </a:extLst>
          </p:cNvPr>
          <p:cNvSpPr/>
          <p:nvPr/>
        </p:nvSpPr>
        <p:spPr>
          <a:xfrm>
            <a:off x="8920347" y="4759236"/>
            <a:ext cx="512164" cy="28537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8AA8FD74-E423-4B0E-8781-6636C3158AA5}"/>
              </a:ext>
            </a:extLst>
          </p:cNvPr>
          <p:cNvSpPr/>
          <p:nvPr/>
        </p:nvSpPr>
        <p:spPr>
          <a:xfrm>
            <a:off x="9430669" y="4759236"/>
            <a:ext cx="512164" cy="28537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4BD321C0-3239-406D-A92B-687D5DB397EF}"/>
              </a:ext>
            </a:extLst>
          </p:cNvPr>
          <p:cNvSpPr/>
          <p:nvPr/>
        </p:nvSpPr>
        <p:spPr>
          <a:xfrm>
            <a:off x="8961202" y="4796186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0CB06626-8FC7-4634-A593-BFF165B542AC}"/>
              </a:ext>
            </a:extLst>
          </p:cNvPr>
          <p:cNvSpPr/>
          <p:nvPr/>
        </p:nvSpPr>
        <p:spPr>
          <a:xfrm>
            <a:off x="9173858" y="4796186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FB566BF1-4E4E-452A-AEF6-1473A1F05FFE}"/>
              </a:ext>
            </a:extLst>
          </p:cNvPr>
          <p:cNvSpPr/>
          <p:nvPr/>
        </p:nvSpPr>
        <p:spPr>
          <a:xfrm>
            <a:off x="9472917" y="4795143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EB814E58-C827-4E85-8476-CA1AABB38B7F}"/>
              </a:ext>
            </a:extLst>
          </p:cNvPr>
          <p:cNvSpPr/>
          <p:nvPr/>
        </p:nvSpPr>
        <p:spPr>
          <a:xfrm>
            <a:off x="9685572" y="4795143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39239F75-078E-48AC-A4BA-E14991A8CF16}"/>
              </a:ext>
            </a:extLst>
          </p:cNvPr>
          <p:cNvSpPr/>
          <p:nvPr/>
        </p:nvSpPr>
        <p:spPr>
          <a:xfrm>
            <a:off x="5335454" y="5289228"/>
            <a:ext cx="4769671" cy="55525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146CF1E5-AAA3-434E-A1BB-5C8ED3AF0EDF}"/>
              </a:ext>
            </a:extLst>
          </p:cNvPr>
          <p:cNvSpPr/>
          <p:nvPr/>
        </p:nvSpPr>
        <p:spPr>
          <a:xfrm>
            <a:off x="5390865" y="5337951"/>
            <a:ext cx="2334036" cy="4634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A3295A06-C69B-4397-B572-ACB123B1C191}"/>
              </a:ext>
            </a:extLst>
          </p:cNvPr>
          <p:cNvSpPr/>
          <p:nvPr/>
        </p:nvSpPr>
        <p:spPr>
          <a:xfrm>
            <a:off x="7724901" y="5337951"/>
            <a:ext cx="2334036" cy="4634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011D4A28-09C8-4C45-B79B-DF928E2089A8}"/>
              </a:ext>
            </a:extLst>
          </p:cNvPr>
          <p:cNvSpPr/>
          <p:nvPr/>
        </p:nvSpPr>
        <p:spPr>
          <a:xfrm>
            <a:off x="5451404" y="5386673"/>
            <a:ext cx="1106918" cy="36851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4D3FB940-0C28-4AA2-823F-97079B4F0FA0}"/>
              </a:ext>
            </a:extLst>
          </p:cNvPr>
          <p:cNvSpPr/>
          <p:nvPr/>
        </p:nvSpPr>
        <p:spPr>
          <a:xfrm>
            <a:off x="6557883" y="5386673"/>
            <a:ext cx="1106918" cy="36851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8A42559D-E27F-47C6-B43D-D86FF96AB2B3}"/>
              </a:ext>
            </a:extLst>
          </p:cNvPr>
          <p:cNvSpPr/>
          <p:nvPr/>
        </p:nvSpPr>
        <p:spPr>
          <a:xfrm>
            <a:off x="5494541" y="5432861"/>
            <a:ext cx="512164" cy="28537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537F0894-D995-459E-A0A8-9070F1204E4A}"/>
              </a:ext>
            </a:extLst>
          </p:cNvPr>
          <p:cNvSpPr/>
          <p:nvPr/>
        </p:nvSpPr>
        <p:spPr>
          <a:xfrm>
            <a:off x="6004863" y="5432861"/>
            <a:ext cx="512164" cy="28537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6CFCC3EC-6809-43F1-BC88-50CED97D37BB}"/>
              </a:ext>
            </a:extLst>
          </p:cNvPr>
          <p:cNvSpPr/>
          <p:nvPr/>
        </p:nvSpPr>
        <p:spPr>
          <a:xfrm>
            <a:off x="5535397" y="5469811"/>
            <a:ext cx="212655" cy="214550"/>
          </a:xfrm>
          <a:prstGeom prst="rect">
            <a:avLst/>
          </a:prstGeom>
          <a:solidFill>
            <a:srgbClr val="FFFF00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F59187F4-D01C-4314-BFAA-29B6EC402E37}"/>
              </a:ext>
            </a:extLst>
          </p:cNvPr>
          <p:cNvSpPr/>
          <p:nvPr/>
        </p:nvSpPr>
        <p:spPr>
          <a:xfrm>
            <a:off x="5748052" y="5469811"/>
            <a:ext cx="212655" cy="214550"/>
          </a:xfrm>
          <a:prstGeom prst="rect">
            <a:avLst/>
          </a:prstGeom>
          <a:solidFill>
            <a:srgbClr val="FFFF00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B2563834-6E63-4210-99F2-28C46EFE9825}"/>
              </a:ext>
            </a:extLst>
          </p:cNvPr>
          <p:cNvSpPr/>
          <p:nvPr/>
        </p:nvSpPr>
        <p:spPr>
          <a:xfrm>
            <a:off x="6047111" y="5468769"/>
            <a:ext cx="212655" cy="214550"/>
          </a:xfrm>
          <a:prstGeom prst="rect">
            <a:avLst/>
          </a:prstGeom>
          <a:solidFill>
            <a:srgbClr val="FFFF00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97EBFACE-DEB9-4AAA-8CDD-3995F6EA8FD4}"/>
              </a:ext>
            </a:extLst>
          </p:cNvPr>
          <p:cNvSpPr/>
          <p:nvPr/>
        </p:nvSpPr>
        <p:spPr>
          <a:xfrm>
            <a:off x="6259767" y="5468769"/>
            <a:ext cx="212655" cy="214550"/>
          </a:xfrm>
          <a:prstGeom prst="rect">
            <a:avLst/>
          </a:prstGeom>
          <a:solidFill>
            <a:srgbClr val="FFFF00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E44C00A0-E186-47BA-9FD1-CEBEED06119C}"/>
              </a:ext>
            </a:extLst>
          </p:cNvPr>
          <p:cNvSpPr/>
          <p:nvPr/>
        </p:nvSpPr>
        <p:spPr>
          <a:xfrm>
            <a:off x="6590161" y="5431818"/>
            <a:ext cx="512164" cy="28537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69D4B269-4A75-4C3A-BD7A-73977C798C8A}"/>
              </a:ext>
            </a:extLst>
          </p:cNvPr>
          <p:cNvSpPr/>
          <p:nvPr/>
        </p:nvSpPr>
        <p:spPr>
          <a:xfrm>
            <a:off x="7100483" y="5431818"/>
            <a:ext cx="512164" cy="28537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6ABB245D-B2B3-4433-AC1A-5AA9198DD50D}"/>
              </a:ext>
            </a:extLst>
          </p:cNvPr>
          <p:cNvSpPr/>
          <p:nvPr/>
        </p:nvSpPr>
        <p:spPr>
          <a:xfrm>
            <a:off x="6631016" y="5468769"/>
            <a:ext cx="212655" cy="214550"/>
          </a:xfrm>
          <a:prstGeom prst="rect">
            <a:avLst/>
          </a:prstGeom>
          <a:solidFill>
            <a:srgbClr val="FFC000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C6FC54DD-B995-475D-A03D-B90A36BCE7DF}"/>
              </a:ext>
            </a:extLst>
          </p:cNvPr>
          <p:cNvSpPr/>
          <p:nvPr/>
        </p:nvSpPr>
        <p:spPr>
          <a:xfrm>
            <a:off x="6843672" y="5468769"/>
            <a:ext cx="212655" cy="214550"/>
          </a:xfrm>
          <a:prstGeom prst="rect">
            <a:avLst/>
          </a:prstGeom>
          <a:solidFill>
            <a:srgbClr val="FFC000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E400FED4-AA45-438E-A0D6-805C2C23BF9B}"/>
              </a:ext>
            </a:extLst>
          </p:cNvPr>
          <p:cNvSpPr/>
          <p:nvPr/>
        </p:nvSpPr>
        <p:spPr>
          <a:xfrm>
            <a:off x="7142731" y="5467726"/>
            <a:ext cx="212655" cy="214550"/>
          </a:xfrm>
          <a:prstGeom prst="rect">
            <a:avLst/>
          </a:prstGeom>
          <a:solidFill>
            <a:srgbClr val="FFC000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1618C3D5-57BC-4FCD-845E-9111DD4B21D9}"/>
              </a:ext>
            </a:extLst>
          </p:cNvPr>
          <p:cNvSpPr/>
          <p:nvPr/>
        </p:nvSpPr>
        <p:spPr>
          <a:xfrm>
            <a:off x="7355386" y="5467726"/>
            <a:ext cx="212655" cy="214550"/>
          </a:xfrm>
          <a:prstGeom prst="rect">
            <a:avLst/>
          </a:prstGeom>
          <a:solidFill>
            <a:srgbClr val="FFC000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D04F37D8-1427-41D6-943A-330039BB5D4D}"/>
              </a:ext>
            </a:extLst>
          </p:cNvPr>
          <p:cNvSpPr/>
          <p:nvPr/>
        </p:nvSpPr>
        <p:spPr>
          <a:xfrm>
            <a:off x="7785440" y="5390746"/>
            <a:ext cx="1106918" cy="36851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BAA2F9D8-0857-4121-B5FA-7D85D5E48DEA}"/>
              </a:ext>
            </a:extLst>
          </p:cNvPr>
          <p:cNvSpPr/>
          <p:nvPr/>
        </p:nvSpPr>
        <p:spPr>
          <a:xfrm>
            <a:off x="8891919" y="5390746"/>
            <a:ext cx="1106918" cy="36851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DB25F77E-F27B-4BDA-B0D8-0AD66894C447}"/>
              </a:ext>
            </a:extLst>
          </p:cNvPr>
          <p:cNvSpPr/>
          <p:nvPr/>
        </p:nvSpPr>
        <p:spPr>
          <a:xfrm>
            <a:off x="7828577" y="5436934"/>
            <a:ext cx="512164" cy="28537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6BD2CA71-2952-4E8D-A211-4F2A4D7676CD}"/>
              </a:ext>
            </a:extLst>
          </p:cNvPr>
          <p:cNvSpPr/>
          <p:nvPr/>
        </p:nvSpPr>
        <p:spPr>
          <a:xfrm>
            <a:off x="8338899" y="5436934"/>
            <a:ext cx="512164" cy="28537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C46BC5F4-EC38-4C5C-A5BD-204B8A27724A}"/>
              </a:ext>
            </a:extLst>
          </p:cNvPr>
          <p:cNvSpPr/>
          <p:nvPr/>
        </p:nvSpPr>
        <p:spPr>
          <a:xfrm>
            <a:off x="7869433" y="5473885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2" name="직사각형 191">
            <a:extLst>
              <a:ext uri="{FF2B5EF4-FFF2-40B4-BE49-F238E27FC236}">
                <a16:creationId xmlns:a16="http://schemas.microsoft.com/office/drawing/2014/main" id="{E8368B69-CEDE-4D90-9831-5EBB64F2419F}"/>
              </a:ext>
            </a:extLst>
          </p:cNvPr>
          <p:cNvSpPr/>
          <p:nvPr/>
        </p:nvSpPr>
        <p:spPr>
          <a:xfrm>
            <a:off x="8082088" y="5473885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4" name="직사각형 193">
            <a:extLst>
              <a:ext uri="{FF2B5EF4-FFF2-40B4-BE49-F238E27FC236}">
                <a16:creationId xmlns:a16="http://schemas.microsoft.com/office/drawing/2014/main" id="{FC6BC09C-74A7-4468-AC67-E6B4A35D4EFA}"/>
              </a:ext>
            </a:extLst>
          </p:cNvPr>
          <p:cNvSpPr/>
          <p:nvPr/>
        </p:nvSpPr>
        <p:spPr>
          <a:xfrm>
            <a:off x="8381147" y="5472842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EFCABBD3-DE36-4985-B52E-DE718B2A0F30}"/>
              </a:ext>
            </a:extLst>
          </p:cNvPr>
          <p:cNvSpPr/>
          <p:nvPr/>
        </p:nvSpPr>
        <p:spPr>
          <a:xfrm>
            <a:off x="8593803" y="5472842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C417BD64-7E12-4550-80CE-E3E3105E2AE1}"/>
              </a:ext>
            </a:extLst>
          </p:cNvPr>
          <p:cNvSpPr/>
          <p:nvPr/>
        </p:nvSpPr>
        <p:spPr>
          <a:xfrm>
            <a:off x="8924197" y="5435892"/>
            <a:ext cx="512164" cy="28537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95DA7F68-5732-4E98-95A5-BE0382693B8C}"/>
              </a:ext>
            </a:extLst>
          </p:cNvPr>
          <p:cNvSpPr/>
          <p:nvPr/>
        </p:nvSpPr>
        <p:spPr>
          <a:xfrm>
            <a:off x="9434519" y="5435892"/>
            <a:ext cx="512164" cy="28537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67E0161E-91F6-4387-B152-90EB01684428}"/>
              </a:ext>
            </a:extLst>
          </p:cNvPr>
          <p:cNvSpPr/>
          <p:nvPr/>
        </p:nvSpPr>
        <p:spPr>
          <a:xfrm>
            <a:off x="8965052" y="5472842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E485C8AC-03B2-4A8A-8F97-2DB7E0CD07FD}"/>
              </a:ext>
            </a:extLst>
          </p:cNvPr>
          <p:cNvSpPr/>
          <p:nvPr/>
        </p:nvSpPr>
        <p:spPr>
          <a:xfrm>
            <a:off x="9177708" y="5472842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6" name="직사각형 205">
            <a:extLst>
              <a:ext uri="{FF2B5EF4-FFF2-40B4-BE49-F238E27FC236}">
                <a16:creationId xmlns:a16="http://schemas.microsoft.com/office/drawing/2014/main" id="{1073C0CE-ADCC-490C-AEAF-0BD546CB8021}"/>
              </a:ext>
            </a:extLst>
          </p:cNvPr>
          <p:cNvSpPr/>
          <p:nvPr/>
        </p:nvSpPr>
        <p:spPr>
          <a:xfrm>
            <a:off x="9476767" y="5471799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8" name="직사각형 207">
            <a:extLst>
              <a:ext uri="{FF2B5EF4-FFF2-40B4-BE49-F238E27FC236}">
                <a16:creationId xmlns:a16="http://schemas.microsoft.com/office/drawing/2014/main" id="{818B3522-1FC8-4B39-A84D-1CAB5D442515}"/>
              </a:ext>
            </a:extLst>
          </p:cNvPr>
          <p:cNvSpPr/>
          <p:nvPr/>
        </p:nvSpPr>
        <p:spPr>
          <a:xfrm>
            <a:off x="9689422" y="5471799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0" name="직사각형 209">
            <a:extLst>
              <a:ext uri="{FF2B5EF4-FFF2-40B4-BE49-F238E27FC236}">
                <a16:creationId xmlns:a16="http://schemas.microsoft.com/office/drawing/2014/main" id="{10F61A9D-D139-4DF1-9C6A-C335A2362D6E}"/>
              </a:ext>
            </a:extLst>
          </p:cNvPr>
          <p:cNvSpPr/>
          <p:nvPr/>
        </p:nvSpPr>
        <p:spPr>
          <a:xfrm>
            <a:off x="7085769" y="2992478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3A6FA5D5-AF59-4D46-8858-7D2E26BF3B25}"/>
              </a:ext>
            </a:extLst>
          </p:cNvPr>
          <p:cNvSpPr/>
          <p:nvPr/>
        </p:nvSpPr>
        <p:spPr>
          <a:xfrm>
            <a:off x="7085769" y="3614264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7EABE3EA-6477-43AF-B4A7-D3FA93124E3A}"/>
              </a:ext>
            </a:extLst>
          </p:cNvPr>
          <p:cNvSpPr/>
          <p:nvPr/>
        </p:nvSpPr>
        <p:spPr>
          <a:xfrm>
            <a:off x="7085769" y="3303371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6" name="직사각형 215">
            <a:extLst>
              <a:ext uri="{FF2B5EF4-FFF2-40B4-BE49-F238E27FC236}">
                <a16:creationId xmlns:a16="http://schemas.microsoft.com/office/drawing/2014/main" id="{09DA7ABE-D172-4FDE-AE5F-0B79F961D8C8}"/>
              </a:ext>
            </a:extLst>
          </p:cNvPr>
          <p:cNvSpPr/>
          <p:nvPr/>
        </p:nvSpPr>
        <p:spPr>
          <a:xfrm>
            <a:off x="7396662" y="2992478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B6E8ED1A-4F44-40E6-9601-05FAF8716C28}"/>
              </a:ext>
            </a:extLst>
          </p:cNvPr>
          <p:cNvSpPr/>
          <p:nvPr/>
        </p:nvSpPr>
        <p:spPr>
          <a:xfrm>
            <a:off x="7396662" y="3614264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0CD13999-BECF-4D97-A2CF-F2C5CB02BB54}"/>
              </a:ext>
            </a:extLst>
          </p:cNvPr>
          <p:cNvSpPr/>
          <p:nvPr/>
        </p:nvSpPr>
        <p:spPr>
          <a:xfrm>
            <a:off x="7396662" y="3303371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C3C313CE-883E-43A0-BE5E-3AF172B4C2C1}"/>
              </a:ext>
            </a:extLst>
          </p:cNvPr>
          <p:cNvSpPr/>
          <p:nvPr/>
        </p:nvSpPr>
        <p:spPr>
          <a:xfrm>
            <a:off x="7707555" y="2992478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4" name="직사각형 223">
            <a:extLst>
              <a:ext uri="{FF2B5EF4-FFF2-40B4-BE49-F238E27FC236}">
                <a16:creationId xmlns:a16="http://schemas.microsoft.com/office/drawing/2014/main" id="{DA6662FD-995E-4EBD-8884-6C8CC371E9A2}"/>
              </a:ext>
            </a:extLst>
          </p:cNvPr>
          <p:cNvSpPr/>
          <p:nvPr/>
        </p:nvSpPr>
        <p:spPr>
          <a:xfrm>
            <a:off x="7707555" y="3614264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6" name="직사각형 225">
            <a:extLst>
              <a:ext uri="{FF2B5EF4-FFF2-40B4-BE49-F238E27FC236}">
                <a16:creationId xmlns:a16="http://schemas.microsoft.com/office/drawing/2014/main" id="{75EA823C-6B65-4B46-80D0-C5F5D1199D96}"/>
              </a:ext>
            </a:extLst>
          </p:cNvPr>
          <p:cNvSpPr/>
          <p:nvPr/>
        </p:nvSpPr>
        <p:spPr>
          <a:xfrm>
            <a:off x="7707555" y="3303371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CD2639C4-043C-46E3-9F91-67E139F6D4B7}"/>
              </a:ext>
            </a:extLst>
          </p:cNvPr>
          <p:cNvSpPr/>
          <p:nvPr/>
        </p:nvSpPr>
        <p:spPr>
          <a:xfrm>
            <a:off x="8418847" y="2999172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C82E7666-CB69-439B-8AE6-C18B7FF1C0D3}"/>
              </a:ext>
            </a:extLst>
          </p:cNvPr>
          <p:cNvSpPr/>
          <p:nvPr/>
        </p:nvSpPr>
        <p:spPr>
          <a:xfrm>
            <a:off x="8418847" y="3620958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73D00C44-EA39-4706-9BF4-EEBA98EBF204}"/>
              </a:ext>
            </a:extLst>
          </p:cNvPr>
          <p:cNvSpPr/>
          <p:nvPr/>
        </p:nvSpPr>
        <p:spPr>
          <a:xfrm>
            <a:off x="8418847" y="3310065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4" name="직사각형 233">
            <a:extLst>
              <a:ext uri="{FF2B5EF4-FFF2-40B4-BE49-F238E27FC236}">
                <a16:creationId xmlns:a16="http://schemas.microsoft.com/office/drawing/2014/main" id="{60E61D30-FA71-40F3-9292-502F61E52C0E}"/>
              </a:ext>
            </a:extLst>
          </p:cNvPr>
          <p:cNvSpPr/>
          <p:nvPr/>
        </p:nvSpPr>
        <p:spPr>
          <a:xfrm>
            <a:off x="8729740" y="2999172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6" name="직사각형 235">
            <a:extLst>
              <a:ext uri="{FF2B5EF4-FFF2-40B4-BE49-F238E27FC236}">
                <a16:creationId xmlns:a16="http://schemas.microsoft.com/office/drawing/2014/main" id="{89305ECE-4286-4F49-A83C-2A10A102B037}"/>
              </a:ext>
            </a:extLst>
          </p:cNvPr>
          <p:cNvSpPr/>
          <p:nvPr/>
        </p:nvSpPr>
        <p:spPr>
          <a:xfrm>
            <a:off x="8729740" y="3620958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8" name="직사각형 237">
            <a:extLst>
              <a:ext uri="{FF2B5EF4-FFF2-40B4-BE49-F238E27FC236}">
                <a16:creationId xmlns:a16="http://schemas.microsoft.com/office/drawing/2014/main" id="{FAC90173-2ECF-4018-B7DF-130F596CD62E}"/>
              </a:ext>
            </a:extLst>
          </p:cNvPr>
          <p:cNvSpPr/>
          <p:nvPr/>
        </p:nvSpPr>
        <p:spPr>
          <a:xfrm>
            <a:off x="8729740" y="3310065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0" name="직사각형 239">
            <a:extLst>
              <a:ext uri="{FF2B5EF4-FFF2-40B4-BE49-F238E27FC236}">
                <a16:creationId xmlns:a16="http://schemas.microsoft.com/office/drawing/2014/main" id="{58AD70AD-330F-461F-83A7-8EE381AA785B}"/>
              </a:ext>
            </a:extLst>
          </p:cNvPr>
          <p:cNvSpPr/>
          <p:nvPr/>
        </p:nvSpPr>
        <p:spPr>
          <a:xfrm>
            <a:off x="9040633" y="2999172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2" name="직사각형 241">
            <a:extLst>
              <a:ext uri="{FF2B5EF4-FFF2-40B4-BE49-F238E27FC236}">
                <a16:creationId xmlns:a16="http://schemas.microsoft.com/office/drawing/2014/main" id="{EF8B9D37-ADD6-47F5-80D8-B5DCE193F52D}"/>
              </a:ext>
            </a:extLst>
          </p:cNvPr>
          <p:cNvSpPr/>
          <p:nvPr/>
        </p:nvSpPr>
        <p:spPr>
          <a:xfrm>
            <a:off x="9040633" y="3620958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4" name="직사각형 243">
            <a:extLst>
              <a:ext uri="{FF2B5EF4-FFF2-40B4-BE49-F238E27FC236}">
                <a16:creationId xmlns:a16="http://schemas.microsoft.com/office/drawing/2014/main" id="{A2193257-4DD3-4591-9A20-95B5AEC830AA}"/>
              </a:ext>
            </a:extLst>
          </p:cNvPr>
          <p:cNvSpPr/>
          <p:nvPr/>
        </p:nvSpPr>
        <p:spPr>
          <a:xfrm>
            <a:off x="9040633" y="3310065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6" name="직사각형 245">
            <a:extLst>
              <a:ext uri="{FF2B5EF4-FFF2-40B4-BE49-F238E27FC236}">
                <a16:creationId xmlns:a16="http://schemas.microsoft.com/office/drawing/2014/main" id="{A323FFCF-EC10-430F-98E7-DF7CCEDA708D}"/>
              </a:ext>
            </a:extLst>
          </p:cNvPr>
          <p:cNvSpPr/>
          <p:nvPr/>
        </p:nvSpPr>
        <p:spPr>
          <a:xfrm>
            <a:off x="9383426" y="2999172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8" name="직사각형 247">
            <a:extLst>
              <a:ext uri="{FF2B5EF4-FFF2-40B4-BE49-F238E27FC236}">
                <a16:creationId xmlns:a16="http://schemas.microsoft.com/office/drawing/2014/main" id="{A034DCFA-D58F-44B7-9D9C-C1E34A88D998}"/>
              </a:ext>
            </a:extLst>
          </p:cNvPr>
          <p:cNvSpPr/>
          <p:nvPr/>
        </p:nvSpPr>
        <p:spPr>
          <a:xfrm>
            <a:off x="9383426" y="3620958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0" name="직사각형 249">
            <a:extLst>
              <a:ext uri="{FF2B5EF4-FFF2-40B4-BE49-F238E27FC236}">
                <a16:creationId xmlns:a16="http://schemas.microsoft.com/office/drawing/2014/main" id="{41EA8321-DB31-4DCC-A5EA-10B433C5D3A4}"/>
              </a:ext>
            </a:extLst>
          </p:cNvPr>
          <p:cNvSpPr/>
          <p:nvPr/>
        </p:nvSpPr>
        <p:spPr>
          <a:xfrm>
            <a:off x="9383426" y="3310065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2" name="직사각형 251">
            <a:extLst>
              <a:ext uri="{FF2B5EF4-FFF2-40B4-BE49-F238E27FC236}">
                <a16:creationId xmlns:a16="http://schemas.microsoft.com/office/drawing/2014/main" id="{B454E3E7-515A-4D62-884E-77A78847462F}"/>
              </a:ext>
            </a:extLst>
          </p:cNvPr>
          <p:cNvSpPr/>
          <p:nvPr/>
        </p:nvSpPr>
        <p:spPr>
          <a:xfrm>
            <a:off x="9694319" y="2999172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4" name="직사각형 253">
            <a:extLst>
              <a:ext uri="{FF2B5EF4-FFF2-40B4-BE49-F238E27FC236}">
                <a16:creationId xmlns:a16="http://schemas.microsoft.com/office/drawing/2014/main" id="{EE764690-3472-4F9D-8625-343A6A86945D}"/>
              </a:ext>
            </a:extLst>
          </p:cNvPr>
          <p:cNvSpPr/>
          <p:nvPr/>
        </p:nvSpPr>
        <p:spPr>
          <a:xfrm>
            <a:off x="9694319" y="3620958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6" name="직사각형 255">
            <a:extLst>
              <a:ext uri="{FF2B5EF4-FFF2-40B4-BE49-F238E27FC236}">
                <a16:creationId xmlns:a16="http://schemas.microsoft.com/office/drawing/2014/main" id="{A4E4595A-9016-4404-B2C6-23BAFA69A0F5}"/>
              </a:ext>
            </a:extLst>
          </p:cNvPr>
          <p:cNvSpPr/>
          <p:nvPr/>
        </p:nvSpPr>
        <p:spPr>
          <a:xfrm>
            <a:off x="9694319" y="3310065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8" name="직사각형 257">
            <a:extLst>
              <a:ext uri="{FF2B5EF4-FFF2-40B4-BE49-F238E27FC236}">
                <a16:creationId xmlns:a16="http://schemas.microsoft.com/office/drawing/2014/main" id="{16832310-CCB4-4561-BB70-03FA764D836F}"/>
              </a:ext>
            </a:extLst>
          </p:cNvPr>
          <p:cNvSpPr/>
          <p:nvPr/>
        </p:nvSpPr>
        <p:spPr>
          <a:xfrm>
            <a:off x="10005212" y="2999172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0" name="직사각형 259">
            <a:extLst>
              <a:ext uri="{FF2B5EF4-FFF2-40B4-BE49-F238E27FC236}">
                <a16:creationId xmlns:a16="http://schemas.microsoft.com/office/drawing/2014/main" id="{427B1B88-AA32-428B-88FC-797F84952FAD}"/>
              </a:ext>
            </a:extLst>
          </p:cNvPr>
          <p:cNvSpPr/>
          <p:nvPr/>
        </p:nvSpPr>
        <p:spPr>
          <a:xfrm>
            <a:off x="10005212" y="3620958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2" name="직사각형 261">
            <a:extLst>
              <a:ext uri="{FF2B5EF4-FFF2-40B4-BE49-F238E27FC236}">
                <a16:creationId xmlns:a16="http://schemas.microsoft.com/office/drawing/2014/main" id="{27E142EC-45B7-434C-84C6-EB993BD46EEE}"/>
              </a:ext>
            </a:extLst>
          </p:cNvPr>
          <p:cNvSpPr/>
          <p:nvPr/>
        </p:nvSpPr>
        <p:spPr>
          <a:xfrm>
            <a:off x="10005212" y="3310065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5259408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맥스풀링 구현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D54541A-8A0B-4E63-943D-82C9FB02A3EA}"/>
              </a:ext>
            </a:extLst>
          </p:cNvPr>
          <p:cNvSpPr txBox="1"/>
          <p:nvPr/>
        </p:nvSpPr>
        <p:spPr>
          <a:xfrm>
            <a:off x="69850" y="997077"/>
            <a:ext cx="9302547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def forward(self, x):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N, C, H, W = x.shape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out_h = int(1 + (H - self.pool_h) / self.stride)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out_w = int(1 + (W - self.pool_w) / self.stride)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col = im2col(x, self.pool_h, self.pool_w, self.stride, self.pad)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col = col.reshape(-1, self.pool_h*self.pool_w)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arg_max = np.argmax(col, axis=1)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out = np.max(col, axis=1)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out = out.reshape(N, out_h, out_w, C).transpose(0, 3, 1, 2)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self.x = x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self.arg_max = arg_max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return out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7955837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맥스풀링 구현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D54541A-8A0B-4E63-943D-82C9FB02A3EA}"/>
              </a:ext>
            </a:extLst>
          </p:cNvPr>
          <p:cNvSpPr txBox="1"/>
          <p:nvPr/>
        </p:nvSpPr>
        <p:spPr>
          <a:xfrm>
            <a:off x="69850" y="997077"/>
            <a:ext cx="727635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def forward(self, x):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N, C, H, W = x.shape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out_h = int(1 + (H - self.pool_h) / self.stride)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out_w = int(1 + (W - self.pool_w) / self.stride)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E503F57-3EB8-492F-A5B9-C3F00684F950}"/>
                  </a:ext>
                </a:extLst>
              </p:cNvPr>
              <p:cNvSpPr txBox="1"/>
              <p:nvPr/>
            </p:nvSpPr>
            <p:spPr>
              <a:xfrm>
                <a:off x="2170197" y="2556308"/>
                <a:ext cx="2571666" cy="6916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𝑂𝐻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𝑃𝐻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E503F57-3EB8-492F-A5B9-C3F00684F9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0197" y="2556308"/>
                <a:ext cx="2571666" cy="6916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174536C-3B8B-4D60-80EE-1AEC9DF89E3D}"/>
                  </a:ext>
                </a:extLst>
              </p:cNvPr>
              <p:cNvSpPr txBox="1"/>
              <p:nvPr/>
            </p:nvSpPr>
            <p:spPr>
              <a:xfrm>
                <a:off x="2170197" y="3606810"/>
                <a:ext cx="2782685" cy="6916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𝑃𝑊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174536C-3B8B-4D60-80EE-1AEC9DF89E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0197" y="3606810"/>
                <a:ext cx="2782685" cy="6916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86905873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맥스풀링 구현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D54541A-8A0B-4E63-943D-82C9FB02A3EA}"/>
              </a:ext>
            </a:extLst>
          </p:cNvPr>
          <p:cNvSpPr txBox="1"/>
          <p:nvPr/>
        </p:nvSpPr>
        <p:spPr>
          <a:xfrm>
            <a:off x="-28448" y="825710"/>
            <a:ext cx="930254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def forward(self, x):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...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col = im2col(x, self.pool_h, self.pool_w, self.stride, self.pad)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    col[:, :, 0, 0, :, :] = img[:, :, 0:4:2, 0:4:2]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    col[:, :, 0, 1, :, :] = img[:, :, 0:4:2, 1:5:2]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    col[:, :, 1, 0, :, :] = img[:, :, 1:5:2, 0:4:2]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    col[:, :, 1, 1, :, :] = img[:, :, 1:5:2, 1:5:2]</a:t>
            </a:r>
          </a:p>
        </p:txBody>
      </p:sp>
      <p:grpSp>
        <p:nvGrpSpPr>
          <p:cNvPr id="131" name="그룹 130">
            <a:extLst>
              <a:ext uri="{FF2B5EF4-FFF2-40B4-BE49-F238E27FC236}">
                <a16:creationId xmlns:a16="http://schemas.microsoft.com/office/drawing/2014/main" id="{E086ADF5-A4D8-4A59-AEA8-C523535A45DA}"/>
              </a:ext>
            </a:extLst>
          </p:cNvPr>
          <p:cNvGrpSpPr/>
          <p:nvPr/>
        </p:nvGrpSpPr>
        <p:grpSpPr>
          <a:xfrm>
            <a:off x="498643" y="4272701"/>
            <a:ext cx="9663389" cy="1439331"/>
            <a:chOff x="498643" y="3260765"/>
            <a:chExt cx="9663389" cy="1439331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FA15CD38-772C-42BC-B85A-19A387BC4B95}"/>
                </a:ext>
              </a:extLst>
            </p:cNvPr>
            <p:cNvSpPr/>
            <p:nvPr/>
          </p:nvSpPr>
          <p:spPr>
            <a:xfrm>
              <a:off x="498643" y="3260765"/>
              <a:ext cx="9663389" cy="650707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51FFC0E0-4C1C-4EBC-9CA5-2926209EB6C7}"/>
                </a:ext>
              </a:extLst>
            </p:cNvPr>
            <p:cNvSpPr/>
            <p:nvPr/>
          </p:nvSpPr>
          <p:spPr>
            <a:xfrm>
              <a:off x="544831" y="3303874"/>
              <a:ext cx="4769671" cy="555251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D46A98F6-190A-4D4B-9FE9-9A4ECF64B45D}"/>
                </a:ext>
              </a:extLst>
            </p:cNvPr>
            <p:cNvSpPr/>
            <p:nvPr/>
          </p:nvSpPr>
          <p:spPr>
            <a:xfrm>
              <a:off x="600242" y="3352597"/>
              <a:ext cx="2334036" cy="463420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B90792D9-97DC-42F8-9648-DB47F6771B24}"/>
                </a:ext>
              </a:extLst>
            </p:cNvPr>
            <p:cNvSpPr/>
            <p:nvPr/>
          </p:nvSpPr>
          <p:spPr>
            <a:xfrm>
              <a:off x="2934278" y="3352597"/>
              <a:ext cx="2334036" cy="463420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847452C5-F452-4358-B560-761BF21E8EF8}"/>
                </a:ext>
              </a:extLst>
            </p:cNvPr>
            <p:cNvSpPr/>
            <p:nvPr/>
          </p:nvSpPr>
          <p:spPr>
            <a:xfrm>
              <a:off x="660781" y="3401319"/>
              <a:ext cx="1106918" cy="368510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DE81E182-00A4-4FDD-9A79-937666D3BC80}"/>
                </a:ext>
              </a:extLst>
            </p:cNvPr>
            <p:cNvSpPr/>
            <p:nvPr/>
          </p:nvSpPr>
          <p:spPr>
            <a:xfrm>
              <a:off x="1767260" y="3401319"/>
              <a:ext cx="1106918" cy="368510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231D9D2-D3AC-4531-A3F8-D97EAE6B6008}"/>
                </a:ext>
              </a:extLst>
            </p:cNvPr>
            <p:cNvSpPr/>
            <p:nvPr/>
          </p:nvSpPr>
          <p:spPr>
            <a:xfrm>
              <a:off x="703918" y="3447507"/>
              <a:ext cx="512164" cy="285371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62836123-85E5-4B79-8C0D-F34B7ED832D7}"/>
                </a:ext>
              </a:extLst>
            </p:cNvPr>
            <p:cNvSpPr/>
            <p:nvPr/>
          </p:nvSpPr>
          <p:spPr>
            <a:xfrm>
              <a:off x="1214240" y="3447507"/>
              <a:ext cx="512164" cy="285371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D4EE4213-C499-4791-853F-2610F711D9A1}"/>
                </a:ext>
              </a:extLst>
            </p:cNvPr>
            <p:cNvSpPr/>
            <p:nvPr/>
          </p:nvSpPr>
          <p:spPr>
            <a:xfrm>
              <a:off x="744774" y="3484457"/>
              <a:ext cx="212655" cy="214550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1F312569-148E-438E-91FE-1F92BC320076}"/>
                </a:ext>
              </a:extLst>
            </p:cNvPr>
            <p:cNvSpPr/>
            <p:nvPr/>
          </p:nvSpPr>
          <p:spPr>
            <a:xfrm>
              <a:off x="957429" y="3484457"/>
              <a:ext cx="212655" cy="214550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6A316BD2-A56C-40E5-90DF-09E3F1527248}"/>
                </a:ext>
              </a:extLst>
            </p:cNvPr>
            <p:cNvSpPr/>
            <p:nvPr/>
          </p:nvSpPr>
          <p:spPr>
            <a:xfrm>
              <a:off x="1256488" y="3483415"/>
              <a:ext cx="212655" cy="214550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5EECB894-980D-4885-A98B-C8D6FF965020}"/>
                </a:ext>
              </a:extLst>
            </p:cNvPr>
            <p:cNvSpPr/>
            <p:nvPr/>
          </p:nvSpPr>
          <p:spPr>
            <a:xfrm>
              <a:off x="1469144" y="3483415"/>
              <a:ext cx="212655" cy="214550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0A43D7F3-A884-4C1F-8DB5-A79A19EE70BC}"/>
                </a:ext>
              </a:extLst>
            </p:cNvPr>
            <p:cNvSpPr/>
            <p:nvPr/>
          </p:nvSpPr>
          <p:spPr>
            <a:xfrm>
              <a:off x="1799538" y="3446464"/>
              <a:ext cx="512164" cy="285371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62C1D97B-DFD9-4393-B5B8-AE3F44607894}"/>
                </a:ext>
              </a:extLst>
            </p:cNvPr>
            <p:cNvSpPr/>
            <p:nvPr/>
          </p:nvSpPr>
          <p:spPr>
            <a:xfrm>
              <a:off x="2309860" y="3446464"/>
              <a:ext cx="512164" cy="285371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89A988BB-9D70-4614-8E9B-9852FF82A61A}"/>
                </a:ext>
              </a:extLst>
            </p:cNvPr>
            <p:cNvSpPr/>
            <p:nvPr/>
          </p:nvSpPr>
          <p:spPr>
            <a:xfrm>
              <a:off x="1840393" y="3483415"/>
              <a:ext cx="212655" cy="214550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00BDE7BE-BE80-4E44-8389-5BEB34F536ED}"/>
                </a:ext>
              </a:extLst>
            </p:cNvPr>
            <p:cNvSpPr/>
            <p:nvPr/>
          </p:nvSpPr>
          <p:spPr>
            <a:xfrm>
              <a:off x="2053049" y="3483415"/>
              <a:ext cx="212655" cy="214550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B54EED17-C646-4CBD-B1A9-82CC2350AB78}"/>
                </a:ext>
              </a:extLst>
            </p:cNvPr>
            <p:cNvSpPr/>
            <p:nvPr/>
          </p:nvSpPr>
          <p:spPr>
            <a:xfrm>
              <a:off x="2352108" y="3482372"/>
              <a:ext cx="212655" cy="214550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D20C0652-B71C-4CDA-8F30-DC389C36B90C}"/>
                </a:ext>
              </a:extLst>
            </p:cNvPr>
            <p:cNvSpPr/>
            <p:nvPr/>
          </p:nvSpPr>
          <p:spPr>
            <a:xfrm>
              <a:off x="2564763" y="3482372"/>
              <a:ext cx="212655" cy="214550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ABA637B-5A5F-46D5-9CDD-91753F431CC5}"/>
                </a:ext>
              </a:extLst>
            </p:cNvPr>
            <p:cNvSpPr/>
            <p:nvPr/>
          </p:nvSpPr>
          <p:spPr>
            <a:xfrm>
              <a:off x="2994817" y="3405392"/>
              <a:ext cx="1106918" cy="368510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06B27440-88C5-4644-860A-07844F4B7785}"/>
                </a:ext>
              </a:extLst>
            </p:cNvPr>
            <p:cNvSpPr/>
            <p:nvPr/>
          </p:nvSpPr>
          <p:spPr>
            <a:xfrm>
              <a:off x="4101296" y="3405392"/>
              <a:ext cx="1106918" cy="368510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4FA6ACA8-4911-4C3C-A7A3-E765DA4B1733}"/>
                </a:ext>
              </a:extLst>
            </p:cNvPr>
            <p:cNvSpPr/>
            <p:nvPr/>
          </p:nvSpPr>
          <p:spPr>
            <a:xfrm>
              <a:off x="3037954" y="3451580"/>
              <a:ext cx="512164" cy="285371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4DF87692-AE6A-4873-8318-8059D98BCE05}"/>
                </a:ext>
              </a:extLst>
            </p:cNvPr>
            <p:cNvSpPr/>
            <p:nvPr/>
          </p:nvSpPr>
          <p:spPr>
            <a:xfrm>
              <a:off x="3548276" y="3451580"/>
              <a:ext cx="512164" cy="285371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F06ABE0A-E832-4EDB-ADA9-712508C795E7}"/>
                </a:ext>
              </a:extLst>
            </p:cNvPr>
            <p:cNvSpPr/>
            <p:nvPr/>
          </p:nvSpPr>
          <p:spPr>
            <a:xfrm>
              <a:off x="3078810" y="3488531"/>
              <a:ext cx="212655" cy="214550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D116195D-2F6E-4B81-B5B2-5A6C1A2D3191}"/>
                </a:ext>
              </a:extLst>
            </p:cNvPr>
            <p:cNvSpPr/>
            <p:nvPr/>
          </p:nvSpPr>
          <p:spPr>
            <a:xfrm>
              <a:off x="3291465" y="3488531"/>
              <a:ext cx="212655" cy="214550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5E8CFF01-2925-40DD-8E7A-8AF64F0AC46E}"/>
                </a:ext>
              </a:extLst>
            </p:cNvPr>
            <p:cNvSpPr/>
            <p:nvPr/>
          </p:nvSpPr>
          <p:spPr>
            <a:xfrm>
              <a:off x="3590524" y="3487488"/>
              <a:ext cx="212655" cy="214550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CE60D0BA-0D03-45D8-8EE8-5CD1430AD52E}"/>
                </a:ext>
              </a:extLst>
            </p:cNvPr>
            <p:cNvSpPr/>
            <p:nvPr/>
          </p:nvSpPr>
          <p:spPr>
            <a:xfrm>
              <a:off x="3803180" y="3487488"/>
              <a:ext cx="212655" cy="214550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9B7CCEF3-58A7-43E4-BACD-9C976C2E1865}"/>
                </a:ext>
              </a:extLst>
            </p:cNvPr>
            <p:cNvSpPr/>
            <p:nvPr/>
          </p:nvSpPr>
          <p:spPr>
            <a:xfrm>
              <a:off x="4133574" y="3450538"/>
              <a:ext cx="512164" cy="285371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2AA530BB-9866-419A-BB8F-53C46D0D23F4}"/>
                </a:ext>
              </a:extLst>
            </p:cNvPr>
            <p:cNvSpPr/>
            <p:nvPr/>
          </p:nvSpPr>
          <p:spPr>
            <a:xfrm>
              <a:off x="4643896" y="3450538"/>
              <a:ext cx="512164" cy="285371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5DFDD18A-35FA-4E74-9C83-BE1A1CB019FA}"/>
                </a:ext>
              </a:extLst>
            </p:cNvPr>
            <p:cNvSpPr/>
            <p:nvPr/>
          </p:nvSpPr>
          <p:spPr>
            <a:xfrm>
              <a:off x="4174429" y="3487488"/>
              <a:ext cx="212655" cy="214550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B2985ECF-BD2B-42AB-B831-29D66BC82F50}"/>
                </a:ext>
              </a:extLst>
            </p:cNvPr>
            <p:cNvSpPr/>
            <p:nvPr/>
          </p:nvSpPr>
          <p:spPr>
            <a:xfrm>
              <a:off x="4387085" y="3487488"/>
              <a:ext cx="212655" cy="214550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68" name="직사각형 7167">
              <a:extLst>
                <a:ext uri="{FF2B5EF4-FFF2-40B4-BE49-F238E27FC236}">
                  <a16:creationId xmlns:a16="http://schemas.microsoft.com/office/drawing/2014/main" id="{53CA5405-5198-4B69-9734-3E8559A08D30}"/>
                </a:ext>
              </a:extLst>
            </p:cNvPr>
            <p:cNvSpPr/>
            <p:nvPr/>
          </p:nvSpPr>
          <p:spPr>
            <a:xfrm>
              <a:off x="4686144" y="3486445"/>
              <a:ext cx="212655" cy="214550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69" name="직사각형 7168">
              <a:extLst>
                <a:ext uri="{FF2B5EF4-FFF2-40B4-BE49-F238E27FC236}">
                  <a16:creationId xmlns:a16="http://schemas.microsoft.com/office/drawing/2014/main" id="{0038CDD9-2064-47DB-A63E-D01A016AFA4A}"/>
                </a:ext>
              </a:extLst>
            </p:cNvPr>
            <p:cNvSpPr/>
            <p:nvPr/>
          </p:nvSpPr>
          <p:spPr>
            <a:xfrm>
              <a:off x="4898799" y="3486445"/>
              <a:ext cx="212655" cy="214550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03" name="직사각형 7202">
              <a:extLst>
                <a:ext uri="{FF2B5EF4-FFF2-40B4-BE49-F238E27FC236}">
                  <a16:creationId xmlns:a16="http://schemas.microsoft.com/office/drawing/2014/main" id="{4E771F53-BF17-46E2-B0DC-F5CD09C48DAC}"/>
                </a:ext>
              </a:extLst>
            </p:cNvPr>
            <p:cNvSpPr/>
            <p:nvPr/>
          </p:nvSpPr>
          <p:spPr>
            <a:xfrm>
              <a:off x="5343796" y="3302204"/>
              <a:ext cx="4769671" cy="555251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04" name="직사각형 7203">
              <a:extLst>
                <a:ext uri="{FF2B5EF4-FFF2-40B4-BE49-F238E27FC236}">
                  <a16:creationId xmlns:a16="http://schemas.microsoft.com/office/drawing/2014/main" id="{6CC64D6D-C053-4E43-B943-D223D1B39A81}"/>
                </a:ext>
              </a:extLst>
            </p:cNvPr>
            <p:cNvSpPr/>
            <p:nvPr/>
          </p:nvSpPr>
          <p:spPr>
            <a:xfrm>
              <a:off x="5399207" y="3350927"/>
              <a:ext cx="2334036" cy="463420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05" name="직사각형 7204">
              <a:extLst>
                <a:ext uri="{FF2B5EF4-FFF2-40B4-BE49-F238E27FC236}">
                  <a16:creationId xmlns:a16="http://schemas.microsoft.com/office/drawing/2014/main" id="{E0AC1E89-F80C-4861-B590-47493FDA4919}"/>
                </a:ext>
              </a:extLst>
            </p:cNvPr>
            <p:cNvSpPr/>
            <p:nvPr/>
          </p:nvSpPr>
          <p:spPr>
            <a:xfrm>
              <a:off x="7733243" y="3350927"/>
              <a:ext cx="2334036" cy="463420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06" name="직사각형 7205">
              <a:extLst>
                <a:ext uri="{FF2B5EF4-FFF2-40B4-BE49-F238E27FC236}">
                  <a16:creationId xmlns:a16="http://schemas.microsoft.com/office/drawing/2014/main" id="{C3B9F48A-D945-4FDF-AB42-6E7F5E17AE99}"/>
                </a:ext>
              </a:extLst>
            </p:cNvPr>
            <p:cNvSpPr/>
            <p:nvPr/>
          </p:nvSpPr>
          <p:spPr>
            <a:xfrm>
              <a:off x="5459746" y="3399649"/>
              <a:ext cx="1106918" cy="368510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07" name="직사각형 7206">
              <a:extLst>
                <a:ext uri="{FF2B5EF4-FFF2-40B4-BE49-F238E27FC236}">
                  <a16:creationId xmlns:a16="http://schemas.microsoft.com/office/drawing/2014/main" id="{6F5FFED5-A5B7-45D6-AF7B-70EA4C68BC51}"/>
                </a:ext>
              </a:extLst>
            </p:cNvPr>
            <p:cNvSpPr/>
            <p:nvPr/>
          </p:nvSpPr>
          <p:spPr>
            <a:xfrm>
              <a:off x="6566225" y="3399649"/>
              <a:ext cx="1106918" cy="368510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08" name="직사각형 7207">
              <a:extLst>
                <a:ext uri="{FF2B5EF4-FFF2-40B4-BE49-F238E27FC236}">
                  <a16:creationId xmlns:a16="http://schemas.microsoft.com/office/drawing/2014/main" id="{AE5031D5-CBA4-42DC-A835-C220FE68B4AB}"/>
                </a:ext>
              </a:extLst>
            </p:cNvPr>
            <p:cNvSpPr/>
            <p:nvPr/>
          </p:nvSpPr>
          <p:spPr>
            <a:xfrm>
              <a:off x="5502883" y="3445837"/>
              <a:ext cx="512164" cy="285371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09" name="직사각형 7208">
              <a:extLst>
                <a:ext uri="{FF2B5EF4-FFF2-40B4-BE49-F238E27FC236}">
                  <a16:creationId xmlns:a16="http://schemas.microsoft.com/office/drawing/2014/main" id="{3DB8AD2D-C9B6-47B6-BA4D-CD1B1C5B59FB}"/>
                </a:ext>
              </a:extLst>
            </p:cNvPr>
            <p:cNvSpPr/>
            <p:nvPr/>
          </p:nvSpPr>
          <p:spPr>
            <a:xfrm>
              <a:off x="6013205" y="3445837"/>
              <a:ext cx="512164" cy="285371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10" name="직사각형 7209">
              <a:extLst>
                <a:ext uri="{FF2B5EF4-FFF2-40B4-BE49-F238E27FC236}">
                  <a16:creationId xmlns:a16="http://schemas.microsoft.com/office/drawing/2014/main" id="{F6F32E98-9697-4538-BE61-3C0682B52160}"/>
                </a:ext>
              </a:extLst>
            </p:cNvPr>
            <p:cNvSpPr/>
            <p:nvPr/>
          </p:nvSpPr>
          <p:spPr>
            <a:xfrm>
              <a:off x="5543739" y="3482787"/>
              <a:ext cx="212655" cy="214550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11" name="직사각형 7210">
              <a:extLst>
                <a:ext uri="{FF2B5EF4-FFF2-40B4-BE49-F238E27FC236}">
                  <a16:creationId xmlns:a16="http://schemas.microsoft.com/office/drawing/2014/main" id="{0E5C0025-7DF8-40C8-954D-B9CFFDC22229}"/>
                </a:ext>
              </a:extLst>
            </p:cNvPr>
            <p:cNvSpPr/>
            <p:nvPr/>
          </p:nvSpPr>
          <p:spPr>
            <a:xfrm>
              <a:off x="5756394" y="3482787"/>
              <a:ext cx="212655" cy="214550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12" name="직사각형 7211">
              <a:extLst>
                <a:ext uri="{FF2B5EF4-FFF2-40B4-BE49-F238E27FC236}">
                  <a16:creationId xmlns:a16="http://schemas.microsoft.com/office/drawing/2014/main" id="{5F0D93F6-004B-4E72-9398-5868C5EE6145}"/>
                </a:ext>
              </a:extLst>
            </p:cNvPr>
            <p:cNvSpPr/>
            <p:nvPr/>
          </p:nvSpPr>
          <p:spPr>
            <a:xfrm>
              <a:off x="6055453" y="3481745"/>
              <a:ext cx="212655" cy="214550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13" name="직사각형 7212">
              <a:extLst>
                <a:ext uri="{FF2B5EF4-FFF2-40B4-BE49-F238E27FC236}">
                  <a16:creationId xmlns:a16="http://schemas.microsoft.com/office/drawing/2014/main" id="{24B0B1FA-B86A-46A1-8DEE-CB2530E967C7}"/>
                </a:ext>
              </a:extLst>
            </p:cNvPr>
            <p:cNvSpPr/>
            <p:nvPr/>
          </p:nvSpPr>
          <p:spPr>
            <a:xfrm>
              <a:off x="6268109" y="3481745"/>
              <a:ext cx="212655" cy="214550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14" name="직사각형 7213">
              <a:extLst>
                <a:ext uri="{FF2B5EF4-FFF2-40B4-BE49-F238E27FC236}">
                  <a16:creationId xmlns:a16="http://schemas.microsoft.com/office/drawing/2014/main" id="{EE6725BB-4771-4D25-8F0F-ECA1BFA4CE9D}"/>
                </a:ext>
              </a:extLst>
            </p:cNvPr>
            <p:cNvSpPr/>
            <p:nvPr/>
          </p:nvSpPr>
          <p:spPr>
            <a:xfrm>
              <a:off x="6598503" y="3444794"/>
              <a:ext cx="512164" cy="285371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15" name="직사각형 7214">
              <a:extLst>
                <a:ext uri="{FF2B5EF4-FFF2-40B4-BE49-F238E27FC236}">
                  <a16:creationId xmlns:a16="http://schemas.microsoft.com/office/drawing/2014/main" id="{BF4BDA07-54E0-4A88-ABE9-F7E4AB882E01}"/>
                </a:ext>
              </a:extLst>
            </p:cNvPr>
            <p:cNvSpPr/>
            <p:nvPr/>
          </p:nvSpPr>
          <p:spPr>
            <a:xfrm>
              <a:off x="7108825" y="3444794"/>
              <a:ext cx="512164" cy="285371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16" name="직사각형 7215">
              <a:extLst>
                <a:ext uri="{FF2B5EF4-FFF2-40B4-BE49-F238E27FC236}">
                  <a16:creationId xmlns:a16="http://schemas.microsoft.com/office/drawing/2014/main" id="{22159B99-DF26-450D-8D11-50D1B2A21D6B}"/>
                </a:ext>
              </a:extLst>
            </p:cNvPr>
            <p:cNvSpPr/>
            <p:nvPr/>
          </p:nvSpPr>
          <p:spPr>
            <a:xfrm>
              <a:off x="6639358" y="3481745"/>
              <a:ext cx="212655" cy="214550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17" name="직사각형 7216">
              <a:extLst>
                <a:ext uri="{FF2B5EF4-FFF2-40B4-BE49-F238E27FC236}">
                  <a16:creationId xmlns:a16="http://schemas.microsoft.com/office/drawing/2014/main" id="{A912CB5D-56C3-4975-B383-BF82E1457BA3}"/>
                </a:ext>
              </a:extLst>
            </p:cNvPr>
            <p:cNvSpPr/>
            <p:nvPr/>
          </p:nvSpPr>
          <p:spPr>
            <a:xfrm>
              <a:off x="6852014" y="3481745"/>
              <a:ext cx="212655" cy="214550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18" name="직사각형 7217">
              <a:extLst>
                <a:ext uri="{FF2B5EF4-FFF2-40B4-BE49-F238E27FC236}">
                  <a16:creationId xmlns:a16="http://schemas.microsoft.com/office/drawing/2014/main" id="{5D668EC5-41BE-4B6F-BB85-0E6E72581497}"/>
                </a:ext>
              </a:extLst>
            </p:cNvPr>
            <p:cNvSpPr/>
            <p:nvPr/>
          </p:nvSpPr>
          <p:spPr>
            <a:xfrm>
              <a:off x="7151073" y="3480702"/>
              <a:ext cx="212655" cy="214550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19" name="직사각형 7218">
              <a:extLst>
                <a:ext uri="{FF2B5EF4-FFF2-40B4-BE49-F238E27FC236}">
                  <a16:creationId xmlns:a16="http://schemas.microsoft.com/office/drawing/2014/main" id="{5CE41C3A-382D-4977-9C41-051B21235D11}"/>
                </a:ext>
              </a:extLst>
            </p:cNvPr>
            <p:cNvSpPr/>
            <p:nvPr/>
          </p:nvSpPr>
          <p:spPr>
            <a:xfrm>
              <a:off x="7363728" y="3480702"/>
              <a:ext cx="212655" cy="214550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20" name="직사각형 7219">
              <a:extLst>
                <a:ext uri="{FF2B5EF4-FFF2-40B4-BE49-F238E27FC236}">
                  <a16:creationId xmlns:a16="http://schemas.microsoft.com/office/drawing/2014/main" id="{9E437986-39B0-4584-B71A-31A8658850EB}"/>
                </a:ext>
              </a:extLst>
            </p:cNvPr>
            <p:cNvSpPr/>
            <p:nvPr/>
          </p:nvSpPr>
          <p:spPr>
            <a:xfrm>
              <a:off x="7793782" y="3403722"/>
              <a:ext cx="1106918" cy="368510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21" name="직사각형 7220">
              <a:extLst>
                <a:ext uri="{FF2B5EF4-FFF2-40B4-BE49-F238E27FC236}">
                  <a16:creationId xmlns:a16="http://schemas.microsoft.com/office/drawing/2014/main" id="{B43BAB3D-D338-42A4-8976-3DC5D50E7F44}"/>
                </a:ext>
              </a:extLst>
            </p:cNvPr>
            <p:cNvSpPr/>
            <p:nvPr/>
          </p:nvSpPr>
          <p:spPr>
            <a:xfrm>
              <a:off x="8900261" y="3403722"/>
              <a:ext cx="1106918" cy="368510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22" name="직사각형 7221">
              <a:extLst>
                <a:ext uri="{FF2B5EF4-FFF2-40B4-BE49-F238E27FC236}">
                  <a16:creationId xmlns:a16="http://schemas.microsoft.com/office/drawing/2014/main" id="{681FAD9E-98ED-4CCB-AA9D-7BF51DEA9136}"/>
                </a:ext>
              </a:extLst>
            </p:cNvPr>
            <p:cNvSpPr/>
            <p:nvPr/>
          </p:nvSpPr>
          <p:spPr>
            <a:xfrm>
              <a:off x="7836919" y="3449910"/>
              <a:ext cx="512164" cy="285371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23" name="직사각형 7222">
              <a:extLst>
                <a:ext uri="{FF2B5EF4-FFF2-40B4-BE49-F238E27FC236}">
                  <a16:creationId xmlns:a16="http://schemas.microsoft.com/office/drawing/2014/main" id="{E4C583A8-8BA9-46BC-982E-DC7495FE0836}"/>
                </a:ext>
              </a:extLst>
            </p:cNvPr>
            <p:cNvSpPr/>
            <p:nvPr/>
          </p:nvSpPr>
          <p:spPr>
            <a:xfrm>
              <a:off x="8347241" y="3449910"/>
              <a:ext cx="512164" cy="285371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24" name="직사각형 7223">
              <a:extLst>
                <a:ext uri="{FF2B5EF4-FFF2-40B4-BE49-F238E27FC236}">
                  <a16:creationId xmlns:a16="http://schemas.microsoft.com/office/drawing/2014/main" id="{80A51A0A-7381-482D-99FE-10FAC7A7A037}"/>
                </a:ext>
              </a:extLst>
            </p:cNvPr>
            <p:cNvSpPr/>
            <p:nvPr/>
          </p:nvSpPr>
          <p:spPr>
            <a:xfrm>
              <a:off x="7877775" y="3486861"/>
              <a:ext cx="212655" cy="214550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25" name="직사각형 7224">
              <a:extLst>
                <a:ext uri="{FF2B5EF4-FFF2-40B4-BE49-F238E27FC236}">
                  <a16:creationId xmlns:a16="http://schemas.microsoft.com/office/drawing/2014/main" id="{5F1E4C32-9E82-48E8-91C8-6B9E08DA189A}"/>
                </a:ext>
              </a:extLst>
            </p:cNvPr>
            <p:cNvSpPr/>
            <p:nvPr/>
          </p:nvSpPr>
          <p:spPr>
            <a:xfrm>
              <a:off x="8090430" y="3486861"/>
              <a:ext cx="212655" cy="214550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26" name="직사각형 7225">
              <a:extLst>
                <a:ext uri="{FF2B5EF4-FFF2-40B4-BE49-F238E27FC236}">
                  <a16:creationId xmlns:a16="http://schemas.microsoft.com/office/drawing/2014/main" id="{C75FDFE7-39BB-4CDE-80B2-EA9D8C0C0382}"/>
                </a:ext>
              </a:extLst>
            </p:cNvPr>
            <p:cNvSpPr/>
            <p:nvPr/>
          </p:nvSpPr>
          <p:spPr>
            <a:xfrm>
              <a:off x="8389489" y="3485818"/>
              <a:ext cx="212655" cy="214550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27" name="직사각형 7226">
              <a:extLst>
                <a:ext uri="{FF2B5EF4-FFF2-40B4-BE49-F238E27FC236}">
                  <a16:creationId xmlns:a16="http://schemas.microsoft.com/office/drawing/2014/main" id="{0486B58E-EDF8-4A04-B252-14CD1D3F99A6}"/>
                </a:ext>
              </a:extLst>
            </p:cNvPr>
            <p:cNvSpPr/>
            <p:nvPr/>
          </p:nvSpPr>
          <p:spPr>
            <a:xfrm>
              <a:off x="8602145" y="3485818"/>
              <a:ext cx="212655" cy="214550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28" name="직사각형 7227">
              <a:extLst>
                <a:ext uri="{FF2B5EF4-FFF2-40B4-BE49-F238E27FC236}">
                  <a16:creationId xmlns:a16="http://schemas.microsoft.com/office/drawing/2014/main" id="{FBE1AE33-8303-49A6-BA96-32B748E2CBE0}"/>
                </a:ext>
              </a:extLst>
            </p:cNvPr>
            <p:cNvSpPr/>
            <p:nvPr/>
          </p:nvSpPr>
          <p:spPr>
            <a:xfrm>
              <a:off x="8932539" y="3448868"/>
              <a:ext cx="512164" cy="285371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29" name="직사각형 7228">
              <a:extLst>
                <a:ext uri="{FF2B5EF4-FFF2-40B4-BE49-F238E27FC236}">
                  <a16:creationId xmlns:a16="http://schemas.microsoft.com/office/drawing/2014/main" id="{2B862F4A-4F49-4F58-B284-9DA035CA123A}"/>
                </a:ext>
              </a:extLst>
            </p:cNvPr>
            <p:cNvSpPr/>
            <p:nvPr/>
          </p:nvSpPr>
          <p:spPr>
            <a:xfrm>
              <a:off x="9442861" y="3448868"/>
              <a:ext cx="512164" cy="285371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30" name="직사각형 7229">
              <a:extLst>
                <a:ext uri="{FF2B5EF4-FFF2-40B4-BE49-F238E27FC236}">
                  <a16:creationId xmlns:a16="http://schemas.microsoft.com/office/drawing/2014/main" id="{F14D5366-116E-4AE0-861E-415497B5539D}"/>
                </a:ext>
              </a:extLst>
            </p:cNvPr>
            <p:cNvSpPr/>
            <p:nvPr/>
          </p:nvSpPr>
          <p:spPr>
            <a:xfrm>
              <a:off x="8973394" y="3485818"/>
              <a:ext cx="212655" cy="214550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31" name="직사각형 7230">
              <a:extLst>
                <a:ext uri="{FF2B5EF4-FFF2-40B4-BE49-F238E27FC236}">
                  <a16:creationId xmlns:a16="http://schemas.microsoft.com/office/drawing/2014/main" id="{8D7AC8E8-6AAE-4F66-924B-4C6F8BEA2093}"/>
                </a:ext>
              </a:extLst>
            </p:cNvPr>
            <p:cNvSpPr/>
            <p:nvPr/>
          </p:nvSpPr>
          <p:spPr>
            <a:xfrm>
              <a:off x="9186050" y="3485818"/>
              <a:ext cx="212655" cy="214550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35DFC378-5246-4459-9542-EFE07CC039C4}"/>
                </a:ext>
              </a:extLst>
            </p:cNvPr>
            <p:cNvSpPr/>
            <p:nvPr/>
          </p:nvSpPr>
          <p:spPr>
            <a:xfrm>
              <a:off x="9485109" y="3484775"/>
              <a:ext cx="212655" cy="214550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277701C3-C5E6-4580-8C23-F4C24CF6F904}"/>
                </a:ext>
              </a:extLst>
            </p:cNvPr>
            <p:cNvSpPr/>
            <p:nvPr/>
          </p:nvSpPr>
          <p:spPr>
            <a:xfrm>
              <a:off x="9697764" y="3484775"/>
              <a:ext cx="212655" cy="214550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8" name="직사각형 257">
              <a:extLst>
                <a:ext uri="{FF2B5EF4-FFF2-40B4-BE49-F238E27FC236}">
                  <a16:creationId xmlns:a16="http://schemas.microsoft.com/office/drawing/2014/main" id="{21869344-8150-4E78-B7AA-99E5605BDB57}"/>
                </a:ext>
              </a:extLst>
            </p:cNvPr>
            <p:cNvSpPr/>
            <p:nvPr/>
          </p:nvSpPr>
          <p:spPr>
            <a:xfrm>
              <a:off x="498643" y="4049389"/>
              <a:ext cx="9663389" cy="650707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9" name="직사각형 258">
              <a:extLst>
                <a:ext uri="{FF2B5EF4-FFF2-40B4-BE49-F238E27FC236}">
                  <a16:creationId xmlns:a16="http://schemas.microsoft.com/office/drawing/2014/main" id="{B0D665D6-646E-42C4-97BA-1EEBD8A43EF9}"/>
                </a:ext>
              </a:extLst>
            </p:cNvPr>
            <p:cNvSpPr/>
            <p:nvPr/>
          </p:nvSpPr>
          <p:spPr>
            <a:xfrm>
              <a:off x="544831" y="4092498"/>
              <a:ext cx="4769671" cy="555251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0" name="직사각형 259">
              <a:extLst>
                <a:ext uri="{FF2B5EF4-FFF2-40B4-BE49-F238E27FC236}">
                  <a16:creationId xmlns:a16="http://schemas.microsoft.com/office/drawing/2014/main" id="{42610E45-782D-4DC7-818D-C1E9549192E4}"/>
                </a:ext>
              </a:extLst>
            </p:cNvPr>
            <p:cNvSpPr/>
            <p:nvPr/>
          </p:nvSpPr>
          <p:spPr>
            <a:xfrm>
              <a:off x="600242" y="4141221"/>
              <a:ext cx="2334036" cy="463420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1" name="직사각형 260">
              <a:extLst>
                <a:ext uri="{FF2B5EF4-FFF2-40B4-BE49-F238E27FC236}">
                  <a16:creationId xmlns:a16="http://schemas.microsoft.com/office/drawing/2014/main" id="{5F81A767-A35D-4080-9239-55266BE66644}"/>
                </a:ext>
              </a:extLst>
            </p:cNvPr>
            <p:cNvSpPr/>
            <p:nvPr/>
          </p:nvSpPr>
          <p:spPr>
            <a:xfrm>
              <a:off x="2934278" y="4141221"/>
              <a:ext cx="2334036" cy="463420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2" name="직사각형 261">
              <a:extLst>
                <a:ext uri="{FF2B5EF4-FFF2-40B4-BE49-F238E27FC236}">
                  <a16:creationId xmlns:a16="http://schemas.microsoft.com/office/drawing/2014/main" id="{80B635C8-2D80-4EEF-83F6-93A348D87FBF}"/>
                </a:ext>
              </a:extLst>
            </p:cNvPr>
            <p:cNvSpPr/>
            <p:nvPr/>
          </p:nvSpPr>
          <p:spPr>
            <a:xfrm>
              <a:off x="660781" y="4189943"/>
              <a:ext cx="1106918" cy="368510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3" name="직사각형 262">
              <a:extLst>
                <a:ext uri="{FF2B5EF4-FFF2-40B4-BE49-F238E27FC236}">
                  <a16:creationId xmlns:a16="http://schemas.microsoft.com/office/drawing/2014/main" id="{29D3412B-A336-405B-B4B0-62AFEDF346FF}"/>
                </a:ext>
              </a:extLst>
            </p:cNvPr>
            <p:cNvSpPr/>
            <p:nvPr/>
          </p:nvSpPr>
          <p:spPr>
            <a:xfrm>
              <a:off x="1767260" y="4189943"/>
              <a:ext cx="1106918" cy="368510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4" name="직사각형 263">
              <a:extLst>
                <a:ext uri="{FF2B5EF4-FFF2-40B4-BE49-F238E27FC236}">
                  <a16:creationId xmlns:a16="http://schemas.microsoft.com/office/drawing/2014/main" id="{6E566523-0400-4FF0-B3C2-9435BE7D0A60}"/>
                </a:ext>
              </a:extLst>
            </p:cNvPr>
            <p:cNvSpPr/>
            <p:nvPr/>
          </p:nvSpPr>
          <p:spPr>
            <a:xfrm>
              <a:off x="703918" y="4236131"/>
              <a:ext cx="512164" cy="285371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5" name="직사각형 264">
              <a:extLst>
                <a:ext uri="{FF2B5EF4-FFF2-40B4-BE49-F238E27FC236}">
                  <a16:creationId xmlns:a16="http://schemas.microsoft.com/office/drawing/2014/main" id="{6B4917E8-6D73-47D4-A66C-19E31526C81C}"/>
                </a:ext>
              </a:extLst>
            </p:cNvPr>
            <p:cNvSpPr/>
            <p:nvPr/>
          </p:nvSpPr>
          <p:spPr>
            <a:xfrm>
              <a:off x="1214240" y="4236131"/>
              <a:ext cx="512164" cy="285371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6" name="직사각형 265">
              <a:extLst>
                <a:ext uri="{FF2B5EF4-FFF2-40B4-BE49-F238E27FC236}">
                  <a16:creationId xmlns:a16="http://schemas.microsoft.com/office/drawing/2014/main" id="{D34EDE1B-DE20-4E72-B404-70F05351067C}"/>
                </a:ext>
              </a:extLst>
            </p:cNvPr>
            <p:cNvSpPr/>
            <p:nvPr/>
          </p:nvSpPr>
          <p:spPr>
            <a:xfrm>
              <a:off x="744774" y="4273081"/>
              <a:ext cx="212655" cy="214550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7" name="직사각형 266">
              <a:extLst>
                <a:ext uri="{FF2B5EF4-FFF2-40B4-BE49-F238E27FC236}">
                  <a16:creationId xmlns:a16="http://schemas.microsoft.com/office/drawing/2014/main" id="{6322AE85-1DDA-4A1F-943F-B35ECDEC96BE}"/>
                </a:ext>
              </a:extLst>
            </p:cNvPr>
            <p:cNvSpPr/>
            <p:nvPr/>
          </p:nvSpPr>
          <p:spPr>
            <a:xfrm>
              <a:off x="957429" y="4273081"/>
              <a:ext cx="212655" cy="214550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8" name="직사각형 267">
              <a:extLst>
                <a:ext uri="{FF2B5EF4-FFF2-40B4-BE49-F238E27FC236}">
                  <a16:creationId xmlns:a16="http://schemas.microsoft.com/office/drawing/2014/main" id="{826518E7-BBBE-4298-A4FF-F05AA3F502F7}"/>
                </a:ext>
              </a:extLst>
            </p:cNvPr>
            <p:cNvSpPr/>
            <p:nvPr/>
          </p:nvSpPr>
          <p:spPr>
            <a:xfrm>
              <a:off x="1256488" y="4272039"/>
              <a:ext cx="212655" cy="214550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9" name="직사각형 268">
              <a:extLst>
                <a:ext uri="{FF2B5EF4-FFF2-40B4-BE49-F238E27FC236}">
                  <a16:creationId xmlns:a16="http://schemas.microsoft.com/office/drawing/2014/main" id="{5D0E4919-B14A-426E-9368-288EFFB748EA}"/>
                </a:ext>
              </a:extLst>
            </p:cNvPr>
            <p:cNvSpPr/>
            <p:nvPr/>
          </p:nvSpPr>
          <p:spPr>
            <a:xfrm>
              <a:off x="1469144" y="4272039"/>
              <a:ext cx="212655" cy="214550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0" name="직사각형 269">
              <a:extLst>
                <a:ext uri="{FF2B5EF4-FFF2-40B4-BE49-F238E27FC236}">
                  <a16:creationId xmlns:a16="http://schemas.microsoft.com/office/drawing/2014/main" id="{C15A47A0-D5AA-4EC4-BA49-7D37957B77AB}"/>
                </a:ext>
              </a:extLst>
            </p:cNvPr>
            <p:cNvSpPr/>
            <p:nvPr/>
          </p:nvSpPr>
          <p:spPr>
            <a:xfrm>
              <a:off x="1799538" y="4235088"/>
              <a:ext cx="512164" cy="285371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1" name="직사각형 270">
              <a:extLst>
                <a:ext uri="{FF2B5EF4-FFF2-40B4-BE49-F238E27FC236}">
                  <a16:creationId xmlns:a16="http://schemas.microsoft.com/office/drawing/2014/main" id="{DE617524-EB9A-4B7B-81B9-89B7BA67E060}"/>
                </a:ext>
              </a:extLst>
            </p:cNvPr>
            <p:cNvSpPr/>
            <p:nvPr/>
          </p:nvSpPr>
          <p:spPr>
            <a:xfrm>
              <a:off x="2309860" y="4235088"/>
              <a:ext cx="512164" cy="285371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2" name="직사각형 271">
              <a:extLst>
                <a:ext uri="{FF2B5EF4-FFF2-40B4-BE49-F238E27FC236}">
                  <a16:creationId xmlns:a16="http://schemas.microsoft.com/office/drawing/2014/main" id="{7B10BE98-69A0-445E-A157-CFFAD22824AB}"/>
                </a:ext>
              </a:extLst>
            </p:cNvPr>
            <p:cNvSpPr/>
            <p:nvPr/>
          </p:nvSpPr>
          <p:spPr>
            <a:xfrm>
              <a:off x="1840393" y="4272039"/>
              <a:ext cx="212655" cy="214550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3" name="직사각형 272">
              <a:extLst>
                <a:ext uri="{FF2B5EF4-FFF2-40B4-BE49-F238E27FC236}">
                  <a16:creationId xmlns:a16="http://schemas.microsoft.com/office/drawing/2014/main" id="{0B5AA433-9BF3-432D-9591-299F37DF0ACD}"/>
                </a:ext>
              </a:extLst>
            </p:cNvPr>
            <p:cNvSpPr/>
            <p:nvPr/>
          </p:nvSpPr>
          <p:spPr>
            <a:xfrm>
              <a:off x="2053049" y="4272039"/>
              <a:ext cx="212655" cy="214550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4" name="직사각형 273">
              <a:extLst>
                <a:ext uri="{FF2B5EF4-FFF2-40B4-BE49-F238E27FC236}">
                  <a16:creationId xmlns:a16="http://schemas.microsoft.com/office/drawing/2014/main" id="{4A8F5DE2-FC75-4E96-93DD-40DA8C513933}"/>
                </a:ext>
              </a:extLst>
            </p:cNvPr>
            <p:cNvSpPr/>
            <p:nvPr/>
          </p:nvSpPr>
          <p:spPr>
            <a:xfrm>
              <a:off x="2352108" y="4270996"/>
              <a:ext cx="212655" cy="214550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5" name="직사각형 274">
              <a:extLst>
                <a:ext uri="{FF2B5EF4-FFF2-40B4-BE49-F238E27FC236}">
                  <a16:creationId xmlns:a16="http://schemas.microsoft.com/office/drawing/2014/main" id="{0594C7A7-CC16-4959-AA06-E6A738A750AC}"/>
                </a:ext>
              </a:extLst>
            </p:cNvPr>
            <p:cNvSpPr/>
            <p:nvPr/>
          </p:nvSpPr>
          <p:spPr>
            <a:xfrm>
              <a:off x="2564763" y="4270996"/>
              <a:ext cx="212655" cy="214550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6" name="직사각형 275">
              <a:extLst>
                <a:ext uri="{FF2B5EF4-FFF2-40B4-BE49-F238E27FC236}">
                  <a16:creationId xmlns:a16="http://schemas.microsoft.com/office/drawing/2014/main" id="{01095E35-F499-41AD-A4F6-E75CA9273EAB}"/>
                </a:ext>
              </a:extLst>
            </p:cNvPr>
            <p:cNvSpPr/>
            <p:nvPr/>
          </p:nvSpPr>
          <p:spPr>
            <a:xfrm>
              <a:off x="2994817" y="4194016"/>
              <a:ext cx="1106918" cy="368510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7" name="직사각형 276">
              <a:extLst>
                <a:ext uri="{FF2B5EF4-FFF2-40B4-BE49-F238E27FC236}">
                  <a16:creationId xmlns:a16="http://schemas.microsoft.com/office/drawing/2014/main" id="{F8052837-F933-44E6-80EC-6A745C31947A}"/>
                </a:ext>
              </a:extLst>
            </p:cNvPr>
            <p:cNvSpPr/>
            <p:nvPr/>
          </p:nvSpPr>
          <p:spPr>
            <a:xfrm>
              <a:off x="4101296" y="4194016"/>
              <a:ext cx="1106918" cy="368510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8" name="직사각형 277">
              <a:extLst>
                <a:ext uri="{FF2B5EF4-FFF2-40B4-BE49-F238E27FC236}">
                  <a16:creationId xmlns:a16="http://schemas.microsoft.com/office/drawing/2014/main" id="{144DFF3B-1203-4522-ACDD-CA38B44E884E}"/>
                </a:ext>
              </a:extLst>
            </p:cNvPr>
            <p:cNvSpPr/>
            <p:nvPr/>
          </p:nvSpPr>
          <p:spPr>
            <a:xfrm>
              <a:off x="3037954" y="4240204"/>
              <a:ext cx="512164" cy="285371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9" name="직사각형 278">
              <a:extLst>
                <a:ext uri="{FF2B5EF4-FFF2-40B4-BE49-F238E27FC236}">
                  <a16:creationId xmlns:a16="http://schemas.microsoft.com/office/drawing/2014/main" id="{FE394952-1681-422B-9466-D6661126264E}"/>
                </a:ext>
              </a:extLst>
            </p:cNvPr>
            <p:cNvSpPr/>
            <p:nvPr/>
          </p:nvSpPr>
          <p:spPr>
            <a:xfrm>
              <a:off x="3548276" y="4240204"/>
              <a:ext cx="512164" cy="285371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0" name="직사각형 279">
              <a:extLst>
                <a:ext uri="{FF2B5EF4-FFF2-40B4-BE49-F238E27FC236}">
                  <a16:creationId xmlns:a16="http://schemas.microsoft.com/office/drawing/2014/main" id="{DA0B270B-3342-4036-8EAC-9D238335AE74}"/>
                </a:ext>
              </a:extLst>
            </p:cNvPr>
            <p:cNvSpPr/>
            <p:nvPr/>
          </p:nvSpPr>
          <p:spPr>
            <a:xfrm>
              <a:off x="3078810" y="4277155"/>
              <a:ext cx="212655" cy="214550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1" name="직사각형 280">
              <a:extLst>
                <a:ext uri="{FF2B5EF4-FFF2-40B4-BE49-F238E27FC236}">
                  <a16:creationId xmlns:a16="http://schemas.microsoft.com/office/drawing/2014/main" id="{41ACECED-7EF6-4ED5-B46E-8024ADCE3004}"/>
                </a:ext>
              </a:extLst>
            </p:cNvPr>
            <p:cNvSpPr/>
            <p:nvPr/>
          </p:nvSpPr>
          <p:spPr>
            <a:xfrm>
              <a:off x="3291465" y="4277155"/>
              <a:ext cx="212655" cy="214550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2" name="직사각형 281">
              <a:extLst>
                <a:ext uri="{FF2B5EF4-FFF2-40B4-BE49-F238E27FC236}">
                  <a16:creationId xmlns:a16="http://schemas.microsoft.com/office/drawing/2014/main" id="{DCEA54EB-A948-4956-BE4B-9CF2AA448676}"/>
                </a:ext>
              </a:extLst>
            </p:cNvPr>
            <p:cNvSpPr/>
            <p:nvPr/>
          </p:nvSpPr>
          <p:spPr>
            <a:xfrm>
              <a:off x="3590524" y="4276112"/>
              <a:ext cx="212655" cy="214550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3" name="직사각형 282">
              <a:extLst>
                <a:ext uri="{FF2B5EF4-FFF2-40B4-BE49-F238E27FC236}">
                  <a16:creationId xmlns:a16="http://schemas.microsoft.com/office/drawing/2014/main" id="{E1B3B604-38ED-42D2-B50C-40CA4F7EF5C5}"/>
                </a:ext>
              </a:extLst>
            </p:cNvPr>
            <p:cNvSpPr/>
            <p:nvPr/>
          </p:nvSpPr>
          <p:spPr>
            <a:xfrm>
              <a:off x="3803180" y="4276112"/>
              <a:ext cx="212655" cy="214550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4" name="직사각형 283">
              <a:extLst>
                <a:ext uri="{FF2B5EF4-FFF2-40B4-BE49-F238E27FC236}">
                  <a16:creationId xmlns:a16="http://schemas.microsoft.com/office/drawing/2014/main" id="{88C08D67-1F78-4BB2-BBC4-4E6292CD8071}"/>
                </a:ext>
              </a:extLst>
            </p:cNvPr>
            <p:cNvSpPr/>
            <p:nvPr/>
          </p:nvSpPr>
          <p:spPr>
            <a:xfrm>
              <a:off x="4133574" y="4239162"/>
              <a:ext cx="512164" cy="285371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5" name="직사각형 284">
              <a:extLst>
                <a:ext uri="{FF2B5EF4-FFF2-40B4-BE49-F238E27FC236}">
                  <a16:creationId xmlns:a16="http://schemas.microsoft.com/office/drawing/2014/main" id="{8094A8FF-DAFA-4E23-8641-60C2C1370A4C}"/>
                </a:ext>
              </a:extLst>
            </p:cNvPr>
            <p:cNvSpPr/>
            <p:nvPr/>
          </p:nvSpPr>
          <p:spPr>
            <a:xfrm>
              <a:off x="4643896" y="4239162"/>
              <a:ext cx="512164" cy="285371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6" name="직사각형 285">
              <a:extLst>
                <a:ext uri="{FF2B5EF4-FFF2-40B4-BE49-F238E27FC236}">
                  <a16:creationId xmlns:a16="http://schemas.microsoft.com/office/drawing/2014/main" id="{9A1C6F58-2551-441B-A186-9ABEB3FFAE7C}"/>
                </a:ext>
              </a:extLst>
            </p:cNvPr>
            <p:cNvSpPr/>
            <p:nvPr/>
          </p:nvSpPr>
          <p:spPr>
            <a:xfrm>
              <a:off x="4174429" y="4276112"/>
              <a:ext cx="212655" cy="214550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7" name="직사각형 286">
              <a:extLst>
                <a:ext uri="{FF2B5EF4-FFF2-40B4-BE49-F238E27FC236}">
                  <a16:creationId xmlns:a16="http://schemas.microsoft.com/office/drawing/2014/main" id="{A732AEF1-C68A-4865-A999-43F9D5D79A31}"/>
                </a:ext>
              </a:extLst>
            </p:cNvPr>
            <p:cNvSpPr/>
            <p:nvPr/>
          </p:nvSpPr>
          <p:spPr>
            <a:xfrm>
              <a:off x="4387085" y="4276112"/>
              <a:ext cx="212655" cy="214550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8" name="직사각형 287">
              <a:extLst>
                <a:ext uri="{FF2B5EF4-FFF2-40B4-BE49-F238E27FC236}">
                  <a16:creationId xmlns:a16="http://schemas.microsoft.com/office/drawing/2014/main" id="{38774469-557D-4201-8A1F-94FF684D7BD7}"/>
                </a:ext>
              </a:extLst>
            </p:cNvPr>
            <p:cNvSpPr/>
            <p:nvPr/>
          </p:nvSpPr>
          <p:spPr>
            <a:xfrm>
              <a:off x="4686144" y="4275069"/>
              <a:ext cx="212655" cy="214550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9" name="직사각형 288">
              <a:extLst>
                <a:ext uri="{FF2B5EF4-FFF2-40B4-BE49-F238E27FC236}">
                  <a16:creationId xmlns:a16="http://schemas.microsoft.com/office/drawing/2014/main" id="{3E9BB642-37D8-496C-B318-FD35CC82A553}"/>
                </a:ext>
              </a:extLst>
            </p:cNvPr>
            <p:cNvSpPr/>
            <p:nvPr/>
          </p:nvSpPr>
          <p:spPr>
            <a:xfrm>
              <a:off x="4898799" y="4275069"/>
              <a:ext cx="212655" cy="214550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0" name="직사각형 289">
              <a:extLst>
                <a:ext uri="{FF2B5EF4-FFF2-40B4-BE49-F238E27FC236}">
                  <a16:creationId xmlns:a16="http://schemas.microsoft.com/office/drawing/2014/main" id="{5B50BDB3-9832-4DAE-9BF0-68289F162E4D}"/>
                </a:ext>
              </a:extLst>
            </p:cNvPr>
            <p:cNvSpPr/>
            <p:nvPr/>
          </p:nvSpPr>
          <p:spPr>
            <a:xfrm>
              <a:off x="5343796" y="4090828"/>
              <a:ext cx="4769671" cy="555251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1" name="직사각형 290">
              <a:extLst>
                <a:ext uri="{FF2B5EF4-FFF2-40B4-BE49-F238E27FC236}">
                  <a16:creationId xmlns:a16="http://schemas.microsoft.com/office/drawing/2014/main" id="{0B2F891A-4150-412D-AF0E-F9FFBBEFBC7D}"/>
                </a:ext>
              </a:extLst>
            </p:cNvPr>
            <p:cNvSpPr/>
            <p:nvPr/>
          </p:nvSpPr>
          <p:spPr>
            <a:xfrm>
              <a:off x="5399207" y="4139551"/>
              <a:ext cx="2334036" cy="463420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2" name="직사각형 291">
              <a:extLst>
                <a:ext uri="{FF2B5EF4-FFF2-40B4-BE49-F238E27FC236}">
                  <a16:creationId xmlns:a16="http://schemas.microsoft.com/office/drawing/2014/main" id="{4DB4B008-2E5B-4737-9197-91D750620EE3}"/>
                </a:ext>
              </a:extLst>
            </p:cNvPr>
            <p:cNvSpPr/>
            <p:nvPr/>
          </p:nvSpPr>
          <p:spPr>
            <a:xfrm>
              <a:off x="7733243" y="4139551"/>
              <a:ext cx="2334036" cy="463420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3" name="직사각형 292">
              <a:extLst>
                <a:ext uri="{FF2B5EF4-FFF2-40B4-BE49-F238E27FC236}">
                  <a16:creationId xmlns:a16="http://schemas.microsoft.com/office/drawing/2014/main" id="{3350B3F1-4858-4506-B885-9F99E3A0F282}"/>
                </a:ext>
              </a:extLst>
            </p:cNvPr>
            <p:cNvSpPr/>
            <p:nvPr/>
          </p:nvSpPr>
          <p:spPr>
            <a:xfrm>
              <a:off x="5459746" y="4188273"/>
              <a:ext cx="1106918" cy="368510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4" name="직사각형 293">
              <a:extLst>
                <a:ext uri="{FF2B5EF4-FFF2-40B4-BE49-F238E27FC236}">
                  <a16:creationId xmlns:a16="http://schemas.microsoft.com/office/drawing/2014/main" id="{B2B8438A-B91D-4C54-9A82-A90877322785}"/>
                </a:ext>
              </a:extLst>
            </p:cNvPr>
            <p:cNvSpPr/>
            <p:nvPr/>
          </p:nvSpPr>
          <p:spPr>
            <a:xfrm>
              <a:off x="6566225" y="4188273"/>
              <a:ext cx="1106918" cy="368510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5" name="직사각형 294">
              <a:extLst>
                <a:ext uri="{FF2B5EF4-FFF2-40B4-BE49-F238E27FC236}">
                  <a16:creationId xmlns:a16="http://schemas.microsoft.com/office/drawing/2014/main" id="{B3D7FB59-5043-4BD7-BA8C-321E231FBF42}"/>
                </a:ext>
              </a:extLst>
            </p:cNvPr>
            <p:cNvSpPr/>
            <p:nvPr/>
          </p:nvSpPr>
          <p:spPr>
            <a:xfrm>
              <a:off x="5502883" y="4234461"/>
              <a:ext cx="512164" cy="285371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6" name="직사각형 295">
              <a:extLst>
                <a:ext uri="{FF2B5EF4-FFF2-40B4-BE49-F238E27FC236}">
                  <a16:creationId xmlns:a16="http://schemas.microsoft.com/office/drawing/2014/main" id="{B4FD9546-7670-4735-BF54-8C413500B14E}"/>
                </a:ext>
              </a:extLst>
            </p:cNvPr>
            <p:cNvSpPr/>
            <p:nvPr/>
          </p:nvSpPr>
          <p:spPr>
            <a:xfrm>
              <a:off x="6013205" y="4234461"/>
              <a:ext cx="512164" cy="285371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7" name="직사각형 296">
              <a:extLst>
                <a:ext uri="{FF2B5EF4-FFF2-40B4-BE49-F238E27FC236}">
                  <a16:creationId xmlns:a16="http://schemas.microsoft.com/office/drawing/2014/main" id="{5894801B-D3B6-4A83-81AD-836A6305AA5C}"/>
                </a:ext>
              </a:extLst>
            </p:cNvPr>
            <p:cNvSpPr/>
            <p:nvPr/>
          </p:nvSpPr>
          <p:spPr>
            <a:xfrm>
              <a:off x="5543739" y="4271411"/>
              <a:ext cx="212655" cy="214550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8" name="직사각형 297">
              <a:extLst>
                <a:ext uri="{FF2B5EF4-FFF2-40B4-BE49-F238E27FC236}">
                  <a16:creationId xmlns:a16="http://schemas.microsoft.com/office/drawing/2014/main" id="{80E815D3-5B0E-47D3-918F-236D9306E795}"/>
                </a:ext>
              </a:extLst>
            </p:cNvPr>
            <p:cNvSpPr/>
            <p:nvPr/>
          </p:nvSpPr>
          <p:spPr>
            <a:xfrm>
              <a:off x="5756394" y="4271411"/>
              <a:ext cx="212655" cy="214550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9" name="직사각형 298">
              <a:extLst>
                <a:ext uri="{FF2B5EF4-FFF2-40B4-BE49-F238E27FC236}">
                  <a16:creationId xmlns:a16="http://schemas.microsoft.com/office/drawing/2014/main" id="{E3B78421-B6F7-4AC7-8AEA-AE2DC35D12D2}"/>
                </a:ext>
              </a:extLst>
            </p:cNvPr>
            <p:cNvSpPr/>
            <p:nvPr/>
          </p:nvSpPr>
          <p:spPr>
            <a:xfrm>
              <a:off x="6055453" y="4270369"/>
              <a:ext cx="212655" cy="214550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0" name="직사각형 299">
              <a:extLst>
                <a:ext uri="{FF2B5EF4-FFF2-40B4-BE49-F238E27FC236}">
                  <a16:creationId xmlns:a16="http://schemas.microsoft.com/office/drawing/2014/main" id="{DC44FD2E-746D-46D4-A60C-E413138E9AD5}"/>
                </a:ext>
              </a:extLst>
            </p:cNvPr>
            <p:cNvSpPr/>
            <p:nvPr/>
          </p:nvSpPr>
          <p:spPr>
            <a:xfrm>
              <a:off x="6268109" y="4270369"/>
              <a:ext cx="212655" cy="214550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1" name="직사각형 300">
              <a:extLst>
                <a:ext uri="{FF2B5EF4-FFF2-40B4-BE49-F238E27FC236}">
                  <a16:creationId xmlns:a16="http://schemas.microsoft.com/office/drawing/2014/main" id="{85D1BB70-B16C-4E87-87BA-6D173A5F1FA9}"/>
                </a:ext>
              </a:extLst>
            </p:cNvPr>
            <p:cNvSpPr/>
            <p:nvPr/>
          </p:nvSpPr>
          <p:spPr>
            <a:xfrm>
              <a:off x="6598503" y="4233418"/>
              <a:ext cx="512164" cy="285371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2" name="직사각형 301">
              <a:extLst>
                <a:ext uri="{FF2B5EF4-FFF2-40B4-BE49-F238E27FC236}">
                  <a16:creationId xmlns:a16="http://schemas.microsoft.com/office/drawing/2014/main" id="{ADCD09F0-0B3A-45B3-965F-A163FB426FFD}"/>
                </a:ext>
              </a:extLst>
            </p:cNvPr>
            <p:cNvSpPr/>
            <p:nvPr/>
          </p:nvSpPr>
          <p:spPr>
            <a:xfrm>
              <a:off x="7108825" y="4233418"/>
              <a:ext cx="512164" cy="285371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3" name="직사각형 302">
              <a:extLst>
                <a:ext uri="{FF2B5EF4-FFF2-40B4-BE49-F238E27FC236}">
                  <a16:creationId xmlns:a16="http://schemas.microsoft.com/office/drawing/2014/main" id="{A4B0EF02-BDC3-413C-96AC-1CC058B19C9B}"/>
                </a:ext>
              </a:extLst>
            </p:cNvPr>
            <p:cNvSpPr/>
            <p:nvPr/>
          </p:nvSpPr>
          <p:spPr>
            <a:xfrm>
              <a:off x="6639358" y="4270369"/>
              <a:ext cx="212655" cy="214550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4" name="직사각형 303">
              <a:extLst>
                <a:ext uri="{FF2B5EF4-FFF2-40B4-BE49-F238E27FC236}">
                  <a16:creationId xmlns:a16="http://schemas.microsoft.com/office/drawing/2014/main" id="{0883ED70-F401-4B7E-8825-2C2A795A9555}"/>
                </a:ext>
              </a:extLst>
            </p:cNvPr>
            <p:cNvSpPr/>
            <p:nvPr/>
          </p:nvSpPr>
          <p:spPr>
            <a:xfrm>
              <a:off x="6852014" y="4270369"/>
              <a:ext cx="212655" cy="214550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5" name="직사각형 304">
              <a:extLst>
                <a:ext uri="{FF2B5EF4-FFF2-40B4-BE49-F238E27FC236}">
                  <a16:creationId xmlns:a16="http://schemas.microsoft.com/office/drawing/2014/main" id="{B37DB41A-F29B-40ED-86D9-3FE4404B8C2F}"/>
                </a:ext>
              </a:extLst>
            </p:cNvPr>
            <p:cNvSpPr/>
            <p:nvPr/>
          </p:nvSpPr>
          <p:spPr>
            <a:xfrm>
              <a:off x="7151073" y="4269326"/>
              <a:ext cx="212655" cy="214550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6" name="직사각형 305">
              <a:extLst>
                <a:ext uri="{FF2B5EF4-FFF2-40B4-BE49-F238E27FC236}">
                  <a16:creationId xmlns:a16="http://schemas.microsoft.com/office/drawing/2014/main" id="{70AECA3D-3D21-47FA-8489-4018CFB9D0EF}"/>
                </a:ext>
              </a:extLst>
            </p:cNvPr>
            <p:cNvSpPr/>
            <p:nvPr/>
          </p:nvSpPr>
          <p:spPr>
            <a:xfrm>
              <a:off x="7363728" y="4269326"/>
              <a:ext cx="212655" cy="214550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7" name="직사각형 306">
              <a:extLst>
                <a:ext uri="{FF2B5EF4-FFF2-40B4-BE49-F238E27FC236}">
                  <a16:creationId xmlns:a16="http://schemas.microsoft.com/office/drawing/2014/main" id="{AB6004FB-5346-4A3C-B939-A5E9A85BE5E6}"/>
                </a:ext>
              </a:extLst>
            </p:cNvPr>
            <p:cNvSpPr/>
            <p:nvPr/>
          </p:nvSpPr>
          <p:spPr>
            <a:xfrm>
              <a:off x="7793782" y="4192346"/>
              <a:ext cx="1106918" cy="368510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8" name="직사각형 307">
              <a:extLst>
                <a:ext uri="{FF2B5EF4-FFF2-40B4-BE49-F238E27FC236}">
                  <a16:creationId xmlns:a16="http://schemas.microsoft.com/office/drawing/2014/main" id="{3449F508-2917-414A-8F8E-AD44C5AC9015}"/>
                </a:ext>
              </a:extLst>
            </p:cNvPr>
            <p:cNvSpPr/>
            <p:nvPr/>
          </p:nvSpPr>
          <p:spPr>
            <a:xfrm>
              <a:off x="8900261" y="4192346"/>
              <a:ext cx="1106918" cy="368510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9" name="직사각형 308">
              <a:extLst>
                <a:ext uri="{FF2B5EF4-FFF2-40B4-BE49-F238E27FC236}">
                  <a16:creationId xmlns:a16="http://schemas.microsoft.com/office/drawing/2014/main" id="{D20B83E1-EA66-4FDA-8DC5-22F390AD3C46}"/>
                </a:ext>
              </a:extLst>
            </p:cNvPr>
            <p:cNvSpPr/>
            <p:nvPr/>
          </p:nvSpPr>
          <p:spPr>
            <a:xfrm>
              <a:off x="7836919" y="4238534"/>
              <a:ext cx="512164" cy="285371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0" name="직사각형 309">
              <a:extLst>
                <a:ext uri="{FF2B5EF4-FFF2-40B4-BE49-F238E27FC236}">
                  <a16:creationId xmlns:a16="http://schemas.microsoft.com/office/drawing/2014/main" id="{A625BC94-B990-432A-9D63-5819B52729EA}"/>
                </a:ext>
              </a:extLst>
            </p:cNvPr>
            <p:cNvSpPr/>
            <p:nvPr/>
          </p:nvSpPr>
          <p:spPr>
            <a:xfrm>
              <a:off x="8347241" y="4238534"/>
              <a:ext cx="512164" cy="285371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1" name="직사각형 310">
              <a:extLst>
                <a:ext uri="{FF2B5EF4-FFF2-40B4-BE49-F238E27FC236}">
                  <a16:creationId xmlns:a16="http://schemas.microsoft.com/office/drawing/2014/main" id="{845BD30E-EF97-462F-94D0-3D51251A1426}"/>
                </a:ext>
              </a:extLst>
            </p:cNvPr>
            <p:cNvSpPr/>
            <p:nvPr/>
          </p:nvSpPr>
          <p:spPr>
            <a:xfrm>
              <a:off x="7877775" y="4275485"/>
              <a:ext cx="212655" cy="214550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2" name="직사각형 311">
              <a:extLst>
                <a:ext uri="{FF2B5EF4-FFF2-40B4-BE49-F238E27FC236}">
                  <a16:creationId xmlns:a16="http://schemas.microsoft.com/office/drawing/2014/main" id="{EBBCFE5E-AD70-4B7E-AA8C-3B1F27757741}"/>
                </a:ext>
              </a:extLst>
            </p:cNvPr>
            <p:cNvSpPr/>
            <p:nvPr/>
          </p:nvSpPr>
          <p:spPr>
            <a:xfrm>
              <a:off x="8090430" y="4275485"/>
              <a:ext cx="212655" cy="214550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3" name="직사각형 312">
              <a:extLst>
                <a:ext uri="{FF2B5EF4-FFF2-40B4-BE49-F238E27FC236}">
                  <a16:creationId xmlns:a16="http://schemas.microsoft.com/office/drawing/2014/main" id="{9ED58881-5EFD-40A2-9B41-D51100E72DB8}"/>
                </a:ext>
              </a:extLst>
            </p:cNvPr>
            <p:cNvSpPr/>
            <p:nvPr/>
          </p:nvSpPr>
          <p:spPr>
            <a:xfrm>
              <a:off x="8389489" y="4274442"/>
              <a:ext cx="212655" cy="214550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4" name="직사각형 313">
              <a:extLst>
                <a:ext uri="{FF2B5EF4-FFF2-40B4-BE49-F238E27FC236}">
                  <a16:creationId xmlns:a16="http://schemas.microsoft.com/office/drawing/2014/main" id="{400D5573-9682-4304-A12A-7DF3F34661F5}"/>
                </a:ext>
              </a:extLst>
            </p:cNvPr>
            <p:cNvSpPr/>
            <p:nvPr/>
          </p:nvSpPr>
          <p:spPr>
            <a:xfrm>
              <a:off x="8602145" y="4274442"/>
              <a:ext cx="212655" cy="214550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5" name="직사각형 314">
              <a:extLst>
                <a:ext uri="{FF2B5EF4-FFF2-40B4-BE49-F238E27FC236}">
                  <a16:creationId xmlns:a16="http://schemas.microsoft.com/office/drawing/2014/main" id="{5C08D578-A2D1-4893-A59A-14774EA014A3}"/>
                </a:ext>
              </a:extLst>
            </p:cNvPr>
            <p:cNvSpPr/>
            <p:nvPr/>
          </p:nvSpPr>
          <p:spPr>
            <a:xfrm>
              <a:off x="8932539" y="4237492"/>
              <a:ext cx="512164" cy="285371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6" name="직사각형 315">
              <a:extLst>
                <a:ext uri="{FF2B5EF4-FFF2-40B4-BE49-F238E27FC236}">
                  <a16:creationId xmlns:a16="http://schemas.microsoft.com/office/drawing/2014/main" id="{BBAF20FA-71F3-491C-95D7-DD70B6CE4711}"/>
                </a:ext>
              </a:extLst>
            </p:cNvPr>
            <p:cNvSpPr/>
            <p:nvPr/>
          </p:nvSpPr>
          <p:spPr>
            <a:xfrm>
              <a:off x="9442861" y="4237492"/>
              <a:ext cx="512164" cy="285371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7" name="직사각형 316">
              <a:extLst>
                <a:ext uri="{FF2B5EF4-FFF2-40B4-BE49-F238E27FC236}">
                  <a16:creationId xmlns:a16="http://schemas.microsoft.com/office/drawing/2014/main" id="{4BC7E48D-8B30-4A18-BB55-5C206800CAFD}"/>
                </a:ext>
              </a:extLst>
            </p:cNvPr>
            <p:cNvSpPr/>
            <p:nvPr/>
          </p:nvSpPr>
          <p:spPr>
            <a:xfrm>
              <a:off x="8973394" y="4274442"/>
              <a:ext cx="212655" cy="214550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8" name="직사각형 317">
              <a:extLst>
                <a:ext uri="{FF2B5EF4-FFF2-40B4-BE49-F238E27FC236}">
                  <a16:creationId xmlns:a16="http://schemas.microsoft.com/office/drawing/2014/main" id="{FACC50C2-4A3F-4CE9-B740-8EBD297BCC94}"/>
                </a:ext>
              </a:extLst>
            </p:cNvPr>
            <p:cNvSpPr/>
            <p:nvPr/>
          </p:nvSpPr>
          <p:spPr>
            <a:xfrm>
              <a:off x="9186050" y="4274442"/>
              <a:ext cx="212655" cy="214550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9" name="직사각형 318">
              <a:extLst>
                <a:ext uri="{FF2B5EF4-FFF2-40B4-BE49-F238E27FC236}">
                  <a16:creationId xmlns:a16="http://schemas.microsoft.com/office/drawing/2014/main" id="{C14CDBC9-935F-4DF7-A306-770DA1A01E98}"/>
                </a:ext>
              </a:extLst>
            </p:cNvPr>
            <p:cNvSpPr/>
            <p:nvPr/>
          </p:nvSpPr>
          <p:spPr>
            <a:xfrm>
              <a:off x="9485109" y="4273399"/>
              <a:ext cx="212655" cy="214550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0" name="직사각형 319">
              <a:extLst>
                <a:ext uri="{FF2B5EF4-FFF2-40B4-BE49-F238E27FC236}">
                  <a16:creationId xmlns:a16="http://schemas.microsoft.com/office/drawing/2014/main" id="{194564B6-EC87-4EE1-B0B3-0B0047D1DEB2}"/>
                </a:ext>
              </a:extLst>
            </p:cNvPr>
            <p:cNvSpPr/>
            <p:nvPr/>
          </p:nvSpPr>
          <p:spPr>
            <a:xfrm>
              <a:off x="9697764" y="4273399"/>
              <a:ext cx="212655" cy="214550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35" name="그룹 134">
            <a:extLst>
              <a:ext uri="{FF2B5EF4-FFF2-40B4-BE49-F238E27FC236}">
                <a16:creationId xmlns:a16="http://schemas.microsoft.com/office/drawing/2014/main" id="{4C3B9E0E-561C-491F-9389-AB7168DA1098}"/>
              </a:ext>
            </a:extLst>
          </p:cNvPr>
          <p:cNvGrpSpPr/>
          <p:nvPr/>
        </p:nvGrpSpPr>
        <p:grpSpPr>
          <a:xfrm>
            <a:off x="7764126" y="1975516"/>
            <a:ext cx="652607" cy="650708"/>
            <a:chOff x="8047036" y="2271772"/>
            <a:chExt cx="1195948" cy="1192468"/>
          </a:xfrm>
        </p:grpSpPr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8B3936BA-53E3-4D17-9644-BF6ED1AE9305}"/>
                </a:ext>
              </a:extLst>
            </p:cNvPr>
            <p:cNvSpPr/>
            <p:nvPr/>
          </p:nvSpPr>
          <p:spPr>
            <a:xfrm>
              <a:off x="8049124" y="2271772"/>
              <a:ext cx="298117" cy="298117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3" name="직사각형 322">
              <a:extLst>
                <a:ext uri="{FF2B5EF4-FFF2-40B4-BE49-F238E27FC236}">
                  <a16:creationId xmlns:a16="http://schemas.microsoft.com/office/drawing/2014/main" id="{91A60D47-C1C9-429A-BDE5-084154540F12}"/>
                </a:ext>
              </a:extLst>
            </p:cNvPr>
            <p:cNvSpPr/>
            <p:nvPr/>
          </p:nvSpPr>
          <p:spPr>
            <a:xfrm>
              <a:off x="8347937" y="2271772"/>
              <a:ext cx="298117" cy="29811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4" name="직사각형 323">
              <a:extLst>
                <a:ext uri="{FF2B5EF4-FFF2-40B4-BE49-F238E27FC236}">
                  <a16:creationId xmlns:a16="http://schemas.microsoft.com/office/drawing/2014/main" id="{8F10C7DF-7D21-4FFA-99BB-918F97B5E2E0}"/>
                </a:ext>
              </a:extLst>
            </p:cNvPr>
            <p:cNvSpPr/>
            <p:nvPr/>
          </p:nvSpPr>
          <p:spPr>
            <a:xfrm>
              <a:off x="8646054" y="2271772"/>
              <a:ext cx="298117" cy="298117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5" name="직사각형 324">
              <a:extLst>
                <a:ext uri="{FF2B5EF4-FFF2-40B4-BE49-F238E27FC236}">
                  <a16:creationId xmlns:a16="http://schemas.microsoft.com/office/drawing/2014/main" id="{C417DE5D-5D0E-451A-828B-4E0D3FA900F0}"/>
                </a:ext>
              </a:extLst>
            </p:cNvPr>
            <p:cNvSpPr/>
            <p:nvPr/>
          </p:nvSpPr>
          <p:spPr>
            <a:xfrm>
              <a:off x="8944867" y="2271772"/>
              <a:ext cx="298117" cy="29811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6" name="직사각형 325">
              <a:extLst>
                <a:ext uri="{FF2B5EF4-FFF2-40B4-BE49-F238E27FC236}">
                  <a16:creationId xmlns:a16="http://schemas.microsoft.com/office/drawing/2014/main" id="{1B7E9963-CF2B-40A6-9587-4FD449A8E895}"/>
                </a:ext>
              </a:extLst>
            </p:cNvPr>
            <p:cNvSpPr/>
            <p:nvPr/>
          </p:nvSpPr>
          <p:spPr>
            <a:xfrm>
              <a:off x="8048428" y="2569889"/>
              <a:ext cx="298117" cy="29811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7" name="직사각형 326">
              <a:extLst>
                <a:ext uri="{FF2B5EF4-FFF2-40B4-BE49-F238E27FC236}">
                  <a16:creationId xmlns:a16="http://schemas.microsoft.com/office/drawing/2014/main" id="{B2D83FC3-7830-4F99-A7B2-854B86AE8A22}"/>
                </a:ext>
              </a:extLst>
            </p:cNvPr>
            <p:cNvSpPr/>
            <p:nvPr/>
          </p:nvSpPr>
          <p:spPr>
            <a:xfrm>
              <a:off x="8347241" y="2569889"/>
              <a:ext cx="298117" cy="29811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8" name="직사각형 327">
              <a:extLst>
                <a:ext uri="{FF2B5EF4-FFF2-40B4-BE49-F238E27FC236}">
                  <a16:creationId xmlns:a16="http://schemas.microsoft.com/office/drawing/2014/main" id="{5D3B7B2C-C7C7-4365-A3E0-070F96E03ED6}"/>
                </a:ext>
              </a:extLst>
            </p:cNvPr>
            <p:cNvSpPr/>
            <p:nvPr/>
          </p:nvSpPr>
          <p:spPr>
            <a:xfrm>
              <a:off x="8645358" y="2569889"/>
              <a:ext cx="298117" cy="29811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9" name="직사각형 328">
              <a:extLst>
                <a:ext uri="{FF2B5EF4-FFF2-40B4-BE49-F238E27FC236}">
                  <a16:creationId xmlns:a16="http://schemas.microsoft.com/office/drawing/2014/main" id="{AB676249-B5C3-443F-8806-59724A530047}"/>
                </a:ext>
              </a:extLst>
            </p:cNvPr>
            <p:cNvSpPr/>
            <p:nvPr/>
          </p:nvSpPr>
          <p:spPr>
            <a:xfrm>
              <a:off x="8944171" y="2569889"/>
              <a:ext cx="298117" cy="29811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0" name="직사각형 329">
              <a:extLst>
                <a:ext uri="{FF2B5EF4-FFF2-40B4-BE49-F238E27FC236}">
                  <a16:creationId xmlns:a16="http://schemas.microsoft.com/office/drawing/2014/main" id="{C5A6F00C-913E-4661-AC16-D341229EC192}"/>
                </a:ext>
              </a:extLst>
            </p:cNvPr>
            <p:cNvSpPr/>
            <p:nvPr/>
          </p:nvSpPr>
          <p:spPr>
            <a:xfrm>
              <a:off x="8047732" y="2868006"/>
              <a:ext cx="298117" cy="298117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1" name="직사각형 330">
              <a:extLst>
                <a:ext uri="{FF2B5EF4-FFF2-40B4-BE49-F238E27FC236}">
                  <a16:creationId xmlns:a16="http://schemas.microsoft.com/office/drawing/2014/main" id="{7D9316F3-14E6-4AEE-A422-6BAF01C33CA4}"/>
                </a:ext>
              </a:extLst>
            </p:cNvPr>
            <p:cNvSpPr/>
            <p:nvPr/>
          </p:nvSpPr>
          <p:spPr>
            <a:xfrm>
              <a:off x="8346545" y="2868006"/>
              <a:ext cx="298117" cy="29811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2" name="직사각형 331">
              <a:extLst>
                <a:ext uri="{FF2B5EF4-FFF2-40B4-BE49-F238E27FC236}">
                  <a16:creationId xmlns:a16="http://schemas.microsoft.com/office/drawing/2014/main" id="{5D567483-4E50-4045-BDDC-9C2D834CA358}"/>
                </a:ext>
              </a:extLst>
            </p:cNvPr>
            <p:cNvSpPr/>
            <p:nvPr/>
          </p:nvSpPr>
          <p:spPr>
            <a:xfrm>
              <a:off x="8644662" y="2868006"/>
              <a:ext cx="298117" cy="298117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3" name="직사각형 332">
              <a:extLst>
                <a:ext uri="{FF2B5EF4-FFF2-40B4-BE49-F238E27FC236}">
                  <a16:creationId xmlns:a16="http://schemas.microsoft.com/office/drawing/2014/main" id="{51EE2CF4-BAF3-457C-962A-AD15E960381A}"/>
                </a:ext>
              </a:extLst>
            </p:cNvPr>
            <p:cNvSpPr/>
            <p:nvPr/>
          </p:nvSpPr>
          <p:spPr>
            <a:xfrm>
              <a:off x="8943475" y="2868006"/>
              <a:ext cx="298117" cy="29811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4" name="직사각형 333">
              <a:extLst>
                <a:ext uri="{FF2B5EF4-FFF2-40B4-BE49-F238E27FC236}">
                  <a16:creationId xmlns:a16="http://schemas.microsoft.com/office/drawing/2014/main" id="{7A77F002-E4C0-4C41-BF55-8FD97F6BF072}"/>
                </a:ext>
              </a:extLst>
            </p:cNvPr>
            <p:cNvSpPr/>
            <p:nvPr/>
          </p:nvSpPr>
          <p:spPr>
            <a:xfrm>
              <a:off x="8047036" y="3166123"/>
              <a:ext cx="298117" cy="29811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5" name="직사각형 334">
              <a:extLst>
                <a:ext uri="{FF2B5EF4-FFF2-40B4-BE49-F238E27FC236}">
                  <a16:creationId xmlns:a16="http://schemas.microsoft.com/office/drawing/2014/main" id="{71B05751-13F7-4046-96C3-5A2F897DA71E}"/>
                </a:ext>
              </a:extLst>
            </p:cNvPr>
            <p:cNvSpPr/>
            <p:nvPr/>
          </p:nvSpPr>
          <p:spPr>
            <a:xfrm>
              <a:off x="8345849" y="3166123"/>
              <a:ext cx="298117" cy="29811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6" name="직사각형 335">
              <a:extLst>
                <a:ext uri="{FF2B5EF4-FFF2-40B4-BE49-F238E27FC236}">
                  <a16:creationId xmlns:a16="http://schemas.microsoft.com/office/drawing/2014/main" id="{824F5A58-10C5-40F3-A8EA-B6D843E4EE67}"/>
                </a:ext>
              </a:extLst>
            </p:cNvPr>
            <p:cNvSpPr/>
            <p:nvPr/>
          </p:nvSpPr>
          <p:spPr>
            <a:xfrm>
              <a:off x="8643966" y="3166123"/>
              <a:ext cx="298117" cy="29811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7" name="직사각형 336">
              <a:extLst>
                <a:ext uri="{FF2B5EF4-FFF2-40B4-BE49-F238E27FC236}">
                  <a16:creationId xmlns:a16="http://schemas.microsoft.com/office/drawing/2014/main" id="{6BF2BA4A-8E95-4131-9229-1116641DE396}"/>
                </a:ext>
              </a:extLst>
            </p:cNvPr>
            <p:cNvSpPr/>
            <p:nvPr/>
          </p:nvSpPr>
          <p:spPr>
            <a:xfrm>
              <a:off x="8942779" y="3166123"/>
              <a:ext cx="298117" cy="29811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37" name="그룹 136">
            <a:extLst>
              <a:ext uri="{FF2B5EF4-FFF2-40B4-BE49-F238E27FC236}">
                <a16:creationId xmlns:a16="http://schemas.microsoft.com/office/drawing/2014/main" id="{2C85D85E-F0BC-4691-8FB3-EA3A171F4F36}"/>
              </a:ext>
            </a:extLst>
          </p:cNvPr>
          <p:cNvGrpSpPr/>
          <p:nvPr/>
        </p:nvGrpSpPr>
        <p:grpSpPr>
          <a:xfrm>
            <a:off x="8549554" y="1982123"/>
            <a:ext cx="652607" cy="650708"/>
            <a:chOff x="8549554" y="1982123"/>
            <a:chExt cx="652607" cy="650708"/>
          </a:xfrm>
        </p:grpSpPr>
        <p:sp>
          <p:nvSpPr>
            <p:cNvPr id="340" name="직사각형 339">
              <a:extLst>
                <a:ext uri="{FF2B5EF4-FFF2-40B4-BE49-F238E27FC236}">
                  <a16:creationId xmlns:a16="http://schemas.microsoft.com/office/drawing/2014/main" id="{7DE6D974-9467-43D4-ABC7-A5530BEA619F}"/>
                </a:ext>
              </a:extLst>
            </p:cNvPr>
            <p:cNvSpPr/>
            <p:nvPr/>
          </p:nvSpPr>
          <p:spPr>
            <a:xfrm>
              <a:off x="8550693" y="1982123"/>
              <a:ext cx="162677" cy="16267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1" name="직사각형 340">
              <a:extLst>
                <a:ext uri="{FF2B5EF4-FFF2-40B4-BE49-F238E27FC236}">
                  <a16:creationId xmlns:a16="http://schemas.microsoft.com/office/drawing/2014/main" id="{275494B5-CF9A-4BC8-8575-9DEEBF01E5F7}"/>
                </a:ext>
              </a:extLst>
            </p:cNvPr>
            <p:cNvSpPr/>
            <p:nvPr/>
          </p:nvSpPr>
          <p:spPr>
            <a:xfrm>
              <a:off x="8713750" y="1982123"/>
              <a:ext cx="162677" cy="162677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2" name="직사각형 341">
              <a:extLst>
                <a:ext uri="{FF2B5EF4-FFF2-40B4-BE49-F238E27FC236}">
                  <a16:creationId xmlns:a16="http://schemas.microsoft.com/office/drawing/2014/main" id="{4F116E52-2ABE-4A7D-BD9F-9F818638D5E0}"/>
                </a:ext>
              </a:extLst>
            </p:cNvPr>
            <p:cNvSpPr/>
            <p:nvPr/>
          </p:nvSpPr>
          <p:spPr>
            <a:xfrm>
              <a:off x="8876427" y="1982123"/>
              <a:ext cx="162677" cy="16267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3" name="직사각형 342">
              <a:extLst>
                <a:ext uri="{FF2B5EF4-FFF2-40B4-BE49-F238E27FC236}">
                  <a16:creationId xmlns:a16="http://schemas.microsoft.com/office/drawing/2014/main" id="{C232AAC8-9135-4C7C-A0FB-698A4CFF8A22}"/>
                </a:ext>
              </a:extLst>
            </p:cNvPr>
            <p:cNvSpPr/>
            <p:nvPr/>
          </p:nvSpPr>
          <p:spPr>
            <a:xfrm>
              <a:off x="9039484" y="1982123"/>
              <a:ext cx="162677" cy="162677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4" name="직사각형 343">
              <a:extLst>
                <a:ext uri="{FF2B5EF4-FFF2-40B4-BE49-F238E27FC236}">
                  <a16:creationId xmlns:a16="http://schemas.microsoft.com/office/drawing/2014/main" id="{8908B2EF-BA3C-4F5D-9B31-432D56D364AE}"/>
                </a:ext>
              </a:extLst>
            </p:cNvPr>
            <p:cNvSpPr/>
            <p:nvPr/>
          </p:nvSpPr>
          <p:spPr>
            <a:xfrm>
              <a:off x="8550314" y="2144800"/>
              <a:ext cx="162677" cy="16267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5" name="직사각형 344">
              <a:extLst>
                <a:ext uri="{FF2B5EF4-FFF2-40B4-BE49-F238E27FC236}">
                  <a16:creationId xmlns:a16="http://schemas.microsoft.com/office/drawing/2014/main" id="{725C5600-380D-45D8-93EA-BB2BDF3970D5}"/>
                </a:ext>
              </a:extLst>
            </p:cNvPr>
            <p:cNvSpPr/>
            <p:nvPr/>
          </p:nvSpPr>
          <p:spPr>
            <a:xfrm>
              <a:off x="8713370" y="2144800"/>
              <a:ext cx="162677" cy="16267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6" name="직사각형 345">
              <a:extLst>
                <a:ext uri="{FF2B5EF4-FFF2-40B4-BE49-F238E27FC236}">
                  <a16:creationId xmlns:a16="http://schemas.microsoft.com/office/drawing/2014/main" id="{94B13D78-6AC3-4BFE-97AD-1B18EFA606C7}"/>
                </a:ext>
              </a:extLst>
            </p:cNvPr>
            <p:cNvSpPr/>
            <p:nvPr/>
          </p:nvSpPr>
          <p:spPr>
            <a:xfrm>
              <a:off x="8876047" y="2144800"/>
              <a:ext cx="162677" cy="16267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7" name="직사각형 346">
              <a:extLst>
                <a:ext uri="{FF2B5EF4-FFF2-40B4-BE49-F238E27FC236}">
                  <a16:creationId xmlns:a16="http://schemas.microsoft.com/office/drawing/2014/main" id="{10B253C6-E809-4D2A-8C1E-08E691744943}"/>
                </a:ext>
              </a:extLst>
            </p:cNvPr>
            <p:cNvSpPr/>
            <p:nvPr/>
          </p:nvSpPr>
          <p:spPr>
            <a:xfrm>
              <a:off x="9039104" y="2144800"/>
              <a:ext cx="162677" cy="16267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8" name="직사각형 347">
              <a:extLst>
                <a:ext uri="{FF2B5EF4-FFF2-40B4-BE49-F238E27FC236}">
                  <a16:creationId xmlns:a16="http://schemas.microsoft.com/office/drawing/2014/main" id="{F6AEB52A-3C66-4853-836B-948DA0F4E238}"/>
                </a:ext>
              </a:extLst>
            </p:cNvPr>
            <p:cNvSpPr/>
            <p:nvPr/>
          </p:nvSpPr>
          <p:spPr>
            <a:xfrm>
              <a:off x="8549934" y="2307477"/>
              <a:ext cx="162677" cy="16267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9" name="직사각형 348">
              <a:extLst>
                <a:ext uri="{FF2B5EF4-FFF2-40B4-BE49-F238E27FC236}">
                  <a16:creationId xmlns:a16="http://schemas.microsoft.com/office/drawing/2014/main" id="{33D48B89-6B3D-40BB-A328-5681237D80BD}"/>
                </a:ext>
              </a:extLst>
            </p:cNvPr>
            <p:cNvSpPr/>
            <p:nvPr/>
          </p:nvSpPr>
          <p:spPr>
            <a:xfrm>
              <a:off x="8712991" y="2307477"/>
              <a:ext cx="162677" cy="162677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0" name="직사각형 349">
              <a:extLst>
                <a:ext uri="{FF2B5EF4-FFF2-40B4-BE49-F238E27FC236}">
                  <a16:creationId xmlns:a16="http://schemas.microsoft.com/office/drawing/2014/main" id="{D45B58D6-EB4D-428B-8D2F-A1B252AE0DE5}"/>
                </a:ext>
              </a:extLst>
            </p:cNvPr>
            <p:cNvSpPr/>
            <p:nvPr/>
          </p:nvSpPr>
          <p:spPr>
            <a:xfrm>
              <a:off x="8875668" y="2307477"/>
              <a:ext cx="162677" cy="16267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1" name="직사각형 350">
              <a:extLst>
                <a:ext uri="{FF2B5EF4-FFF2-40B4-BE49-F238E27FC236}">
                  <a16:creationId xmlns:a16="http://schemas.microsoft.com/office/drawing/2014/main" id="{AFD33C38-9315-4D68-A1DC-A1C9C3278B1D}"/>
                </a:ext>
              </a:extLst>
            </p:cNvPr>
            <p:cNvSpPr/>
            <p:nvPr/>
          </p:nvSpPr>
          <p:spPr>
            <a:xfrm>
              <a:off x="9038724" y="2307477"/>
              <a:ext cx="162677" cy="162677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2" name="직사각형 351">
              <a:extLst>
                <a:ext uri="{FF2B5EF4-FFF2-40B4-BE49-F238E27FC236}">
                  <a16:creationId xmlns:a16="http://schemas.microsoft.com/office/drawing/2014/main" id="{F077D057-BC81-48CE-979C-AECB15687844}"/>
                </a:ext>
              </a:extLst>
            </p:cNvPr>
            <p:cNvSpPr/>
            <p:nvPr/>
          </p:nvSpPr>
          <p:spPr>
            <a:xfrm>
              <a:off x="8549554" y="2470154"/>
              <a:ext cx="162677" cy="16267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3" name="직사각형 352">
              <a:extLst>
                <a:ext uri="{FF2B5EF4-FFF2-40B4-BE49-F238E27FC236}">
                  <a16:creationId xmlns:a16="http://schemas.microsoft.com/office/drawing/2014/main" id="{2A1B3E83-0885-4EE5-B46F-EEB4CC477C6C}"/>
                </a:ext>
              </a:extLst>
            </p:cNvPr>
            <p:cNvSpPr/>
            <p:nvPr/>
          </p:nvSpPr>
          <p:spPr>
            <a:xfrm>
              <a:off x="8712611" y="2470154"/>
              <a:ext cx="162677" cy="16267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4" name="직사각형 353">
              <a:extLst>
                <a:ext uri="{FF2B5EF4-FFF2-40B4-BE49-F238E27FC236}">
                  <a16:creationId xmlns:a16="http://schemas.microsoft.com/office/drawing/2014/main" id="{3FA58AC6-EB2A-4DF6-A83D-13F0E6BA5EE3}"/>
                </a:ext>
              </a:extLst>
            </p:cNvPr>
            <p:cNvSpPr/>
            <p:nvPr/>
          </p:nvSpPr>
          <p:spPr>
            <a:xfrm>
              <a:off x="8875288" y="2470154"/>
              <a:ext cx="162677" cy="16267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5" name="직사각형 354">
              <a:extLst>
                <a:ext uri="{FF2B5EF4-FFF2-40B4-BE49-F238E27FC236}">
                  <a16:creationId xmlns:a16="http://schemas.microsoft.com/office/drawing/2014/main" id="{0489EED4-9618-4B7B-9BC1-06EC0924ED61}"/>
                </a:ext>
              </a:extLst>
            </p:cNvPr>
            <p:cNvSpPr/>
            <p:nvPr/>
          </p:nvSpPr>
          <p:spPr>
            <a:xfrm>
              <a:off x="9038345" y="2470154"/>
              <a:ext cx="162677" cy="16267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58" name="직사각형 357">
            <a:extLst>
              <a:ext uri="{FF2B5EF4-FFF2-40B4-BE49-F238E27FC236}">
                <a16:creationId xmlns:a16="http://schemas.microsoft.com/office/drawing/2014/main" id="{8F9708B3-4EB9-4BAD-8A0B-A54141D60228}"/>
              </a:ext>
            </a:extLst>
          </p:cNvPr>
          <p:cNvSpPr/>
          <p:nvPr/>
        </p:nvSpPr>
        <p:spPr>
          <a:xfrm>
            <a:off x="9336121" y="1982123"/>
            <a:ext cx="162677" cy="1626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9" name="직사각형 358">
            <a:extLst>
              <a:ext uri="{FF2B5EF4-FFF2-40B4-BE49-F238E27FC236}">
                <a16:creationId xmlns:a16="http://schemas.microsoft.com/office/drawing/2014/main" id="{71859F36-8A30-4736-8FFF-063F6EF3AE8D}"/>
              </a:ext>
            </a:extLst>
          </p:cNvPr>
          <p:cNvSpPr/>
          <p:nvPr/>
        </p:nvSpPr>
        <p:spPr>
          <a:xfrm>
            <a:off x="9499178" y="1982123"/>
            <a:ext cx="162677" cy="1626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0" name="직사각형 359">
            <a:extLst>
              <a:ext uri="{FF2B5EF4-FFF2-40B4-BE49-F238E27FC236}">
                <a16:creationId xmlns:a16="http://schemas.microsoft.com/office/drawing/2014/main" id="{4CA6C6A4-BE19-43EC-B16B-0E8E9E9EF3F3}"/>
              </a:ext>
            </a:extLst>
          </p:cNvPr>
          <p:cNvSpPr/>
          <p:nvPr/>
        </p:nvSpPr>
        <p:spPr>
          <a:xfrm>
            <a:off x="9661855" y="1982123"/>
            <a:ext cx="162677" cy="1626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1" name="직사각형 360">
            <a:extLst>
              <a:ext uri="{FF2B5EF4-FFF2-40B4-BE49-F238E27FC236}">
                <a16:creationId xmlns:a16="http://schemas.microsoft.com/office/drawing/2014/main" id="{6F80035C-6EF0-4B74-B612-0AB0A43DF175}"/>
              </a:ext>
            </a:extLst>
          </p:cNvPr>
          <p:cNvSpPr/>
          <p:nvPr/>
        </p:nvSpPr>
        <p:spPr>
          <a:xfrm>
            <a:off x="9824912" y="1982123"/>
            <a:ext cx="162677" cy="1626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2" name="직사각형 361">
            <a:extLst>
              <a:ext uri="{FF2B5EF4-FFF2-40B4-BE49-F238E27FC236}">
                <a16:creationId xmlns:a16="http://schemas.microsoft.com/office/drawing/2014/main" id="{E8376E64-556C-45D1-90A8-8CCF9CF4C8C9}"/>
              </a:ext>
            </a:extLst>
          </p:cNvPr>
          <p:cNvSpPr/>
          <p:nvPr/>
        </p:nvSpPr>
        <p:spPr>
          <a:xfrm>
            <a:off x="9335742" y="2144800"/>
            <a:ext cx="162677" cy="16267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3" name="직사각형 362">
            <a:extLst>
              <a:ext uri="{FF2B5EF4-FFF2-40B4-BE49-F238E27FC236}">
                <a16:creationId xmlns:a16="http://schemas.microsoft.com/office/drawing/2014/main" id="{3333E1A4-C914-4ECD-A4FD-99427D2EF457}"/>
              </a:ext>
            </a:extLst>
          </p:cNvPr>
          <p:cNvSpPr/>
          <p:nvPr/>
        </p:nvSpPr>
        <p:spPr>
          <a:xfrm>
            <a:off x="9498798" y="2144800"/>
            <a:ext cx="162677" cy="1626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4" name="직사각형 363">
            <a:extLst>
              <a:ext uri="{FF2B5EF4-FFF2-40B4-BE49-F238E27FC236}">
                <a16:creationId xmlns:a16="http://schemas.microsoft.com/office/drawing/2014/main" id="{C89E250C-80B3-4BC5-98EE-1A6C584DACDD}"/>
              </a:ext>
            </a:extLst>
          </p:cNvPr>
          <p:cNvSpPr/>
          <p:nvPr/>
        </p:nvSpPr>
        <p:spPr>
          <a:xfrm>
            <a:off x="9661475" y="2144800"/>
            <a:ext cx="162677" cy="16267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5" name="직사각형 364">
            <a:extLst>
              <a:ext uri="{FF2B5EF4-FFF2-40B4-BE49-F238E27FC236}">
                <a16:creationId xmlns:a16="http://schemas.microsoft.com/office/drawing/2014/main" id="{7714BFAE-7CB8-48F8-8F00-514AF162C564}"/>
              </a:ext>
            </a:extLst>
          </p:cNvPr>
          <p:cNvSpPr/>
          <p:nvPr/>
        </p:nvSpPr>
        <p:spPr>
          <a:xfrm>
            <a:off x="9824532" y="2144800"/>
            <a:ext cx="162677" cy="1626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6" name="직사각형 365">
            <a:extLst>
              <a:ext uri="{FF2B5EF4-FFF2-40B4-BE49-F238E27FC236}">
                <a16:creationId xmlns:a16="http://schemas.microsoft.com/office/drawing/2014/main" id="{C2E9C42A-FB04-4B17-917A-140ABF08A23C}"/>
              </a:ext>
            </a:extLst>
          </p:cNvPr>
          <p:cNvSpPr/>
          <p:nvPr/>
        </p:nvSpPr>
        <p:spPr>
          <a:xfrm>
            <a:off x="9335362" y="2307477"/>
            <a:ext cx="162677" cy="1626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7" name="직사각형 366">
            <a:extLst>
              <a:ext uri="{FF2B5EF4-FFF2-40B4-BE49-F238E27FC236}">
                <a16:creationId xmlns:a16="http://schemas.microsoft.com/office/drawing/2014/main" id="{AE294857-A174-45B2-9CE7-87E6F85BA204}"/>
              </a:ext>
            </a:extLst>
          </p:cNvPr>
          <p:cNvSpPr/>
          <p:nvPr/>
        </p:nvSpPr>
        <p:spPr>
          <a:xfrm>
            <a:off x="9498419" y="2307477"/>
            <a:ext cx="162677" cy="1626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8" name="직사각형 367">
            <a:extLst>
              <a:ext uri="{FF2B5EF4-FFF2-40B4-BE49-F238E27FC236}">
                <a16:creationId xmlns:a16="http://schemas.microsoft.com/office/drawing/2014/main" id="{B34399CE-35A6-45F6-9639-1ADDD7DBE6F3}"/>
              </a:ext>
            </a:extLst>
          </p:cNvPr>
          <p:cNvSpPr/>
          <p:nvPr/>
        </p:nvSpPr>
        <p:spPr>
          <a:xfrm>
            <a:off x="9661096" y="2307477"/>
            <a:ext cx="162677" cy="1626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9" name="직사각형 368">
            <a:extLst>
              <a:ext uri="{FF2B5EF4-FFF2-40B4-BE49-F238E27FC236}">
                <a16:creationId xmlns:a16="http://schemas.microsoft.com/office/drawing/2014/main" id="{DCDA1260-CDC3-4CB6-B596-4616415BDF5D}"/>
              </a:ext>
            </a:extLst>
          </p:cNvPr>
          <p:cNvSpPr/>
          <p:nvPr/>
        </p:nvSpPr>
        <p:spPr>
          <a:xfrm>
            <a:off x="9824152" y="2307477"/>
            <a:ext cx="162677" cy="1626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0" name="직사각형 369">
            <a:extLst>
              <a:ext uri="{FF2B5EF4-FFF2-40B4-BE49-F238E27FC236}">
                <a16:creationId xmlns:a16="http://schemas.microsoft.com/office/drawing/2014/main" id="{CDDF08E4-F1BA-44E1-95FF-2543CE3BC352}"/>
              </a:ext>
            </a:extLst>
          </p:cNvPr>
          <p:cNvSpPr/>
          <p:nvPr/>
        </p:nvSpPr>
        <p:spPr>
          <a:xfrm>
            <a:off x="9334982" y="2470154"/>
            <a:ext cx="162677" cy="16267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1" name="직사각형 370">
            <a:extLst>
              <a:ext uri="{FF2B5EF4-FFF2-40B4-BE49-F238E27FC236}">
                <a16:creationId xmlns:a16="http://schemas.microsoft.com/office/drawing/2014/main" id="{FDFE35E4-DB41-4FBF-954C-09FEDECB9C5C}"/>
              </a:ext>
            </a:extLst>
          </p:cNvPr>
          <p:cNvSpPr/>
          <p:nvPr/>
        </p:nvSpPr>
        <p:spPr>
          <a:xfrm>
            <a:off x="9498039" y="2470154"/>
            <a:ext cx="162677" cy="1626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2" name="직사각형 371">
            <a:extLst>
              <a:ext uri="{FF2B5EF4-FFF2-40B4-BE49-F238E27FC236}">
                <a16:creationId xmlns:a16="http://schemas.microsoft.com/office/drawing/2014/main" id="{D01BC4EF-10F1-4440-B4A3-8FA2C3852C8A}"/>
              </a:ext>
            </a:extLst>
          </p:cNvPr>
          <p:cNvSpPr/>
          <p:nvPr/>
        </p:nvSpPr>
        <p:spPr>
          <a:xfrm>
            <a:off x="9660716" y="2470154"/>
            <a:ext cx="162677" cy="16267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3" name="직사각형 372">
            <a:extLst>
              <a:ext uri="{FF2B5EF4-FFF2-40B4-BE49-F238E27FC236}">
                <a16:creationId xmlns:a16="http://schemas.microsoft.com/office/drawing/2014/main" id="{9C241828-F32F-4DD3-8463-02887FF60E91}"/>
              </a:ext>
            </a:extLst>
          </p:cNvPr>
          <p:cNvSpPr/>
          <p:nvPr/>
        </p:nvSpPr>
        <p:spPr>
          <a:xfrm>
            <a:off x="9823773" y="2470154"/>
            <a:ext cx="162677" cy="1626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5" name="직사각형 374">
            <a:extLst>
              <a:ext uri="{FF2B5EF4-FFF2-40B4-BE49-F238E27FC236}">
                <a16:creationId xmlns:a16="http://schemas.microsoft.com/office/drawing/2014/main" id="{174C69E5-FD7B-41E7-812F-B75D4EA4ADBD}"/>
              </a:ext>
            </a:extLst>
          </p:cNvPr>
          <p:cNvSpPr/>
          <p:nvPr/>
        </p:nvSpPr>
        <p:spPr>
          <a:xfrm>
            <a:off x="10121549" y="1982123"/>
            <a:ext cx="162677" cy="1626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6" name="직사각형 375">
            <a:extLst>
              <a:ext uri="{FF2B5EF4-FFF2-40B4-BE49-F238E27FC236}">
                <a16:creationId xmlns:a16="http://schemas.microsoft.com/office/drawing/2014/main" id="{CB90CDC8-B8DC-490F-830A-EE1FB6712AC0}"/>
              </a:ext>
            </a:extLst>
          </p:cNvPr>
          <p:cNvSpPr/>
          <p:nvPr/>
        </p:nvSpPr>
        <p:spPr>
          <a:xfrm>
            <a:off x="10284606" y="1982123"/>
            <a:ext cx="162677" cy="1626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7" name="직사각형 376">
            <a:extLst>
              <a:ext uri="{FF2B5EF4-FFF2-40B4-BE49-F238E27FC236}">
                <a16:creationId xmlns:a16="http://schemas.microsoft.com/office/drawing/2014/main" id="{A33FAC17-D7E1-46D7-98D7-CA0E207B2510}"/>
              </a:ext>
            </a:extLst>
          </p:cNvPr>
          <p:cNvSpPr/>
          <p:nvPr/>
        </p:nvSpPr>
        <p:spPr>
          <a:xfrm>
            <a:off x="10447283" y="1982123"/>
            <a:ext cx="162677" cy="1626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8" name="직사각형 377">
            <a:extLst>
              <a:ext uri="{FF2B5EF4-FFF2-40B4-BE49-F238E27FC236}">
                <a16:creationId xmlns:a16="http://schemas.microsoft.com/office/drawing/2014/main" id="{3E8EB2DD-C553-4A96-B3D9-42C496A161FE}"/>
              </a:ext>
            </a:extLst>
          </p:cNvPr>
          <p:cNvSpPr/>
          <p:nvPr/>
        </p:nvSpPr>
        <p:spPr>
          <a:xfrm>
            <a:off x="10610340" y="1982123"/>
            <a:ext cx="162677" cy="1626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9" name="직사각형 378">
            <a:extLst>
              <a:ext uri="{FF2B5EF4-FFF2-40B4-BE49-F238E27FC236}">
                <a16:creationId xmlns:a16="http://schemas.microsoft.com/office/drawing/2014/main" id="{57533664-A913-4E06-80E8-0B4FC837D328}"/>
              </a:ext>
            </a:extLst>
          </p:cNvPr>
          <p:cNvSpPr/>
          <p:nvPr/>
        </p:nvSpPr>
        <p:spPr>
          <a:xfrm>
            <a:off x="10121170" y="2144800"/>
            <a:ext cx="162677" cy="1626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0" name="직사각형 379">
            <a:extLst>
              <a:ext uri="{FF2B5EF4-FFF2-40B4-BE49-F238E27FC236}">
                <a16:creationId xmlns:a16="http://schemas.microsoft.com/office/drawing/2014/main" id="{46C7F621-5209-4E4C-8C91-4CF6E0AD7D98}"/>
              </a:ext>
            </a:extLst>
          </p:cNvPr>
          <p:cNvSpPr/>
          <p:nvPr/>
        </p:nvSpPr>
        <p:spPr>
          <a:xfrm>
            <a:off x="10284226" y="2144800"/>
            <a:ext cx="162677" cy="16267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1" name="직사각형 380">
            <a:extLst>
              <a:ext uri="{FF2B5EF4-FFF2-40B4-BE49-F238E27FC236}">
                <a16:creationId xmlns:a16="http://schemas.microsoft.com/office/drawing/2014/main" id="{C55F076F-9C71-4872-AC68-A8B960C4BC7C}"/>
              </a:ext>
            </a:extLst>
          </p:cNvPr>
          <p:cNvSpPr/>
          <p:nvPr/>
        </p:nvSpPr>
        <p:spPr>
          <a:xfrm>
            <a:off x="10446903" y="2144800"/>
            <a:ext cx="162677" cy="1626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2" name="직사각형 381">
            <a:extLst>
              <a:ext uri="{FF2B5EF4-FFF2-40B4-BE49-F238E27FC236}">
                <a16:creationId xmlns:a16="http://schemas.microsoft.com/office/drawing/2014/main" id="{146C4D85-8C39-4957-98ED-CE3778153686}"/>
              </a:ext>
            </a:extLst>
          </p:cNvPr>
          <p:cNvSpPr/>
          <p:nvPr/>
        </p:nvSpPr>
        <p:spPr>
          <a:xfrm>
            <a:off x="10609960" y="2144800"/>
            <a:ext cx="162677" cy="16267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3" name="직사각형 382">
            <a:extLst>
              <a:ext uri="{FF2B5EF4-FFF2-40B4-BE49-F238E27FC236}">
                <a16:creationId xmlns:a16="http://schemas.microsoft.com/office/drawing/2014/main" id="{BF203C3C-7839-4C63-B8C7-6FAFA69C5B34}"/>
              </a:ext>
            </a:extLst>
          </p:cNvPr>
          <p:cNvSpPr/>
          <p:nvPr/>
        </p:nvSpPr>
        <p:spPr>
          <a:xfrm>
            <a:off x="10120790" y="2307477"/>
            <a:ext cx="162677" cy="1626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4" name="직사각형 383">
            <a:extLst>
              <a:ext uri="{FF2B5EF4-FFF2-40B4-BE49-F238E27FC236}">
                <a16:creationId xmlns:a16="http://schemas.microsoft.com/office/drawing/2014/main" id="{BEAEB2CF-29B0-43CD-8278-E942C5EDC476}"/>
              </a:ext>
            </a:extLst>
          </p:cNvPr>
          <p:cNvSpPr/>
          <p:nvPr/>
        </p:nvSpPr>
        <p:spPr>
          <a:xfrm>
            <a:off x="10283847" y="2307477"/>
            <a:ext cx="162677" cy="1626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5" name="직사각형 384">
            <a:extLst>
              <a:ext uri="{FF2B5EF4-FFF2-40B4-BE49-F238E27FC236}">
                <a16:creationId xmlns:a16="http://schemas.microsoft.com/office/drawing/2014/main" id="{A63853AF-F66D-47FC-B154-A6C38EA54191}"/>
              </a:ext>
            </a:extLst>
          </p:cNvPr>
          <p:cNvSpPr/>
          <p:nvPr/>
        </p:nvSpPr>
        <p:spPr>
          <a:xfrm>
            <a:off x="10446524" y="2307477"/>
            <a:ext cx="162677" cy="1626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6" name="직사각형 385">
            <a:extLst>
              <a:ext uri="{FF2B5EF4-FFF2-40B4-BE49-F238E27FC236}">
                <a16:creationId xmlns:a16="http://schemas.microsoft.com/office/drawing/2014/main" id="{1F0FBC88-6AB8-4897-B204-27EFE11561F3}"/>
              </a:ext>
            </a:extLst>
          </p:cNvPr>
          <p:cNvSpPr/>
          <p:nvPr/>
        </p:nvSpPr>
        <p:spPr>
          <a:xfrm>
            <a:off x="10609580" y="2307477"/>
            <a:ext cx="162677" cy="1626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7" name="직사각형 386">
            <a:extLst>
              <a:ext uri="{FF2B5EF4-FFF2-40B4-BE49-F238E27FC236}">
                <a16:creationId xmlns:a16="http://schemas.microsoft.com/office/drawing/2014/main" id="{E25C7E88-7FD1-41D3-96BF-0071A71EC2A2}"/>
              </a:ext>
            </a:extLst>
          </p:cNvPr>
          <p:cNvSpPr/>
          <p:nvPr/>
        </p:nvSpPr>
        <p:spPr>
          <a:xfrm>
            <a:off x="10120410" y="2470154"/>
            <a:ext cx="162677" cy="1626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8" name="직사각형 387">
            <a:extLst>
              <a:ext uri="{FF2B5EF4-FFF2-40B4-BE49-F238E27FC236}">
                <a16:creationId xmlns:a16="http://schemas.microsoft.com/office/drawing/2014/main" id="{64E030AE-C6A2-4879-87B3-FE0241B53DDA}"/>
              </a:ext>
            </a:extLst>
          </p:cNvPr>
          <p:cNvSpPr/>
          <p:nvPr/>
        </p:nvSpPr>
        <p:spPr>
          <a:xfrm>
            <a:off x="10283467" y="2470154"/>
            <a:ext cx="162677" cy="16267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9" name="직사각형 388">
            <a:extLst>
              <a:ext uri="{FF2B5EF4-FFF2-40B4-BE49-F238E27FC236}">
                <a16:creationId xmlns:a16="http://schemas.microsoft.com/office/drawing/2014/main" id="{E928DB06-295A-4C5C-B44C-4903AEDF4B35}"/>
              </a:ext>
            </a:extLst>
          </p:cNvPr>
          <p:cNvSpPr/>
          <p:nvPr/>
        </p:nvSpPr>
        <p:spPr>
          <a:xfrm>
            <a:off x="10446144" y="2470154"/>
            <a:ext cx="162677" cy="1626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0" name="직사각형 389">
            <a:extLst>
              <a:ext uri="{FF2B5EF4-FFF2-40B4-BE49-F238E27FC236}">
                <a16:creationId xmlns:a16="http://schemas.microsoft.com/office/drawing/2014/main" id="{C7313511-6FD4-4B01-880E-868F5E40ECEC}"/>
              </a:ext>
            </a:extLst>
          </p:cNvPr>
          <p:cNvSpPr/>
          <p:nvPr/>
        </p:nvSpPr>
        <p:spPr>
          <a:xfrm>
            <a:off x="10609201" y="2470154"/>
            <a:ext cx="162677" cy="16267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0495164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맥스풀링 구현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D54541A-8A0B-4E63-943D-82C9FB02A3EA}"/>
              </a:ext>
            </a:extLst>
          </p:cNvPr>
          <p:cNvSpPr txBox="1"/>
          <p:nvPr/>
        </p:nvSpPr>
        <p:spPr>
          <a:xfrm>
            <a:off x="-28448" y="825710"/>
            <a:ext cx="2590774" cy="5632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[[[[12 14  7  1]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[ 1  4 11  8]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[ 2 11 16 16]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[17 14  1  3]]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[[15  3  3 15]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[ 8  6 16  5]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[18 14 14  9]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[ 4  3 15 18]]]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[[[ 5 18 10  3]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[ 5  5  4  6]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[ 5 10 13 13]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[18  9  4 14]]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[[17  7  3 13]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[11  4  6 15]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[ 4 15 10 13]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[18  9  9  2]]]]</a:t>
            </a:r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5DF47BFE-3E32-4C2C-8A2A-2AB8758DBCB9}"/>
              </a:ext>
            </a:extLst>
          </p:cNvPr>
          <p:cNvSpPr txBox="1"/>
          <p:nvPr/>
        </p:nvSpPr>
        <p:spPr>
          <a:xfrm>
            <a:off x="3354832" y="825710"/>
            <a:ext cx="4616970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it-IT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[[12. 14.  1.  4. 15.  3.  8.  6.]</a:t>
            </a:r>
          </a:p>
          <a:p>
            <a:pPr algn="l"/>
            <a:r>
              <a:rPr lang="it-IT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[ 7.  1. 11.  8.  3. 15. 16.  5.]</a:t>
            </a:r>
          </a:p>
          <a:p>
            <a:pPr algn="l"/>
            <a:r>
              <a:rPr lang="it-IT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[ 2. 11. 17. 14. 18. 14.  4.  3.]</a:t>
            </a:r>
          </a:p>
          <a:p>
            <a:pPr algn="l"/>
            <a:r>
              <a:rPr lang="it-IT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[16. 16.  1.  3. 14.  9. 15. 18.]</a:t>
            </a:r>
          </a:p>
          <a:p>
            <a:pPr algn="l"/>
            <a:r>
              <a:rPr lang="it-IT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[ 5. 18.  5.  5. 17.  7. 11.  4.]</a:t>
            </a:r>
          </a:p>
          <a:p>
            <a:pPr algn="l"/>
            <a:r>
              <a:rPr lang="it-IT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[10.  3.  4.  6.  3. 13.  6. 15.]</a:t>
            </a:r>
          </a:p>
          <a:p>
            <a:pPr algn="l"/>
            <a:r>
              <a:rPr lang="it-IT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[ 5. 10. 18.  9.  4. 15. 18.  9.]</a:t>
            </a:r>
          </a:p>
          <a:p>
            <a:pPr algn="l"/>
            <a:r>
              <a:rPr lang="it-IT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[13. 13.  4. 14. 10. 13.  9.  2.]]</a:t>
            </a:r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1426165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맥스풀링 구현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D54541A-8A0B-4E63-943D-82C9FB02A3EA}"/>
              </a:ext>
            </a:extLst>
          </p:cNvPr>
          <p:cNvSpPr txBox="1"/>
          <p:nvPr/>
        </p:nvSpPr>
        <p:spPr>
          <a:xfrm>
            <a:off x="627076" y="842783"/>
            <a:ext cx="66736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 = col.reshape(-1, self.pool_h*self.pool_w)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               (16, 4)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8B7BC583-0F28-4DA3-ADB8-0F3B84852B44}"/>
              </a:ext>
            </a:extLst>
          </p:cNvPr>
          <p:cNvGrpSpPr/>
          <p:nvPr/>
        </p:nvGrpSpPr>
        <p:grpSpPr>
          <a:xfrm>
            <a:off x="6138672" y="1859280"/>
            <a:ext cx="1560576" cy="1560576"/>
            <a:chOff x="6138672" y="1859280"/>
            <a:chExt cx="1560576" cy="1560576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F9291297-C43E-4A71-AEF9-6AAEAAEDDC76}"/>
                </a:ext>
              </a:extLst>
            </p:cNvPr>
            <p:cNvSpPr/>
            <p:nvPr/>
          </p:nvSpPr>
          <p:spPr>
            <a:xfrm>
              <a:off x="6138672" y="1859280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1" name="직사각형 180">
              <a:extLst>
                <a:ext uri="{FF2B5EF4-FFF2-40B4-BE49-F238E27FC236}">
                  <a16:creationId xmlns:a16="http://schemas.microsoft.com/office/drawing/2014/main" id="{CA0FDA25-9B05-4D2A-91F7-0A1373FF7932}"/>
                </a:ext>
              </a:extLst>
            </p:cNvPr>
            <p:cNvSpPr/>
            <p:nvPr/>
          </p:nvSpPr>
          <p:spPr>
            <a:xfrm>
              <a:off x="6333744" y="1859280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3" name="직사각형 182">
              <a:extLst>
                <a:ext uri="{FF2B5EF4-FFF2-40B4-BE49-F238E27FC236}">
                  <a16:creationId xmlns:a16="http://schemas.microsoft.com/office/drawing/2014/main" id="{5CB51A36-7288-451D-82A5-54045BD33987}"/>
                </a:ext>
              </a:extLst>
            </p:cNvPr>
            <p:cNvSpPr/>
            <p:nvPr/>
          </p:nvSpPr>
          <p:spPr>
            <a:xfrm>
              <a:off x="6528816" y="1859280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5" name="직사각형 184">
              <a:extLst>
                <a:ext uri="{FF2B5EF4-FFF2-40B4-BE49-F238E27FC236}">
                  <a16:creationId xmlns:a16="http://schemas.microsoft.com/office/drawing/2014/main" id="{40A79AE9-6FD9-4C7C-BB0E-E6382D0AF727}"/>
                </a:ext>
              </a:extLst>
            </p:cNvPr>
            <p:cNvSpPr/>
            <p:nvPr/>
          </p:nvSpPr>
          <p:spPr>
            <a:xfrm>
              <a:off x="6723888" y="1859280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7" name="직사각형 186">
              <a:extLst>
                <a:ext uri="{FF2B5EF4-FFF2-40B4-BE49-F238E27FC236}">
                  <a16:creationId xmlns:a16="http://schemas.microsoft.com/office/drawing/2014/main" id="{68BA5306-86C9-4E98-B380-61A4C43D8B13}"/>
                </a:ext>
              </a:extLst>
            </p:cNvPr>
            <p:cNvSpPr/>
            <p:nvPr/>
          </p:nvSpPr>
          <p:spPr>
            <a:xfrm>
              <a:off x="6918960" y="1859280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9" name="직사각형 188">
              <a:extLst>
                <a:ext uri="{FF2B5EF4-FFF2-40B4-BE49-F238E27FC236}">
                  <a16:creationId xmlns:a16="http://schemas.microsoft.com/office/drawing/2014/main" id="{115040D1-F54F-4C03-B1E6-2F3EE6CDBB65}"/>
                </a:ext>
              </a:extLst>
            </p:cNvPr>
            <p:cNvSpPr/>
            <p:nvPr/>
          </p:nvSpPr>
          <p:spPr>
            <a:xfrm>
              <a:off x="7114032" y="1859280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049F3564-F207-4FFE-9541-2227EB05A8F3}"/>
                </a:ext>
              </a:extLst>
            </p:cNvPr>
            <p:cNvSpPr/>
            <p:nvPr/>
          </p:nvSpPr>
          <p:spPr>
            <a:xfrm>
              <a:off x="7309104" y="1859280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3" name="직사각형 192">
              <a:extLst>
                <a:ext uri="{FF2B5EF4-FFF2-40B4-BE49-F238E27FC236}">
                  <a16:creationId xmlns:a16="http://schemas.microsoft.com/office/drawing/2014/main" id="{0FE5540A-CD4A-4E5B-991F-26E8E492656D}"/>
                </a:ext>
              </a:extLst>
            </p:cNvPr>
            <p:cNvSpPr/>
            <p:nvPr/>
          </p:nvSpPr>
          <p:spPr>
            <a:xfrm>
              <a:off x="7504176" y="1859280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E3D8799B-5043-4FAD-A354-C6CCA431DDEF}"/>
                </a:ext>
              </a:extLst>
            </p:cNvPr>
            <p:cNvSpPr/>
            <p:nvPr/>
          </p:nvSpPr>
          <p:spPr>
            <a:xfrm>
              <a:off x="6138672" y="2054352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7" name="직사각형 196">
              <a:extLst>
                <a:ext uri="{FF2B5EF4-FFF2-40B4-BE49-F238E27FC236}">
                  <a16:creationId xmlns:a16="http://schemas.microsoft.com/office/drawing/2014/main" id="{EC3C23EE-7B4E-4A2B-8FE2-BE169BA8B2F5}"/>
                </a:ext>
              </a:extLst>
            </p:cNvPr>
            <p:cNvSpPr/>
            <p:nvPr/>
          </p:nvSpPr>
          <p:spPr>
            <a:xfrm>
              <a:off x="6333744" y="2054352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9" name="직사각형 198">
              <a:extLst>
                <a:ext uri="{FF2B5EF4-FFF2-40B4-BE49-F238E27FC236}">
                  <a16:creationId xmlns:a16="http://schemas.microsoft.com/office/drawing/2014/main" id="{E2A7AE53-4434-4BF8-B7FE-8325260031B3}"/>
                </a:ext>
              </a:extLst>
            </p:cNvPr>
            <p:cNvSpPr/>
            <p:nvPr/>
          </p:nvSpPr>
          <p:spPr>
            <a:xfrm>
              <a:off x="6528816" y="2054352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1" name="직사각형 200">
              <a:extLst>
                <a:ext uri="{FF2B5EF4-FFF2-40B4-BE49-F238E27FC236}">
                  <a16:creationId xmlns:a16="http://schemas.microsoft.com/office/drawing/2014/main" id="{3413D318-268E-461D-8CCD-EE2DD0AAE4BF}"/>
                </a:ext>
              </a:extLst>
            </p:cNvPr>
            <p:cNvSpPr/>
            <p:nvPr/>
          </p:nvSpPr>
          <p:spPr>
            <a:xfrm>
              <a:off x="6723888" y="2054352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A90221B5-28C6-45A9-BEF8-803565E695B7}"/>
                </a:ext>
              </a:extLst>
            </p:cNvPr>
            <p:cNvSpPr/>
            <p:nvPr/>
          </p:nvSpPr>
          <p:spPr>
            <a:xfrm>
              <a:off x="6918960" y="2054352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5" name="직사각형 204">
              <a:extLst>
                <a:ext uri="{FF2B5EF4-FFF2-40B4-BE49-F238E27FC236}">
                  <a16:creationId xmlns:a16="http://schemas.microsoft.com/office/drawing/2014/main" id="{0DB11ED6-51C2-496B-AC9B-B8C589164DA8}"/>
                </a:ext>
              </a:extLst>
            </p:cNvPr>
            <p:cNvSpPr/>
            <p:nvPr/>
          </p:nvSpPr>
          <p:spPr>
            <a:xfrm>
              <a:off x="7114032" y="2054352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7" name="직사각형 206">
              <a:extLst>
                <a:ext uri="{FF2B5EF4-FFF2-40B4-BE49-F238E27FC236}">
                  <a16:creationId xmlns:a16="http://schemas.microsoft.com/office/drawing/2014/main" id="{445F07AF-91C0-45BA-B487-60231D66AC7E}"/>
                </a:ext>
              </a:extLst>
            </p:cNvPr>
            <p:cNvSpPr/>
            <p:nvPr/>
          </p:nvSpPr>
          <p:spPr>
            <a:xfrm>
              <a:off x="7309104" y="2054352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9" name="직사각형 208">
              <a:extLst>
                <a:ext uri="{FF2B5EF4-FFF2-40B4-BE49-F238E27FC236}">
                  <a16:creationId xmlns:a16="http://schemas.microsoft.com/office/drawing/2014/main" id="{53ACB25F-65A6-4BA3-8095-7629952D1113}"/>
                </a:ext>
              </a:extLst>
            </p:cNvPr>
            <p:cNvSpPr/>
            <p:nvPr/>
          </p:nvSpPr>
          <p:spPr>
            <a:xfrm>
              <a:off x="7504176" y="2054352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1" name="직사각형 210">
              <a:extLst>
                <a:ext uri="{FF2B5EF4-FFF2-40B4-BE49-F238E27FC236}">
                  <a16:creationId xmlns:a16="http://schemas.microsoft.com/office/drawing/2014/main" id="{450BFB88-F7E6-4B89-8BE2-1357E57009D1}"/>
                </a:ext>
              </a:extLst>
            </p:cNvPr>
            <p:cNvSpPr/>
            <p:nvPr/>
          </p:nvSpPr>
          <p:spPr>
            <a:xfrm>
              <a:off x="6138672" y="2249424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3" name="직사각형 212">
              <a:extLst>
                <a:ext uri="{FF2B5EF4-FFF2-40B4-BE49-F238E27FC236}">
                  <a16:creationId xmlns:a16="http://schemas.microsoft.com/office/drawing/2014/main" id="{36ECCABE-A6B2-4846-998E-05829CD8FA1E}"/>
                </a:ext>
              </a:extLst>
            </p:cNvPr>
            <p:cNvSpPr/>
            <p:nvPr/>
          </p:nvSpPr>
          <p:spPr>
            <a:xfrm>
              <a:off x="6333744" y="2249424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5" name="직사각형 214">
              <a:extLst>
                <a:ext uri="{FF2B5EF4-FFF2-40B4-BE49-F238E27FC236}">
                  <a16:creationId xmlns:a16="http://schemas.microsoft.com/office/drawing/2014/main" id="{DB0939EB-6DA2-4060-A61E-812A0B520821}"/>
                </a:ext>
              </a:extLst>
            </p:cNvPr>
            <p:cNvSpPr/>
            <p:nvPr/>
          </p:nvSpPr>
          <p:spPr>
            <a:xfrm>
              <a:off x="6528816" y="2249424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7" name="직사각형 216">
              <a:extLst>
                <a:ext uri="{FF2B5EF4-FFF2-40B4-BE49-F238E27FC236}">
                  <a16:creationId xmlns:a16="http://schemas.microsoft.com/office/drawing/2014/main" id="{0EB2DF43-E82B-4B58-BB30-3F58E7A34144}"/>
                </a:ext>
              </a:extLst>
            </p:cNvPr>
            <p:cNvSpPr/>
            <p:nvPr/>
          </p:nvSpPr>
          <p:spPr>
            <a:xfrm>
              <a:off x="6723888" y="2249424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9" name="직사각형 218">
              <a:extLst>
                <a:ext uri="{FF2B5EF4-FFF2-40B4-BE49-F238E27FC236}">
                  <a16:creationId xmlns:a16="http://schemas.microsoft.com/office/drawing/2014/main" id="{5FD9EE7B-CE6B-40C5-96F1-32854B11D2F7}"/>
                </a:ext>
              </a:extLst>
            </p:cNvPr>
            <p:cNvSpPr/>
            <p:nvPr/>
          </p:nvSpPr>
          <p:spPr>
            <a:xfrm>
              <a:off x="6918960" y="2249424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1" name="직사각형 220">
              <a:extLst>
                <a:ext uri="{FF2B5EF4-FFF2-40B4-BE49-F238E27FC236}">
                  <a16:creationId xmlns:a16="http://schemas.microsoft.com/office/drawing/2014/main" id="{83C8CB48-5CE0-4D7B-B509-3FFF62541A04}"/>
                </a:ext>
              </a:extLst>
            </p:cNvPr>
            <p:cNvSpPr/>
            <p:nvPr/>
          </p:nvSpPr>
          <p:spPr>
            <a:xfrm>
              <a:off x="7114032" y="2249424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3" name="직사각형 222">
              <a:extLst>
                <a:ext uri="{FF2B5EF4-FFF2-40B4-BE49-F238E27FC236}">
                  <a16:creationId xmlns:a16="http://schemas.microsoft.com/office/drawing/2014/main" id="{CE04AC27-01A5-46C5-B7B3-1F4B9FA056A2}"/>
                </a:ext>
              </a:extLst>
            </p:cNvPr>
            <p:cNvSpPr/>
            <p:nvPr/>
          </p:nvSpPr>
          <p:spPr>
            <a:xfrm>
              <a:off x="7309104" y="2249424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5" name="직사각형 224">
              <a:extLst>
                <a:ext uri="{FF2B5EF4-FFF2-40B4-BE49-F238E27FC236}">
                  <a16:creationId xmlns:a16="http://schemas.microsoft.com/office/drawing/2014/main" id="{4336CC64-B071-4279-9CE7-AB1D237249DF}"/>
                </a:ext>
              </a:extLst>
            </p:cNvPr>
            <p:cNvSpPr/>
            <p:nvPr/>
          </p:nvSpPr>
          <p:spPr>
            <a:xfrm>
              <a:off x="7504176" y="2249424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7" name="직사각형 226">
              <a:extLst>
                <a:ext uri="{FF2B5EF4-FFF2-40B4-BE49-F238E27FC236}">
                  <a16:creationId xmlns:a16="http://schemas.microsoft.com/office/drawing/2014/main" id="{F2FABCF0-E3C2-45C5-AFB5-C5DF62716A56}"/>
                </a:ext>
              </a:extLst>
            </p:cNvPr>
            <p:cNvSpPr/>
            <p:nvPr/>
          </p:nvSpPr>
          <p:spPr>
            <a:xfrm>
              <a:off x="6138672" y="2444496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9" name="직사각형 228">
              <a:extLst>
                <a:ext uri="{FF2B5EF4-FFF2-40B4-BE49-F238E27FC236}">
                  <a16:creationId xmlns:a16="http://schemas.microsoft.com/office/drawing/2014/main" id="{C9C70C3E-1D5E-456E-AA32-70D5319ACA2B}"/>
                </a:ext>
              </a:extLst>
            </p:cNvPr>
            <p:cNvSpPr/>
            <p:nvPr/>
          </p:nvSpPr>
          <p:spPr>
            <a:xfrm>
              <a:off x="6333744" y="2444496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1" name="직사각형 230">
              <a:extLst>
                <a:ext uri="{FF2B5EF4-FFF2-40B4-BE49-F238E27FC236}">
                  <a16:creationId xmlns:a16="http://schemas.microsoft.com/office/drawing/2014/main" id="{75818C41-CF1A-41D4-86F9-5ADE5B11A115}"/>
                </a:ext>
              </a:extLst>
            </p:cNvPr>
            <p:cNvSpPr/>
            <p:nvPr/>
          </p:nvSpPr>
          <p:spPr>
            <a:xfrm>
              <a:off x="6528816" y="2444496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3" name="직사각형 232">
              <a:extLst>
                <a:ext uri="{FF2B5EF4-FFF2-40B4-BE49-F238E27FC236}">
                  <a16:creationId xmlns:a16="http://schemas.microsoft.com/office/drawing/2014/main" id="{A060E0B3-53BE-405C-AD3F-2F0CD4EBE9B9}"/>
                </a:ext>
              </a:extLst>
            </p:cNvPr>
            <p:cNvSpPr/>
            <p:nvPr/>
          </p:nvSpPr>
          <p:spPr>
            <a:xfrm>
              <a:off x="6723888" y="2444496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5" name="직사각형 234">
              <a:extLst>
                <a:ext uri="{FF2B5EF4-FFF2-40B4-BE49-F238E27FC236}">
                  <a16:creationId xmlns:a16="http://schemas.microsoft.com/office/drawing/2014/main" id="{05602F95-F877-4F61-ADD0-033913973C9E}"/>
                </a:ext>
              </a:extLst>
            </p:cNvPr>
            <p:cNvSpPr/>
            <p:nvPr/>
          </p:nvSpPr>
          <p:spPr>
            <a:xfrm>
              <a:off x="6918960" y="2444496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7" name="직사각형 236">
              <a:extLst>
                <a:ext uri="{FF2B5EF4-FFF2-40B4-BE49-F238E27FC236}">
                  <a16:creationId xmlns:a16="http://schemas.microsoft.com/office/drawing/2014/main" id="{59ADFB0E-C3FA-4354-9264-BF1556C9983E}"/>
                </a:ext>
              </a:extLst>
            </p:cNvPr>
            <p:cNvSpPr/>
            <p:nvPr/>
          </p:nvSpPr>
          <p:spPr>
            <a:xfrm>
              <a:off x="7114032" y="2444496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9" name="직사각형 238">
              <a:extLst>
                <a:ext uri="{FF2B5EF4-FFF2-40B4-BE49-F238E27FC236}">
                  <a16:creationId xmlns:a16="http://schemas.microsoft.com/office/drawing/2014/main" id="{296D61DD-0908-410A-B393-3B3C6C63AD2A}"/>
                </a:ext>
              </a:extLst>
            </p:cNvPr>
            <p:cNvSpPr/>
            <p:nvPr/>
          </p:nvSpPr>
          <p:spPr>
            <a:xfrm>
              <a:off x="7309104" y="2444496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1" name="직사각형 240">
              <a:extLst>
                <a:ext uri="{FF2B5EF4-FFF2-40B4-BE49-F238E27FC236}">
                  <a16:creationId xmlns:a16="http://schemas.microsoft.com/office/drawing/2014/main" id="{F58FBB24-89B5-4C22-AE69-82A2B476FF2D}"/>
                </a:ext>
              </a:extLst>
            </p:cNvPr>
            <p:cNvSpPr/>
            <p:nvPr/>
          </p:nvSpPr>
          <p:spPr>
            <a:xfrm>
              <a:off x="7504176" y="2444496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3" name="직사각형 242">
              <a:extLst>
                <a:ext uri="{FF2B5EF4-FFF2-40B4-BE49-F238E27FC236}">
                  <a16:creationId xmlns:a16="http://schemas.microsoft.com/office/drawing/2014/main" id="{DF8DA25D-D764-449C-80D3-CB8A6E153144}"/>
                </a:ext>
              </a:extLst>
            </p:cNvPr>
            <p:cNvSpPr/>
            <p:nvPr/>
          </p:nvSpPr>
          <p:spPr>
            <a:xfrm>
              <a:off x="6138672" y="2639568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5" name="직사각형 244">
              <a:extLst>
                <a:ext uri="{FF2B5EF4-FFF2-40B4-BE49-F238E27FC236}">
                  <a16:creationId xmlns:a16="http://schemas.microsoft.com/office/drawing/2014/main" id="{5FDEF5B0-BDA4-4B15-AF76-2A9E29202B09}"/>
                </a:ext>
              </a:extLst>
            </p:cNvPr>
            <p:cNvSpPr/>
            <p:nvPr/>
          </p:nvSpPr>
          <p:spPr>
            <a:xfrm>
              <a:off x="6333744" y="2639568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7" name="직사각형 246">
              <a:extLst>
                <a:ext uri="{FF2B5EF4-FFF2-40B4-BE49-F238E27FC236}">
                  <a16:creationId xmlns:a16="http://schemas.microsoft.com/office/drawing/2014/main" id="{AD543C6A-0CDD-4A78-AA7D-2FFAB5FE5850}"/>
                </a:ext>
              </a:extLst>
            </p:cNvPr>
            <p:cNvSpPr/>
            <p:nvPr/>
          </p:nvSpPr>
          <p:spPr>
            <a:xfrm>
              <a:off x="6528816" y="2639568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9" name="직사각형 248">
              <a:extLst>
                <a:ext uri="{FF2B5EF4-FFF2-40B4-BE49-F238E27FC236}">
                  <a16:creationId xmlns:a16="http://schemas.microsoft.com/office/drawing/2014/main" id="{7294FBD0-673E-47D8-A30F-ED29E7A7C510}"/>
                </a:ext>
              </a:extLst>
            </p:cNvPr>
            <p:cNvSpPr/>
            <p:nvPr/>
          </p:nvSpPr>
          <p:spPr>
            <a:xfrm>
              <a:off x="6723888" y="2639568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1" name="직사각형 250">
              <a:extLst>
                <a:ext uri="{FF2B5EF4-FFF2-40B4-BE49-F238E27FC236}">
                  <a16:creationId xmlns:a16="http://schemas.microsoft.com/office/drawing/2014/main" id="{BE555F60-6F80-40A2-B7E0-DE1FDA1873A0}"/>
                </a:ext>
              </a:extLst>
            </p:cNvPr>
            <p:cNvSpPr/>
            <p:nvPr/>
          </p:nvSpPr>
          <p:spPr>
            <a:xfrm>
              <a:off x="6918960" y="2639568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3" name="직사각형 252">
              <a:extLst>
                <a:ext uri="{FF2B5EF4-FFF2-40B4-BE49-F238E27FC236}">
                  <a16:creationId xmlns:a16="http://schemas.microsoft.com/office/drawing/2014/main" id="{B88DD107-CFD5-41EF-B18C-7FC5A918F04C}"/>
                </a:ext>
              </a:extLst>
            </p:cNvPr>
            <p:cNvSpPr/>
            <p:nvPr/>
          </p:nvSpPr>
          <p:spPr>
            <a:xfrm>
              <a:off x="7114032" y="2639568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5" name="직사각형 254">
              <a:extLst>
                <a:ext uri="{FF2B5EF4-FFF2-40B4-BE49-F238E27FC236}">
                  <a16:creationId xmlns:a16="http://schemas.microsoft.com/office/drawing/2014/main" id="{34373868-3FF8-47D5-8F05-FE6459624F55}"/>
                </a:ext>
              </a:extLst>
            </p:cNvPr>
            <p:cNvSpPr/>
            <p:nvPr/>
          </p:nvSpPr>
          <p:spPr>
            <a:xfrm>
              <a:off x="7309104" y="2639568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7" name="직사각형 256">
              <a:extLst>
                <a:ext uri="{FF2B5EF4-FFF2-40B4-BE49-F238E27FC236}">
                  <a16:creationId xmlns:a16="http://schemas.microsoft.com/office/drawing/2014/main" id="{2BBFF1CC-A650-4955-87A6-FD21BF39DA1D}"/>
                </a:ext>
              </a:extLst>
            </p:cNvPr>
            <p:cNvSpPr/>
            <p:nvPr/>
          </p:nvSpPr>
          <p:spPr>
            <a:xfrm>
              <a:off x="7504176" y="2639568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9" name="직사각형 258">
              <a:extLst>
                <a:ext uri="{FF2B5EF4-FFF2-40B4-BE49-F238E27FC236}">
                  <a16:creationId xmlns:a16="http://schemas.microsoft.com/office/drawing/2014/main" id="{D3A044B2-F07E-4F25-A8EF-1B5C78152DA6}"/>
                </a:ext>
              </a:extLst>
            </p:cNvPr>
            <p:cNvSpPr/>
            <p:nvPr/>
          </p:nvSpPr>
          <p:spPr>
            <a:xfrm>
              <a:off x="6138672" y="2834640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1" name="직사각형 260">
              <a:extLst>
                <a:ext uri="{FF2B5EF4-FFF2-40B4-BE49-F238E27FC236}">
                  <a16:creationId xmlns:a16="http://schemas.microsoft.com/office/drawing/2014/main" id="{4D7A65B7-6072-408C-9B33-3FB7670CA966}"/>
                </a:ext>
              </a:extLst>
            </p:cNvPr>
            <p:cNvSpPr/>
            <p:nvPr/>
          </p:nvSpPr>
          <p:spPr>
            <a:xfrm>
              <a:off x="6333744" y="2834640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3" name="직사각형 262">
              <a:extLst>
                <a:ext uri="{FF2B5EF4-FFF2-40B4-BE49-F238E27FC236}">
                  <a16:creationId xmlns:a16="http://schemas.microsoft.com/office/drawing/2014/main" id="{973E4BCB-33A1-47B6-A4C6-296CD5E9364C}"/>
                </a:ext>
              </a:extLst>
            </p:cNvPr>
            <p:cNvSpPr/>
            <p:nvPr/>
          </p:nvSpPr>
          <p:spPr>
            <a:xfrm>
              <a:off x="6528816" y="2834640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4" name="직사각형 263">
              <a:extLst>
                <a:ext uri="{FF2B5EF4-FFF2-40B4-BE49-F238E27FC236}">
                  <a16:creationId xmlns:a16="http://schemas.microsoft.com/office/drawing/2014/main" id="{B9C289CD-1345-4BF8-A965-162753F6E092}"/>
                </a:ext>
              </a:extLst>
            </p:cNvPr>
            <p:cNvSpPr/>
            <p:nvPr/>
          </p:nvSpPr>
          <p:spPr>
            <a:xfrm>
              <a:off x="6723888" y="2834640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5" name="직사각형 264">
              <a:extLst>
                <a:ext uri="{FF2B5EF4-FFF2-40B4-BE49-F238E27FC236}">
                  <a16:creationId xmlns:a16="http://schemas.microsoft.com/office/drawing/2014/main" id="{0D7BF4B0-AE76-48D5-AC14-53D40FA375FD}"/>
                </a:ext>
              </a:extLst>
            </p:cNvPr>
            <p:cNvSpPr/>
            <p:nvPr/>
          </p:nvSpPr>
          <p:spPr>
            <a:xfrm>
              <a:off x="6918960" y="2834640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6" name="직사각형 265">
              <a:extLst>
                <a:ext uri="{FF2B5EF4-FFF2-40B4-BE49-F238E27FC236}">
                  <a16:creationId xmlns:a16="http://schemas.microsoft.com/office/drawing/2014/main" id="{580C15DD-3D90-4276-A8C6-75FD8385AA80}"/>
                </a:ext>
              </a:extLst>
            </p:cNvPr>
            <p:cNvSpPr/>
            <p:nvPr/>
          </p:nvSpPr>
          <p:spPr>
            <a:xfrm>
              <a:off x="7114032" y="2834640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7" name="직사각형 266">
              <a:extLst>
                <a:ext uri="{FF2B5EF4-FFF2-40B4-BE49-F238E27FC236}">
                  <a16:creationId xmlns:a16="http://schemas.microsoft.com/office/drawing/2014/main" id="{8877146C-8CF1-4FF6-8F5D-55F63ACD5727}"/>
                </a:ext>
              </a:extLst>
            </p:cNvPr>
            <p:cNvSpPr/>
            <p:nvPr/>
          </p:nvSpPr>
          <p:spPr>
            <a:xfrm>
              <a:off x="7309104" y="2834640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8" name="직사각형 267">
              <a:extLst>
                <a:ext uri="{FF2B5EF4-FFF2-40B4-BE49-F238E27FC236}">
                  <a16:creationId xmlns:a16="http://schemas.microsoft.com/office/drawing/2014/main" id="{1C4A0220-34FD-4044-9449-FA3997B8DF67}"/>
                </a:ext>
              </a:extLst>
            </p:cNvPr>
            <p:cNvSpPr/>
            <p:nvPr/>
          </p:nvSpPr>
          <p:spPr>
            <a:xfrm>
              <a:off x="7504176" y="2834640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9" name="직사각형 268">
              <a:extLst>
                <a:ext uri="{FF2B5EF4-FFF2-40B4-BE49-F238E27FC236}">
                  <a16:creationId xmlns:a16="http://schemas.microsoft.com/office/drawing/2014/main" id="{165B3EE8-EAB5-491F-8499-69F13C8801A0}"/>
                </a:ext>
              </a:extLst>
            </p:cNvPr>
            <p:cNvSpPr/>
            <p:nvPr/>
          </p:nvSpPr>
          <p:spPr>
            <a:xfrm>
              <a:off x="6138672" y="3029712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0" name="직사각형 269">
              <a:extLst>
                <a:ext uri="{FF2B5EF4-FFF2-40B4-BE49-F238E27FC236}">
                  <a16:creationId xmlns:a16="http://schemas.microsoft.com/office/drawing/2014/main" id="{FEC0ABE9-E933-4778-9501-832C501CA2DF}"/>
                </a:ext>
              </a:extLst>
            </p:cNvPr>
            <p:cNvSpPr/>
            <p:nvPr/>
          </p:nvSpPr>
          <p:spPr>
            <a:xfrm>
              <a:off x="6333744" y="3029712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1" name="직사각형 270">
              <a:extLst>
                <a:ext uri="{FF2B5EF4-FFF2-40B4-BE49-F238E27FC236}">
                  <a16:creationId xmlns:a16="http://schemas.microsoft.com/office/drawing/2014/main" id="{70ECFC60-2469-4AF6-9B2A-DE6107F57810}"/>
                </a:ext>
              </a:extLst>
            </p:cNvPr>
            <p:cNvSpPr/>
            <p:nvPr/>
          </p:nvSpPr>
          <p:spPr>
            <a:xfrm>
              <a:off x="6528816" y="3029712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2" name="직사각형 271">
              <a:extLst>
                <a:ext uri="{FF2B5EF4-FFF2-40B4-BE49-F238E27FC236}">
                  <a16:creationId xmlns:a16="http://schemas.microsoft.com/office/drawing/2014/main" id="{013E0FD9-AF98-4D9F-BC7E-67FAA3E81374}"/>
                </a:ext>
              </a:extLst>
            </p:cNvPr>
            <p:cNvSpPr/>
            <p:nvPr/>
          </p:nvSpPr>
          <p:spPr>
            <a:xfrm>
              <a:off x="6723888" y="3029712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3" name="직사각형 272">
              <a:extLst>
                <a:ext uri="{FF2B5EF4-FFF2-40B4-BE49-F238E27FC236}">
                  <a16:creationId xmlns:a16="http://schemas.microsoft.com/office/drawing/2014/main" id="{71C38C37-40ED-49D8-9526-0A993AA12057}"/>
                </a:ext>
              </a:extLst>
            </p:cNvPr>
            <p:cNvSpPr/>
            <p:nvPr/>
          </p:nvSpPr>
          <p:spPr>
            <a:xfrm>
              <a:off x="6918960" y="3029712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4" name="직사각형 273">
              <a:extLst>
                <a:ext uri="{FF2B5EF4-FFF2-40B4-BE49-F238E27FC236}">
                  <a16:creationId xmlns:a16="http://schemas.microsoft.com/office/drawing/2014/main" id="{A0B1BB8C-85E1-42DA-930B-F0E1A36AF62C}"/>
                </a:ext>
              </a:extLst>
            </p:cNvPr>
            <p:cNvSpPr/>
            <p:nvPr/>
          </p:nvSpPr>
          <p:spPr>
            <a:xfrm>
              <a:off x="7114032" y="3029712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5" name="직사각형 274">
              <a:extLst>
                <a:ext uri="{FF2B5EF4-FFF2-40B4-BE49-F238E27FC236}">
                  <a16:creationId xmlns:a16="http://schemas.microsoft.com/office/drawing/2014/main" id="{5E6C7F60-C712-4789-A3D4-21AFA23A585F}"/>
                </a:ext>
              </a:extLst>
            </p:cNvPr>
            <p:cNvSpPr/>
            <p:nvPr/>
          </p:nvSpPr>
          <p:spPr>
            <a:xfrm>
              <a:off x="7309104" y="3029712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6" name="직사각형 275">
              <a:extLst>
                <a:ext uri="{FF2B5EF4-FFF2-40B4-BE49-F238E27FC236}">
                  <a16:creationId xmlns:a16="http://schemas.microsoft.com/office/drawing/2014/main" id="{413905B1-1A9A-4D8F-8B84-0C2EEC235346}"/>
                </a:ext>
              </a:extLst>
            </p:cNvPr>
            <p:cNvSpPr/>
            <p:nvPr/>
          </p:nvSpPr>
          <p:spPr>
            <a:xfrm>
              <a:off x="7504176" y="3029712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7" name="직사각형 276">
              <a:extLst>
                <a:ext uri="{FF2B5EF4-FFF2-40B4-BE49-F238E27FC236}">
                  <a16:creationId xmlns:a16="http://schemas.microsoft.com/office/drawing/2014/main" id="{9EEABEF6-B586-4B94-96C7-22D03B2CE706}"/>
                </a:ext>
              </a:extLst>
            </p:cNvPr>
            <p:cNvSpPr/>
            <p:nvPr/>
          </p:nvSpPr>
          <p:spPr>
            <a:xfrm>
              <a:off x="6138672" y="3224784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8" name="직사각형 277">
              <a:extLst>
                <a:ext uri="{FF2B5EF4-FFF2-40B4-BE49-F238E27FC236}">
                  <a16:creationId xmlns:a16="http://schemas.microsoft.com/office/drawing/2014/main" id="{DD90C628-E5FF-4A5A-9929-6E4F8734DFC5}"/>
                </a:ext>
              </a:extLst>
            </p:cNvPr>
            <p:cNvSpPr/>
            <p:nvPr/>
          </p:nvSpPr>
          <p:spPr>
            <a:xfrm>
              <a:off x="6333744" y="3224784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9" name="직사각형 278">
              <a:extLst>
                <a:ext uri="{FF2B5EF4-FFF2-40B4-BE49-F238E27FC236}">
                  <a16:creationId xmlns:a16="http://schemas.microsoft.com/office/drawing/2014/main" id="{4BC9C32F-A5E8-4445-939C-68F9801AA644}"/>
                </a:ext>
              </a:extLst>
            </p:cNvPr>
            <p:cNvSpPr/>
            <p:nvPr/>
          </p:nvSpPr>
          <p:spPr>
            <a:xfrm>
              <a:off x="6528816" y="3224784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0" name="직사각형 279">
              <a:extLst>
                <a:ext uri="{FF2B5EF4-FFF2-40B4-BE49-F238E27FC236}">
                  <a16:creationId xmlns:a16="http://schemas.microsoft.com/office/drawing/2014/main" id="{B534D4FB-5560-4CDA-8716-E8BF0BAD2492}"/>
                </a:ext>
              </a:extLst>
            </p:cNvPr>
            <p:cNvSpPr/>
            <p:nvPr/>
          </p:nvSpPr>
          <p:spPr>
            <a:xfrm>
              <a:off x="6723888" y="3224784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1" name="직사각형 280">
              <a:extLst>
                <a:ext uri="{FF2B5EF4-FFF2-40B4-BE49-F238E27FC236}">
                  <a16:creationId xmlns:a16="http://schemas.microsoft.com/office/drawing/2014/main" id="{8F465EAE-598E-4507-A123-9FD80CC3575F}"/>
                </a:ext>
              </a:extLst>
            </p:cNvPr>
            <p:cNvSpPr/>
            <p:nvPr/>
          </p:nvSpPr>
          <p:spPr>
            <a:xfrm>
              <a:off x="6918960" y="3224784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2" name="직사각형 281">
              <a:extLst>
                <a:ext uri="{FF2B5EF4-FFF2-40B4-BE49-F238E27FC236}">
                  <a16:creationId xmlns:a16="http://schemas.microsoft.com/office/drawing/2014/main" id="{AB4E6662-3F63-44D9-97F1-CF903E246115}"/>
                </a:ext>
              </a:extLst>
            </p:cNvPr>
            <p:cNvSpPr/>
            <p:nvPr/>
          </p:nvSpPr>
          <p:spPr>
            <a:xfrm>
              <a:off x="7114032" y="3224784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3" name="직사각형 282">
              <a:extLst>
                <a:ext uri="{FF2B5EF4-FFF2-40B4-BE49-F238E27FC236}">
                  <a16:creationId xmlns:a16="http://schemas.microsoft.com/office/drawing/2014/main" id="{9937AF18-E1B0-41E5-926A-059CF3FF1B52}"/>
                </a:ext>
              </a:extLst>
            </p:cNvPr>
            <p:cNvSpPr/>
            <p:nvPr/>
          </p:nvSpPr>
          <p:spPr>
            <a:xfrm>
              <a:off x="7309104" y="3224784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4" name="직사각형 283">
              <a:extLst>
                <a:ext uri="{FF2B5EF4-FFF2-40B4-BE49-F238E27FC236}">
                  <a16:creationId xmlns:a16="http://schemas.microsoft.com/office/drawing/2014/main" id="{62F35C36-6ED6-4CC8-8E75-52F442937CA5}"/>
                </a:ext>
              </a:extLst>
            </p:cNvPr>
            <p:cNvSpPr/>
            <p:nvPr/>
          </p:nvSpPr>
          <p:spPr>
            <a:xfrm>
              <a:off x="7504176" y="3224784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86" name="직사각형 285">
            <a:extLst>
              <a:ext uri="{FF2B5EF4-FFF2-40B4-BE49-F238E27FC236}">
                <a16:creationId xmlns:a16="http://schemas.microsoft.com/office/drawing/2014/main" id="{3C429919-D75D-4BFC-AFBD-BC2BE9F7C611}"/>
              </a:ext>
            </a:extLst>
          </p:cNvPr>
          <p:cNvSpPr/>
          <p:nvPr/>
        </p:nvSpPr>
        <p:spPr>
          <a:xfrm>
            <a:off x="8400288" y="1868424"/>
            <a:ext cx="195072" cy="1950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7" name="직사각형 286">
            <a:extLst>
              <a:ext uri="{FF2B5EF4-FFF2-40B4-BE49-F238E27FC236}">
                <a16:creationId xmlns:a16="http://schemas.microsoft.com/office/drawing/2014/main" id="{DF54E2C1-7560-45A0-8504-57624ABF1A4F}"/>
              </a:ext>
            </a:extLst>
          </p:cNvPr>
          <p:cNvSpPr/>
          <p:nvPr/>
        </p:nvSpPr>
        <p:spPr>
          <a:xfrm>
            <a:off x="8595360" y="1868424"/>
            <a:ext cx="195072" cy="1950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8" name="직사각형 287">
            <a:extLst>
              <a:ext uri="{FF2B5EF4-FFF2-40B4-BE49-F238E27FC236}">
                <a16:creationId xmlns:a16="http://schemas.microsoft.com/office/drawing/2014/main" id="{691D8117-2007-40C9-B820-A9AFF26745AD}"/>
              </a:ext>
            </a:extLst>
          </p:cNvPr>
          <p:cNvSpPr/>
          <p:nvPr/>
        </p:nvSpPr>
        <p:spPr>
          <a:xfrm>
            <a:off x="8790432" y="1868424"/>
            <a:ext cx="195072" cy="1950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9" name="직사각형 288">
            <a:extLst>
              <a:ext uri="{FF2B5EF4-FFF2-40B4-BE49-F238E27FC236}">
                <a16:creationId xmlns:a16="http://schemas.microsoft.com/office/drawing/2014/main" id="{D32D9915-4EF3-4AB6-BF5F-03EB58D0977A}"/>
              </a:ext>
            </a:extLst>
          </p:cNvPr>
          <p:cNvSpPr/>
          <p:nvPr/>
        </p:nvSpPr>
        <p:spPr>
          <a:xfrm>
            <a:off x="8985504" y="1868424"/>
            <a:ext cx="195072" cy="1950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4" name="직사각형 293">
            <a:extLst>
              <a:ext uri="{FF2B5EF4-FFF2-40B4-BE49-F238E27FC236}">
                <a16:creationId xmlns:a16="http://schemas.microsoft.com/office/drawing/2014/main" id="{5003E116-EFC3-426F-90B5-89447214B0D2}"/>
              </a:ext>
            </a:extLst>
          </p:cNvPr>
          <p:cNvSpPr/>
          <p:nvPr/>
        </p:nvSpPr>
        <p:spPr>
          <a:xfrm>
            <a:off x="8400288" y="2063496"/>
            <a:ext cx="195072" cy="1950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5" name="직사각형 294">
            <a:extLst>
              <a:ext uri="{FF2B5EF4-FFF2-40B4-BE49-F238E27FC236}">
                <a16:creationId xmlns:a16="http://schemas.microsoft.com/office/drawing/2014/main" id="{C293F4BB-ABB7-460F-81F9-3E308FCEBC6D}"/>
              </a:ext>
            </a:extLst>
          </p:cNvPr>
          <p:cNvSpPr/>
          <p:nvPr/>
        </p:nvSpPr>
        <p:spPr>
          <a:xfrm>
            <a:off x="8595360" y="2063496"/>
            <a:ext cx="195072" cy="1950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6" name="직사각형 295">
            <a:extLst>
              <a:ext uri="{FF2B5EF4-FFF2-40B4-BE49-F238E27FC236}">
                <a16:creationId xmlns:a16="http://schemas.microsoft.com/office/drawing/2014/main" id="{32B9B39E-ACC4-4E9F-A0EA-67AB99FC535B}"/>
              </a:ext>
            </a:extLst>
          </p:cNvPr>
          <p:cNvSpPr/>
          <p:nvPr/>
        </p:nvSpPr>
        <p:spPr>
          <a:xfrm>
            <a:off x="8790432" y="2063496"/>
            <a:ext cx="195072" cy="1950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7" name="직사각형 296">
            <a:extLst>
              <a:ext uri="{FF2B5EF4-FFF2-40B4-BE49-F238E27FC236}">
                <a16:creationId xmlns:a16="http://schemas.microsoft.com/office/drawing/2014/main" id="{92E167F7-EBE6-4011-A181-E656CCE2F3E8}"/>
              </a:ext>
            </a:extLst>
          </p:cNvPr>
          <p:cNvSpPr/>
          <p:nvPr/>
        </p:nvSpPr>
        <p:spPr>
          <a:xfrm>
            <a:off x="8985504" y="2063496"/>
            <a:ext cx="195072" cy="1950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2" name="직사각형 301">
            <a:extLst>
              <a:ext uri="{FF2B5EF4-FFF2-40B4-BE49-F238E27FC236}">
                <a16:creationId xmlns:a16="http://schemas.microsoft.com/office/drawing/2014/main" id="{DBEE02E8-2D93-4F60-90BF-C4DAA915F0A3}"/>
              </a:ext>
            </a:extLst>
          </p:cNvPr>
          <p:cNvSpPr/>
          <p:nvPr/>
        </p:nvSpPr>
        <p:spPr>
          <a:xfrm>
            <a:off x="8400288" y="2258568"/>
            <a:ext cx="195072" cy="1950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3" name="직사각형 302">
            <a:extLst>
              <a:ext uri="{FF2B5EF4-FFF2-40B4-BE49-F238E27FC236}">
                <a16:creationId xmlns:a16="http://schemas.microsoft.com/office/drawing/2014/main" id="{100A1721-C875-459D-AF40-7AAE10D758C7}"/>
              </a:ext>
            </a:extLst>
          </p:cNvPr>
          <p:cNvSpPr/>
          <p:nvPr/>
        </p:nvSpPr>
        <p:spPr>
          <a:xfrm>
            <a:off x="8595360" y="2258568"/>
            <a:ext cx="195072" cy="1950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4" name="직사각형 303">
            <a:extLst>
              <a:ext uri="{FF2B5EF4-FFF2-40B4-BE49-F238E27FC236}">
                <a16:creationId xmlns:a16="http://schemas.microsoft.com/office/drawing/2014/main" id="{008B9FC9-F093-4645-BA29-06C1452DACF6}"/>
              </a:ext>
            </a:extLst>
          </p:cNvPr>
          <p:cNvSpPr/>
          <p:nvPr/>
        </p:nvSpPr>
        <p:spPr>
          <a:xfrm>
            <a:off x="8790432" y="2258568"/>
            <a:ext cx="195072" cy="1950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5" name="직사각형 304">
            <a:extLst>
              <a:ext uri="{FF2B5EF4-FFF2-40B4-BE49-F238E27FC236}">
                <a16:creationId xmlns:a16="http://schemas.microsoft.com/office/drawing/2014/main" id="{F7420F9F-0377-4512-8C01-97638B153FE6}"/>
              </a:ext>
            </a:extLst>
          </p:cNvPr>
          <p:cNvSpPr/>
          <p:nvPr/>
        </p:nvSpPr>
        <p:spPr>
          <a:xfrm>
            <a:off x="8985504" y="2258568"/>
            <a:ext cx="195072" cy="1950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0" name="직사각형 309">
            <a:extLst>
              <a:ext uri="{FF2B5EF4-FFF2-40B4-BE49-F238E27FC236}">
                <a16:creationId xmlns:a16="http://schemas.microsoft.com/office/drawing/2014/main" id="{C17CFA0A-7CA0-4360-AFE1-758721F53AFA}"/>
              </a:ext>
            </a:extLst>
          </p:cNvPr>
          <p:cNvSpPr/>
          <p:nvPr/>
        </p:nvSpPr>
        <p:spPr>
          <a:xfrm>
            <a:off x="8400288" y="2453640"/>
            <a:ext cx="195072" cy="1950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1" name="직사각형 310">
            <a:extLst>
              <a:ext uri="{FF2B5EF4-FFF2-40B4-BE49-F238E27FC236}">
                <a16:creationId xmlns:a16="http://schemas.microsoft.com/office/drawing/2014/main" id="{31FCE58C-94A1-4711-8124-93BE68E0D950}"/>
              </a:ext>
            </a:extLst>
          </p:cNvPr>
          <p:cNvSpPr/>
          <p:nvPr/>
        </p:nvSpPr>
        <p:spPr>
          <a:xfrm>
            <a:off x="8595360" y="2453640"/>
            <a:ext cx="195072" cy="1950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2" name="직사각형 311">
            <a:extLst>
              <a:ext uri="{FF2B5EF4-FFF2-40B4-BE49-F238E27FC236}">
                <a16:creationId xmlns:a16="http://schemas.microsoft.com/office/drawing/2014/main" id="{4311FAD0-AC6F-4D06-A0A1-D1C17D3E402C}"/>
              </a:ext>
            </a:extLst>
          </p:cNvPr>
          <p:cNvSpPr/>
          <p:nvPr/>
        </p:nvSpPr>
        <p:spPr>
          <a:xfrm>
            <a:off x="8790432" y="2453640"/>
            <a:ext cx="195072" cy="1950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3" name="직사각형 312">
            <a:extLst>
              <a:ext uri="{FF2B5EF4-FFF2-40B4-BE49-F238E27FC236}">
                <a16:creationId xmlns:a16="http://schemas.microsoft.com/office/drawing/2014/main" id="{668C1A6B-45D2-4303-AD45-986B4734950E}"/>
              </a:ext>
            </a:extLst>
          </p:cNvPr>
          <p:cNvSpPr/>
          <p:nvPr/>
        </p:nvSpPr>
        <p:spPr>
          <a:xfrm>
            <a:off x="8985504" y="2453640"/>
            <a:ext cx="195072" cy="1950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8" name="직사각형 317">
            <a:extLst>
              <a:ext uri="{FF2B5EF4-FFF2-40B4-BE49-F238E27FC236}">
                <a16:creationId xmlns:a16="http://schemas.microsoft.com/office/drawing/2014/main" id="{AF2DCFCD-C272-4B30-9767-A7E7305A83A9}"/>
              </a:ext>
            </a:extLst>
          </p:cNvPr>
          <p:cNvSpPr/>
          <p:nvPr/>
        </p:nvSpPr>
        <p:spPr>
          <a:xfrm>
            <a:off x="8400288" y="2648712"/>
            <a:ext cx="195072" cy="1950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9" name="직사각형 318">
            <a:extLst>
              <a:ext uri="{FF2B5EF4-FFF2-40B4-BE49-F238E27FC236}">
                <a16:creationId xmlns:a16="http://schemas.microsoft.com/office/drawing/2014/main" id="{A148E2BC-E8FA-4771-BDE8-2A1C27967A6A}"/>
              </a:ext>
            </a:extLst>
          </p:cNvPr>
          <p:cNvSpPr/>
          <p:nvPr/>
        </p:nvSpPr>
        <p:spPr>
          <a:xfrm>
            <a:off x="8595360" y="2648712"/>
            <a:ext cx="195072" cy="1950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0" name="직사각형 319">
            <a:extLst>
              <a:ext uri="{FF2B5EF4-FFF2-40B4-BE49-F238E27FC236}">
                <a16:creationId xmlns:a16="http://schemas.microsoft.com/office/drawing/2014/main" id="{F6955E05-84A8-4088-9616-94BE313085EA}"/>
              </a:ext>
            </a:extLst>
          </p:cNvPr>
          <p:cNvSpPr/>
          <p:nvPr/>
        </p:nvSpPr>
        <p:spPr>
          <a:xfrm>
            <a:off x="8790432" y="2648712"/>
            <a:ext cx="195072" cy="1950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1" name="직사각형 320">
            <a:extLst>
              <a:ext uri="{FF2B5EF4-FFF2-40B4-BE49-F238E27FC236}">
                <a16:creationId xmlns:a16="http://schemas.microsoft.com/office/drawing/2014/main" id="{A46D062C-3683-4F42-B447-75F9ABDDAA39}"/>
              </a:ext>
            </a:extLst>
          </p:cNvPr>
          <p:cNvSpPr/>
          <p:nvPr/>
        </p:nvSpPr>
        <p:spPr>
          <a:xfrm>
            <a:off x="8985504" y="2648712"/>
            <a:ext cx="195072" cy="1950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6" name="직사각형 325">
            <a:extLst>
              <a:ext uri="{FF2B5EF4-FFF2-40B4-BE49-F238E27FC236}">
                <a16:creationId xmlns:a16="http://schemas.microsoft.com/office/drawing/2014/main" id="{E5DE96B1-0D22-4B9F-BB48-CF953772DD75}"/>
              </a:ext>
            </a:extLst>
          </p:cNvPr>
          <p:cNvSpPr/>
          <p:nvPr/>
        </p:nvSpPr>
        <p:spPr>
          <a:xfrm>
            <a:off x="8400288" y="2843784"/>
            <a:ext cx="195072" cy="1950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7" name="직사각형 326">
            <a:extLst>
              <a:ext uri="{FF2B5EF4-FFF2-40B4-BE49-F238E27FC236}">
                <a16:creationId xmlns:a16="http://schemas.microsoft.com/office/drawing/2014/main" id="{8FCA0004-04FE-4BBC-8AFB-153E0EE2A2E8}"/>
              </a:ext>
            </a:extLst>
          </p:cNvPr>
          <p:cNvSpPr/>
          <p:nvPr/>
        </p:nvSpPr>
        <p:spPr>
          <a:xfrm>
            <a:off x="8595360" y="2843784"/>
            <a:ext cx="195072" cy="1950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8" name="직사각형 327">
            <a:extLst>
              <a:ext uri="{FF2B5EF4-FFF2-40B4-BE49-F238E27FC236}">
                <a16:creationId xmlns:a16="http://schemas.microsoft.com/office/drawing/2014/main" id="{4046B152-35BA-4BC1-8914-B296391A82F5}"/>
              </a:ext>
            </a:extLst>
          </p:cNvPr>
          <p:cNvSpPr/>
          <p:nvPr/>
        </p:nvSpPr>
        <p:spPr>
          <a:xfrm>
            <a:off x="8790432" y="2843784"/>
            <a:ext cx="195072" cy="1950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9" name="직사각형 328">
            <a:extLst>
              <a:ext uri="{FF2B5EF4-FFF2-40B4-BE49-F238E27FC236}">
                <a16:creationId xmlns:a16="http://schemas.microsoft.com/office/drawing/2014/main" id="{7969FB50-BCBE-4953-84F9-D11616F49451}"/>
              </a:ext>
            </a:extLst>
          </p:cNvPr>
          <p:cNvSpPr/>
          <p:nvPr/>
        </p:nvSpPr>
        <p:spPr>
          <a:xfrm>
            <a:off x="8985504" y="2843784"/>
            <a:ext cx="195072" cy="1950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4" name="직사각형 333">
            <a:extLst>
              <a:ext uri="{FF2B5EF4-FFF2-40B4-BE49-F238E27FC236}">
                <a16:creationId xmlns:a16="http://schemas.microsoft.com/office/drawing/2014/main" id="{70E62E07-99B9-4FA8-8B77-685A271C61E9}"/>
              </a:ext>
            </a:extLst>
          </p:cNvPr>
          <p:cNvSpPr/>
          <p:nvPr/>
        </p:nvSpPr>
        <p:spPr>
          <a:xfrm>
            <a:off x="8400288" y="3038856"/>
            <a:ext cx="195072" cy="1950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5" name="직사각형 334">
            <a:extLst>
              <a:ext uri="{FF2B5EF4-FFF2-40B4-BE49-F238E27FC236}">
                <a16:creationId xmlns:a16="http://schemas.microsoft.com/office/drawing/2014/main" id="{9FCA358E-468F-4376-B00B-09053B6B2437}"/>
              </a:ext>
            </a:extLst>
          </p:cNvPr>
          <p:cNvSpPr/>
          <p:nvPr/>
        </p:nvSpPr>
        <p:spPr>
          <a:xfrm>
            <a:off x="8595360" y="3038856"/>
            <a:ext cx="195072" cy="1950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6" name="직사각형 335">
            <a:extLst>
              <a:ext uri="{FF2B5EF4-FFF2-40B4-BE49-F238E27FC236}">
                <a16:creationId xmlns:a16="http://schemas.microsoft.com/office/drawing/2014/main" id="{32228AA7-BB96-4FAD-91DB-1F4D65C8A5C4}"/>
              </a:ext>
            </a:extLst>
          </p:cNvPr>
          <p:cNvSpPr/>
          <p:nvPr/>
        </p:nvSpPr>
        <p:spPr>
          <a:xfrm>
            <a:off x="8790432" y="3038856"/>
            <a:ext cx="195072" cy="1950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7" name="직사각형 336">
            <a:extLst>
              <a:ext uri="{FF2B5EF4-FFF2-40B4-BE49-F238E27FC236}">
                <a16:creationId xmlns:a16="http://schemas.microsoft.com/office/drawing/2014/main" id="{638FCEAE-3A15-4973-9C80-433D55D6035B}"/>
              </a:ext>
            </a:extLst>
          </p:cNvPr>
          <p:cNvSpPr/>
          <p:nvPr/>
        </p:nvSpPr>
        <p:spPr>
          <a:xfrm>
            <a:off x="8985504" y="3038856"/>
            <a:ext cx="195072" cy="1950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2" name="직사각형 341">
            <a:extLst>
              <a:ext uri="{FF2B5EF4-FFF2-40B4-BE49-F238E27FC236}">
                <a16:creationId xmlns:a16="http://schemas.microsoft.com/office/drawing/2014/main" id="{75F7FDB1-99D7-45CE-A19C-5BE391D862FF}"/>
              </a:ext>
            </a:extLst>
          </p:cNvPr>
          <p:cNvSpPr/>
          <p:nvPr/>
        </p:nvSpPr>
        <p:spPr>
          <a:xfrm>
            <a:off x="8400288" y="3233928"/>
            <a:ext cx="195072" cy="1950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3" name="직사각형 342">
            <a:extLst>
              <a:ext uri="{FF2B5EF4-FFF2-40B4-BE49-F238E27FC236}">
                <a16:creationId xmlns:a16="http://schemas.microsoft.com/office/drawing/2014/main" id="{6711CBB0-01B3-4720-89D9-2A40A3409C14}"/>
              </a:ext>
            </a:extLst>
          </p:cNvPr>
          <p:cNvSpPr/>
          <p:nvPr/>
        </p:nvSpPr>
        <p:spPr>
          <a:xfrm>
            <a:off x="8595360" y="3233928"/>
            <a:ext cx="195072" cy="1950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4" name="직사각형 343">
            <a:extLst>
              <a:ext uri="{FF2B5EF4-FFF2-40B4-BE49-F238E27FC236}">
                <a16:creationId xmlns:a16="http://schemas.microsoft.com/office/drawing/2014/main" id="{EE2FEDE4-87D5-403E-BD9B-7467E4A08DB8}"/>
              </a:ext>
            </a:extLst>
          </p:cNvPr>
          <p:cNvSpPr/>
          <p:nvPr/>
        </p:nvSpPr>
        <p:spPr>
          <a:xfrm>
            <a:off x="8790432" y="3233928"/>
            <a:ext cx="195072" cy="1950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5" name="직사각형 344">
            <a:extLst>
              <a:ext uri="{FF2B5EF4-FFF2-40B4-BE49-F238E27FC236}">
                <a16:creationId xmlns:a16="http://schemas.microsoft.com/office/drawing/2014/main" id="{878E672C-3A64-48CA-9735-9DAF971DC416}"/>
              </a:ext>
            </a:extLst>
          </p:cNvPr>
          <p:cNvSpPr/>
          <p:nvPr/>
        </p:nvSpPr>
        <p:spPr>
          <a:xfrm>
            <a:off x="8985504" y="3233928"/>
            <a:ext cx="195072" cy="1950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02C8C361-E5BF-4AB3-B85C-F9CF68126384}"/>
              </a:ext>
            </a:extLst>
          </p:cNvPr>
          <p:cNvGrpSpPr/>
          <p:nvPr/>
        </p:nvGrpSpPr>
        <p:grpSpPr>
          <a:xfrm>
            <a:off x="8400288" y="3419856"/>
            <a:ext cx="780288" cy="1560576"/>
            <a:chOff x="9180576" y="1868424"/>
            <a:chExt cx="780288" cy="1560576"/>
          </a:xfrm>
        </p:grpSpPr>
        <p:sp>
          <p:nvSpPr>
            <p:cNvPr id="290" name="직사각형 289">
              <a:extLst>
                <a:ext uri="{FF2B5EF4-FFF2-40B4-BE49-F238E27FC236}">
                  <a16:creationId xmlns:a16="http://schemas.microsoft.com/office/drawing/2014/main" id="{3F42BC82-89F8-4AF8-A590-9A9C0CAD88FB}"/>
                </a:ext>
              </a:extLst>
            </p:cNvPr>
            <p:cNvSpPr/>
            <p:nvPr/>
          </p:nvSpPr>
          <p:spPr>
            <a:xfrm>
              <a:off x="9180576" y="1868424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1" name="직사각형 290">
              <a:extLst>
                <a:ext uri="{FF2B5EF4-FFF2-40B4-BE49-F238E27FC236}">
                  <a16:creationId xmlns:a16="http://schemas.microsoft.com/office/drawing/2014/main" id="{A9D4DC83-5A5B-4407-9324-5CDFE8DA2FFF}"/>
                </a:ext>
              </a:extLst>
            </p:cNvPr>
            <p:cNvSpPr/>
            <p:nvPr/>
          </p:nvSpPr>
          <p:spPr>
            <a:xfrm>
              <a:off x="9375648" y="1868424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2" name="직사각형 291">
              <a:extLst>
                <a:ext uri="{FF2B5EF4-FFF2-40B4-BE49-F238E27FC236}">
                  <a16:creationId xmlns:a16="http://schemas.microsoft.com/office/drawing/2014/main" id="{6D68771C-EAE2-46BD-959E-1A005212060E}"/>
                </a:ext>
              </a:extLst>
            </p:cNvPr>
            <p:cNvSpPr/>
            <p:nvPr/>
          </p:nvSpPr>
          <p:spPr>
            <a:xfrm>
              <a:off x="9570720" y="1868424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3" name="직사각형 292">
              <a:extLst>
                <a:ext uri="{FF2B5EF4-FFF2-40B4-BE49-F238E27FC236}">
                  <a16:creationId xmlns:a16="http://schemas.microsoft.com/office/drawing/2014/main" id="{65500F3A-C2E2-4860-AD0A-69207A5EE216}"/>
                </a:ext>
              </a:extLst>
            </p:cNvPr>
            <p:cNvSpPr/>
            <p:nvPr/>
          </p:nvSpPr>
          <p:spPr>
            <a:xfrm>
              <a:off x="9765792" y="1868424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8" name="직사각형 297">
              <a:extLst>
                <a:ext uri="{FF2B5EF4-FFF2-40B4-BE49-F238E27FC236}">
                  <a16:creationId xmlns:a16="http://schemas.microsoft.com/office/drawing/2014/main" id="{4C7C401D-5711-4F0D-9FC6-C06960AF8484}"/>
                </a:ext>
              </a:extLst>
            </p:cNvPr>
            <p:cNvSpPr/>
            <p:nvPr/>
          </p:nvSpPr>
          <p:spPr>
            <a:xfrm>
              <a:off x="9180576" y="2063496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9" name="직사각형 298">
              <a:extLst>
                <a:ext uri="{FF2B5EF4-FFF2-40B4-BE49-F238E27FC236}">
                  <a16:creationId xmlns:a16="http://schemas.microsoft.com/office/drawing/2014/main" id="{C57AF382-0BF2-4267-9166-2D0283E84C0C}"/>
                </a:ext>
              </a:extLst>
            </p:cNvPr>
            <p:cNvSpPr/>
            <p:nvPr/>
          </p:nvSpPr>
          <p:spPr>
            <a:xfrm>
              <a:off x="9375648" y="2063496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0" name="직사각형 299">
              <a:extLst>
                <a:ext uri="{FF2B5EF4-FFF2-40B4-BE49-F238E27FC236}">
                  <a16:creationId xmlns:a16="http://schemas.microsoft.com/office/drawing/2014/main" id="{89947710-B276-43B4-9CA6-4F4F3483CD1D}"/>
                </a:ext>
              </a:extLst>
            </p:cNvPr>
            <p:cNvSpPr/>
            <p:nvPr/>
          </p:nvSpPr>
          <p:spPr>
            <a:xfrm>
              <a:off x="9570720" y="2063496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1" name="직사각형 300">
              <a:extLst>
                <a:ext uri="{FF2B5EF4-FFF2-40B4-BE49-F238E27FC236}">
                  <a16:creationId xmlns:a16="http://schemas.microsoft.com/office/drawing/2014/main" id="{D97DE6E6-8A0B-4159-821B-14C27A0F23D6}"/>
                </a:ext>
              </a:extLst>
            </p:cNvPr>
            <p:cNvSpPr/>
            <p:nvPr/>
          </p:nvSpPr>
          <p:spPr>
            <a:xfrm>
              <a:off x="9765792" y="2063496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6" name="직사각형 305">
              <a:extLst>
                <a:ext uri="{FF2B5EF4-FFF2-40B4-BE49-F238E27FC236}">
                  <a16:creationId xmlns:a16="http://schemas.microsoft.com/office/drawing/2014/main" id="{8CA70CE3-ECBB-44ED-BF40-32283675062C}"/>
                </a:ext>
              </a:extLst>
            </p:cNvPr>
            <p:cNvSpPr/>
            <p:nvPr/>
          </p:nvSpPr>
          <p:spPr>
            <a:xfrm>
              <a:off x="9180576" y="2258568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7" name="직사각형 306">
              <a:extLst>
                <a:ext uri="{FF2B5EF4-FFF2-40B4-BE49-F238E27FC236}">
                  <a16:creationId xmlns:a16="http://schemas.microsoft.com/office/drawing/2014/main" id="{E3CC45EA-1F84-4721-849D-347F2F23CCD0}"/>
                </a:ext>
              </a:extLst>
            </p:cNvPr>
            <p:cNvSpPr/>
            <p:nvPr/>
          </p:nvSpPr>
          <p:spPr>
            <a:xfrm>
              <a:off x="9375648" y="2258568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8" name="직사각형 307">
              <a:extLst>
                <a:ext uri="{FF2B5EF4-FFF2-40B4-BE49-F238E27FC236}">
                  <a16:creationId xmlns:a16="http://schemas.microsoft.com/office/drawing/2014/main" id="{9E0C5705-0E0A-4626-8739-9373E373ABC3}"/>
                </a:ext>
              </a:extLst>
            </p:cNvPr>
            <p:cNvSpPr/>
            <p:nvPr/>
          </p:nvSpPr>
          <p:spPr>
            <a:xfrm>
              <a:off x="9570720" y="2258568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9" name="직사각형 308">
              <a:extLst>
                <a:ext uri="{FF2B5EF4-FFF2-40B4-BE49-F238E27FC236}">
                  <a16:creationId xmlns:a16="http://schemas.microsoft.com/office/drawing/2014/main" id="{B7D83E91-72F7-4B6D-A182-195A5D753A0B}"/>
                </a:ext>
              </a:extLst>
            </p:cNvPr>
            <p:cNvSpPr/>
            <p:nvPr/>
          </p:nvSpPr>
          <p:spPr>
            <a:xfrm>
              <a:off x="9765792" y="2258568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4" name="직사각형 313">
              <a:extLst>
                <a:ext uri="{FF2B5EF4-FFF2-40B4-BE49-F238E27FC236}">
                  <a16:creationId xmlns:a16="http://schemas.microsoft.com/office/drawing/2014/main" id="{EA553D73-B973-4C21-ACB3-BBF95372506F}"/>
                </a:ext>
              </a:extLst>
            </p:cNvPr>
            <p:cNvSpPr/>
            <p:nvPr/>
          </p:nvSpPr>
          <p:spPr>
            <a:xfrm>
              <a:off x="9180576" y="2453640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5" name="직사각형 314">
              <a:extLst>
                <a:ext uri="{FF2B5EF4-FFF2-40B4-BE49-F238E27FC236}">
                  <a16:creationId xmlns:a16="http://schemas.microsoft.com/office/drawing/2014/main" id="{292607AA-ECF4-4017-9C51-F53CA8CDD791}"/>
                </a:ext>
              </a:extLst>
            </p:cNvPr>
            <p:cNvSpPr/>
            <p:nvPr/>
          </p:nvSpPr>
          <p:spPr>
            <a:xfrm>
              <a:off x="9375648" y="2453640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6" name="직사각형 315">
              <a:extLst>
                <a:ext uri="{FF2B5EF4-FFF2-40B4-BE49-F238E27FC236}">
                  <a16:creationId xmlns:a16="http://schemas.microsoft.com/office/drawing/2014/main" id="{FC790CEC-A214-4812-B944-1C8470948674}"/>
                </a:ext>
              </a:extLst>
            </p:cNvPr>
            <p:cNvSpPr/>
            <p:nvPr/>
          </p:nvSpPr>
          <p:spPr>
            <a:xfrm>
              <a:off x="9570720" y="2453640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7" name="직사각형 316">
              <a:extLst>
                <a:ext uri="{FF2B5EF4-FFF2-40B4-BE49-F238E27FC236}">
                  <a16:creationId xmlns:a16="http://schemas.microsoft.com/office/drawing/2014/main" id="{55C04F81-F096-4DB6-B011-8490EBFC60A3}"/>
                </a:ext>
              </a:extLst>
            </p:cNvPr>
            <p:cNvSpPr/>
            <p:nvPr/>
          </p:nvSpPr>
          <p:spPr>
            <a:xfrm>
              <a:off x="9765792" y="2453640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2" name="직사각형 321">
              <a:extLst>
                <a:ext uri="{FF2B5EF4-FFF2-40B4-BE49-F238E27FC236}">
                  <a16:creationId xmlns:a16="http://schemas.microsoft.com/office/drawing/2014/main" id="{D9C4E00D-5F6A-449F-927D-9F19890E5E54}"/>
                </a:ext>
              </a:extLst>
            </p:cNvPr>
            <p:cNvSpPr/>
            <p:nvPr/>
          </p:nvSpPr>
          <p:spPr>
            <a:xfrm>
              <a:off x="9180576" y="2648712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3" name="직사각형 322">
              <a:extLst>
                <a:ext uri="{FF2B5EF4-FFF2-40B4-BE49-F238E27FC236}">
                  <a16:creationId xmlns:a16="http://schemas.microsoft.com/office/drawing/2014/main" id="{0569643F-2892-4A79-B81F-F90A310E56F6}"/>
                </a:ext>
              </a:extLst>
            </p:cNvPr>
            <p:cNvSpPr/>
            <p:nvPr/>
          </p:nvSpPr>
          <p:spPr>
            <a:xfrm>
              <a:off x="9375648" y="2648712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4" name="직사각형 323">
              <a:extLst>
                <a:ext uri="{FF2B5EF4-FFF2-40B4-BE49-F238E27FC236}">
                  <a16:creationId xmlns:a16="http://schemas.microsoft.com/office/drawing/2014/main" id="{7618A6E0-5706-4C05-93C3-A867C20F7770}"/>
                </a:ext>
              </a:extLst>
            </p:cNvPr>
            <p:cNvSpPr/>
            <p:nvPr/>
          </p:nvSpPr>
          <p:spPr>
            <a:xfrm>
              <a:off x="9570720" y="2648712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5" name="직사각형 324">
              <a:extLst>
                <a:ext uri="{FF2B5EF4-FFF2-40B4-BE49-F238E27FC236}">
                  <a16:creationId xmlns:a16="http://schemas.microsoft.com/office/drawing/2014/main" id="{E7F84EA6-FD55-4F96-849B-4828B1956372}"/>
                </a:ext>
              </a:extLst>
            </p:cNvPr>
            <p:cNvSpPr/>
            <p:nvPr/>
          </p:nvSpPr>
          <p:spPr>
            <a:xfrm>
              <a:off x="9765792" y="2648712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0" name="직사각형 329">
              <a:extLst>
                <a:ext uri="{FF2B5EF4-FFF2-40B4-BE49-F238E27FC236}">
                  <a16:creationId xmlns:a16="http://schemas.microsoft.com/office/drawing/2014/main" id="{B40212AF-D101-4144-9C8F-FF67568FB8B5}"/>
                </a:ext>
              </a:extLst>
            </p:cNvPr>
            <p:cNvSpPr/>
            <p:nvPr/>
          </p:nvSpPr>
          <p:spPr>
            <a:xfrm>
              <a:off x="9180576" y="2843784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1" name="직사각형 330">
              <a:extLst>
                <a:ext uri="{FF2B5EF4-FFF2-40B4-BE49-F238E27FC236}">
                  <a16:creationId xmlns:a16="http://schemas.microsoft.com/office/drawing/2014/main" id="{E848801E-F360-4925-A3BB-5CF9BB8FBEAC}"/>
                </a:ext>
              </a:extLst>
            </p:cNvPr>
            <p:cNvSpPr/>
            <p:nvPr/>
          </p:nvSpPr>
          <p:spPr>
            <a:xfrm>
              <a:off x="9375648" y="2843784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2" name="직사각형 331">
              <a:extLst>
                <a:ext uri="{FF2B5EF4-FFF2-40B4-BE49-F238E27FC236}">
                  <a16:creationId xmlns:a16="http://schemas.microsoft.com/office/drawing/2014/main" id="{222C1D16-C448-46E8-83FF-26290DBFF974}"/>
                </a:ext>
              </a:extLst>
            </p:cNvPr>
            <p:cNvSpPr/>
            <p:nvPr/>
          </p:nvSpPr>
          <p:spPr>
            <a:xfrm>
              <a:off x="9570720" y="2843784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3" name="직사각형 332">
              <a:extLst>
                <a:ext uri="{FF2B5EF4-FFF2-40B4-BE49-F238E27FC236}">
                  <a16:creationId xmlns:a16="http://schemas.microsoft.com/office/drawing/2014/main" id="{E31D4BA6-655B-4ECF-B4C6-4E99A1262401}"/>
                </a:ext>
              </a:extLst>
            </p:cNvPr>
            <p:cNvSpPr/>
            <p:nvPr/>
          </p:nvSpPr>
          <p:spPr>
            <a:xfrm>
              <a:off x="9765792" y="2843784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8" name="직사각형 337">
              <a:extLst>
                <a:ext uri="{FF2B5EF4-FFF2-40B4-BE49-F238E27FC236}">
                  <a16:creationId xmlns:a16="http://schemas.microsoft.com/office/drawing/2014/main" id="{1A3CB2EC-F9FD-4877-9F67-93E5899491B6}"/>
                </a:ext>
              </a:extLst>
            </p:cNvPr>
            <p:cNvSpPr/>
            <p:nvPr/>
          </p:nvSpPr>
          <p:spPr>
            <a:xfrm>
              <a:off x="9180576" y="3038856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9" name="직사각형 338">
              <a:extLst>
                <a:ext uri="{FF2B5EF4-FFF2-40B4-BE49-F238E27FC236}">
                  <a16:creationId xmlns:a16="http://schemas.microsoft.com/office/drawing/2014/main" id="{0AAA0C7A-4446-4E46-B9C3-F6A248F60114}"/>
                </a:ext>
              </a:extLst>
            </p:cNvPr>
            <p:cNvSpPr/>
            <p:nvPr/>
          </p:nvSpPr>
          <p:spPr>
            <a:xfrm>
              <a:off x="9375648" y="3038856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0" name="직사각형 339">
              <a:extLst>
                <a:ext uri="{FF2B5EF4-FFF2-40B4-BE49-F238E27FC236}">
                  <a16:creationId xmlns:a16="http://schemas.microsoft.com/office/drawing/2014/main" id="{D994C2C1-8C51-4DCB-83A8-B32939CEF668}"/>
                </a:ext>
              </a:extLst>
            </p:cNvPr>
            <p:cNvSpPr/>
            <p:nvPr/>
          </p:nvSpPr>
          <p:spPr>
            <a:xfrm>
              <a:off x="9570720" y="3038856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1" name="직사각형 340">
              <a:extLst>
                <a:ext uri="{FF2B5EF4-FFF2-40B4-BE49-F238E27FC236}">
                  <a16:creationId xmlns:a16="http://schemas.microsoft.com/office/drawing/2014/main" id="{DF228E61-53B6-44C7-BF32-391EF8D91FC5}"/>
                </a:ext>
              </a:extLst>
            </p:cNvPr>
            <p:cNvSpPr/>
            <p:nvPr/>
          </p:nvSpPr>
          <p:spPr>
            <a:xfrm>
              <a:off x="9765792" y="3038856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6" name="직사각형 345">
              <a:extLst>
                <a:ext uri="{FF2B5EF4-FFF2-40B4-BE49-F238E27FC236}">
                  <a16:creationId xmlns:a16="http://schemas.microsoft.com/office/drawing/2014/main" id="{4F8639B9-1E6B-4E28-96FF-7AA155D099A0}"/>
                </a:ext>
              </a:extLst>
            </p:cNvPr>
            <p:cNvSpPr/>
            <p:nvPr/>
          </p:nvSpPr>
          <p:spPr>
            <a:xfrm>
              <a:off x="9180576" y="3233928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7" name="직사각형 346">
              <a:extLst>
                <a:ext uri="{FF2B5EF4-FFF2-40B4-BE49-F238E27FC236}">
                  <a16:creationId xmlns:a16="http://schemas.microsoft.com/office/drawing/2014/main" id="{917D61D0-931C-4C8E-9521-1D0F5A4F70C9}"/>
                </a:ext>
              </a:extLst>
            </p:cNvPr>
            <p:cNvSpPr/>
            <p:nvPr/>
          </p:nvSpPr>
          <p:spPr>
            <a:xfrm>
              <a:off x="9375648" y="3233928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8" name="직사각형 347">
              <a:extLst>
                <a:ext uri="{FF2B5EF4-FFF2-40B4-BE49-F238E27FC236}">
                  <a16:creationId xmlns:a16="http://schemas.microsoft.com/office/drawing/2014/main" id="{B6A18D68-2E95-47F3-8A92-D8592CCE7607}"/>
                </a:ext>
              </a:extLst>
            </p:cNvPr>
            <p:cNvSpPr/>
            <p:nvPr/>
          </p:nvSpPr>
          <p:spPr>
            <a:xfrm>
              <a:off x="9570720" y="3233928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9" name="직사각형 348">
              <a:extLst>
                <a:ext uri="{FF2B5EF4-FFF2-40B4-BE49-F238E27FC236}">
                  <a16:creationId xmlns:a16="http://schemas.microsoft.com/office/drawing/2014/main" id="{D6D44097-C30B-4571-ABC8-B20B526818EB}"/>
                </a:ext>
              </a:extLst>
            </p:cNvPr>
            <p:cNvSpPr/>
            <p:nvPr/>
          </p:nvSpPr>
          <p:spPr>
            <a:xfrm>
              <a:off x="9765792" y="3233928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6" name="화살표: 오른쪽 25">
            <a:extLst>
              <a:ext uri="{FF2B5EF4-FFF2-40B4-BE49-F238E27FC236}">
                <a16:creationId xmlns:a16="http://schemas.microsoft.com/office/drawing/2014/main" id="{C525A272-B0BD-48F9-9885-336BFA00AB8A}"/>
              </a:ext>
            </a:extLst>
          </p:cNvPr>
          <p:cNvSpPr/>
          <p:nvPr/>
        </p:nvSpPr>
        <p:spPr>
          <a:xfrm>
            <a:off x="7869936" y="2444496"/>
            <a:ext cx="286512" cy="274320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E17D599-3D17-4231-8EC6-F45FD3277478}"/>
              </a:ext>
            </a:extLst>
          </p:cNvPr>
          <p:cNvSpPr txBox="1"/>
          <p:nvPr/>
        </p:nvSpPr>
        <p:spPr>
          <a:xfrm>
            <a:off x="2286826" y="2356104"/>
            <a:ext cx="315823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it-IT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[[12. 14.  1.  4. 15.  3.  8.  6.]</a:t>
            </a:r>
          </a:p>
          <a:p>
            <a:pPr algn="l"/>
            <a:r>
              <a:rPr lang="it-IT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[ 7.  1. 11.  8.  3. 15. 16.  5.]</a:t>
            </a:r>
          </a:p>
          <a:p>
            <a:pPr algn="l"/>
            <a:r>
              <a:rPr lang="it-IT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[ 2. 11. 17. 14. 18. 14.  4.  3.]</a:t>
            </a:r>
          </a:p>
          <a:p>
            <a:pPr algn="l"/>
            <a:r>
              <a:rPr lang="it-IT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[16. 16.  1.  3. 14.  9. 15. 18.]</a:t>
            </a:r>
          </a:p>
          <a:p>
            <a:pPr algn="l"/>
            <a:r>
              <a:rPr lang="it-IT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[ 5. 18.  5.  5. 17.  7. 11.  4.]</a:t>
            </a:r>
          </a:p>
          <a:p>
            <a:pPr algn="l"/>
            <a:r>
              <a:rPr lang="it-IT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[10.  3.  4.  6.  3. 13.  6. 15.]</a:t>
            </a:r>
          </a:p>
          <a:p>
            <a:pPr algn="l"/>
            <a:r>
              <a:rPr lang="it-IT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[ 5. 10. 18.  9.  4. 15. 18.  9.]</a:t>
            </a:r>
          </a:p>
          <a:p>
            <a:pPr algn="l"/>
            <a:r>
              <a:rPr lang="it-IT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[13. 13.  4. 14. 10. 13.  9.  2.]]</a:t>
            </a:r>
            <a:endParaRPr lang="en-US" altLang="ko-KR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1" name="TextBox 350">
            <a:extLst>
              <a:ext uri="{FF2B5EF4-FFF2-40B4-BE49-F238E27FC236}">
                <a16:creationId xmlns:a16="http://schemas.microsoft.com/office/drawing/2014/main" id="{F4A178DB-2294-4CB1-A576-2D24AAB09A22}"/>
              </a:ext>
            </a:extLst>
          </p:cNvPr>
          <p:cNvSpPr txBox="1"/>
          <p:nvPr/>
        </p:nvSpPr>
        <p:spPr>
          <a:xfrm>
            <a:off x="6613967" y="3614928"/>
            <a:ext cx="1798890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it-IT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[[12. 14.  1.  4.]</a:t>
            </a:r>
          </a:p>
          <a:p>
            <a:pPr algn="l"/>
            <a:r>
              <a:rPr lang="it-IT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[15.  3.  8.  6.]</a:t>
            </a:r>
          </a:p>
          <a:p>
            <a:pPr algn="l"/>
            <a:r>
              <a:rPr lang="it-IT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[ 7.  1. 11.  8.]</a:t>
            </a:r>
          </a:p>
          <a:p>
            <a:pPr algn="l"/>
            <a:r>
              <a:rPr lang="it-IT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[ 3. 15. 16.  5.]</a:t>
            </a:r>
          </a:p>
          <a:p>
            <a:pPr algn="l"/>
            <a:r>
              <a:rPr lang="it-IT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[ 2. 11. 17. 14.]</a:t>
            </a:r>
          </a:p>
          <a:p>
            <a:pPr algn="l"/>
            <a:r>
              <a:rPr lang="it-IT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[18. 14.  4.  3.]</a:t>
            </a:r>
          </a:p>
          <a:p>
            <a:pPr algn="l"/>
            <a:r>
              <a:rPr lang="it-IT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[16. 16.  1.  3.]</a:t>
            </a:r>
          </a:p>
          <a:p>
            <a:pPr algn="l"/>
            <a:r>
              <a:rPr lang="it-IT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[14.  9. 15. 18.]</a:t>
            </a:r>
          </a:p>
          <a:p>
            <a:pPr algn="l"/>
            <a:r>
              <a:rPr lang="it-IT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[ 5. 18.  5.  5.]</a:t>
            </a:r>
          </a:p>
          <a:p>
            <a:pPr algn="l"/>
            <a:r>
              <a:rPr lang="it-IT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[17.  7. 11.  4.]</a:t>
            </a:r>
          </a:p>
          <a:p>
            <a:pPr algn="l"/>
            <a:r>
              <a:rPr lang="it-IT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[10.  3.  4.  6.]</a:t>
            </a:r>
          </a:p>
          <a:p>
            <a:pPr algn="l"/>
            <a:r>
              <a:rPr lang="it-IT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[ 3. 13.  6. 15.]</a:t>
            </a:r>
          </a:p>
          <a:p>
            <a:pPr algn="l"/>
            <a:r>
              <a:rPr lang="it-IT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[ 5. 10. 18.  9.]</a:t>
            </a:r>
          </a:p>
          <a:p>
            <a:pPr algn="l"/>
            <a:r>
              <a:rPr lang="it-IT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[ 4. 15. 18.  9.]</a:t>
            </a:r>
          </a:p>
          <a:p>
            <a:pPr algn="l"/>
            <a:r>
              <a:rPr lang="it-IT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[13. 13.  4. 14.]</a:t>
            </a:r>
          </a:p>
          <a:p>
            <a:pPr algn="l"/>
            <a:r>
              <a:rPr lang="it-IT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[10. 13.  9.  2.]]</a:t>
            </a:r>
            <a:endParaRPr lang="en-US" altLang="ko-KR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4995874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맥스풀링 구현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D54541A-8A0B-4E63-943D-82C9FB02A3EA}"/>
              </a:ext>
            </a:extLst>
          </p:cNvPr>
          <p:cNvSpPr txBox="1"/>
          <p:nvPr/>
        </p:nvSpPr>
        <p:spPr>
          <a:xfrm>
            <a:off x="627076" y="842783"/>
            <a:ext cx="48397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arg_max = np.argmax(col, axis=1)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 = np.max(col, axis=1)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6" name="직사각형 285">
            <a:extLst>
              <a:ext uri="{FF2B5EF4-FFF2-40B4-BE49-F238E27FC236}">
                <a16:creationId xmlns:a16="http://schemas.microsoft.com/office/drawing/2014/main" id="{3C429919-D75D-4BFC-AFBD-BC2BE9F7C611}"/>
              </a:ext>
            </a:extLst>
          </p:cNvPr>
          <p:cNvSpPr/>
          <p:nvPr/>
        </p:nvSpPr>
        <p:spPr>
          <a:xfrm>
            <a:off x="8400288" y="1868424"/>
            <a:ext cx="195072" cy="1950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7" name="직사각형 286">
            <a:extLst>
              <a:ext uri="{FF2B5EF4-FFF2-40B4-BE49-F238E27FC236}">
                <a16:creationId xmlns:a16="http://schemas.microsoft.com/office/drawing/2014/main" id="{DF54E2C1-7560-45A0-8504-57624ABF1A4F}"/>
              </a:ext>
            </a:extLst>
          </p:cNvPr>
          <p:cNvSpPr/>
          <p:nvPr/>
        </p:nvSpPr>
        <p:spPr>
          <a:xfrm>
            <a:off x="8595360" y="1868424"/>
            <a:ext cx="195072" cy="19507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8" name="직사각형 287">
            <a:extLst>
              <a:ext uri="{FF2B5EF4-FFF2-40B4-BE49-F238E27FC236}">
                <a16:creationId xmlns:a16="http://schemas.microsoft.com/office/drawing/2014/main" id="{691D8117-2007-40C9-B820-A9AFF26745AD}"/>
              </a:ext>
            </a:extLst>
          </p:cNvPr>
          <p:cNvSpPr/>
          <p:nvPr/>
        </p:nvSpPr>
        <p:spPr>
          <a:xfrm>
            <a:off x="8790432" y="1868424"/>
            <a:ext cx="195072" cy="1950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9" name="직사각형 288">
            <a:extLst>
              <a:ext uri="{FF2B5EF4-FFF2-40B4-BE49-F238E27FC236}">
                <a16:creationId xmlns:a16="http://schemas.microsoft.com/office/drawing/2014/main" id="{D32D9915-4EF3-4AB6-BF5F-03EB58D0977A}"/>
              </a:ext>
            </a:extLst>
          </p:cNvPr>
          <p:cNvSpPr/>
          <p:nvPr/>
        </p:nvSpPr>
        <p:spPr>
          <a:xfrm>
            <a:off x="8985504" y="1868424"/>
            <a:ext cx="195072" cy="1950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4" name="직사각형 293">
            <a:extLst>
              <a:ext uri="{FF2B5EF4-FFF2-40B4-BE49-F238E27FC236}">
                <a16:creationId xmlns:a16="http://schemas.microsoft.com/office/drawing/2014/main" id="{5003E116-EFC3-426F-90B5-89447214B0D2}"/>
              </a:ext>
            </a:extLst>
          </p:cNvPr>
          <p:cNvSpPr/>
          <p:nvPr/>
        </p:nvSpPr>
        <p:spPr>
          <a:xfrm>
            <a:off x="8400288" y="2063496"/>
            <a:ext cx="195072" cy="19507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5" name="직사각형 294">
            <a:extLst>
              <a:ext uri="{FF2B5EF4-FFF2-40B4-BE49-F238E27FC236}">
                <a16:creationId xmlns:a16="http://schemas.microsoft.com/office/drawing/2014/main" id="{C293F4BB-ABB7-460F-81F9-3E308FCEBC6D}"/>
              </a:ext>
            </a:extLst>
          </p:cNvPr>
          <p:cNvSpPr/>
          <p:nvPr/>
        </p:nvSpPr>
        <p:spPr>
          <a:xfrm>
            <a:off x="8595360" y="2063496"/>
            <a:ext cx="195072" cy="1950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6" name="직사각형 295">
            <a:extLst>
              <a:ext uri="{FF2B5EF4-FFF2-40B4-BE49-F238E27FC236}">
                <a16:creationId xmlns:a16="http://schemas.microsoft.com/office/drawing/2014/main" id="{32B9B39E-ACC4-4E9F-A0EA-67AB99FC535B}"/>
              </a:ext>
            </a:extLst>
          </p:cNvPr>
          <p:cNvSpPr/>
          <p:nvPr/>
        </p:nvSpPr>
        <p:spPr>
          <a:xfrm>
            <a:off x="8790432" y="2063496"/>
            <a:ext cx="195072" cy="1950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7" name="직사각형 296">
            <a:extLst>
              <a:ext uri="{FF2B5EF4-FFF2-40B4-BE49-F238E27FC236}">
                <a16:creationId xmlns:a16="http://schemas.microsoft.com/office/drawing/2014/main" id="{92E167F7-EBE6-4011-A181-E656CCE2F3E8}"/>
              </a:ext>
            </a:extLst>
          </p:cNvPr>
          <p:cNvSpPr/>
          <p:nvPr/>
        </p:nvSpPr>
        <p:spPr>
          <a:xfrm>
            <a:off x="8985504" y="2063496"/>
            <a:ext cx="195072" cy="1950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2" name="직사각형 301">
            <a:extLst>
              <a:ext uri="{FF2B5EF4-FFF2-40B4-BE49-F238E27FC236}">
                <a16:creationId xmlns:a16="http://schemas.microsoft.com/office/drawing/2014/main" id="{DBEE02E8-2D93-4F60-90BF-C4DAA915F0A3}"/>
              </a:ext>
            </a:extLst>
          </p:cNvPr>
          <p:cNvSpPr/>
          <p:nvPr/>
        </p:nvSpPr>
        <p:spPr>
          <a:xfrm>
            <a:off x="8400288" y="2258568"/>
            <a:ext cx="195072" cy="1950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3" name="직사각형 302">
            <a:extLst>
              <a:ext uri="{FF2B5EF4-FFF2-40B4-BE49-F238E27FC236}">
                <a16:creationId xmlns:a16="http://schemas.microsoft.com/office/drawing/2014/main" id="{100A1721-C875-459D-AF40-7AAE10D758C7}"/>
              </a:ext>
            </a:extLst>
          </p:cNvPr>
          <p:cNvSpPr/>
          <p:nvPr/>
        </p:nvSpPr>
        <p:spPr>
          <a:xfrm>
            <a:off x="8595360" y="2258568"/>
            <a:ext cx="195072" cy="1950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4" name="직사각형 303">
            <a:extLst>
              <a:ext uri="{FF2B5EF4-FFF2-40B4-BE49-F238E27FC236}">
                <a16:creationId xmlns:a16="http://schemas.microsoft.com/office/drawing/2014/main" id="{008B9FC9-F093-4645-BA29-06C1452DACF6}"/>
              </a:ext>
            </a:extLst>
          </p:cNvPr>
          <p:cNvSpPr/>
          <p:nvPr/>
        </p:nvSpPr>
        <p:spPr>
          <a:xfrm>
            <a:off x="8790432" y="2258568"/>
            <a:ext cx="195072" cy="19507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5" name="직사각형 304">
            <a:extLst>
              <a:ext uri="{FF2B5EF4-FFF2-40B4-BE49-F238E27FC236}">
                <a16:creationId xmlns:a16="http://schemas.microsoft.com/office/drawing/2014/main" id="{F7420F9F-0377-4512-8C01-97638B153FE6}"/>
              </a:ext>
            </a:extLst>
          </p:cNvPr>
          <p:cNvSpPr/>
          <p:nvPr/>
        </p:nvSpPr>
        <p:spPr>
          <a:xfrm>
            <a:off x="8985504" y="2258568"/>
            <a:ext cx="195072" cy="1950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0" name="직사각형 309">
            <a:extLst>
              <a:ext uri="{FF2B5EF4-FFF2-40B4-BE49-F238E27FC236}">
                <a16:creationId xmlns:a16="http://schemas.microsoft.com/office/drawing/2014/main" id="{C17CFA0A-7CA0-4360-AFE1-758721F53AFA}"/>
              </a:ext>
            </a:extLst>
          </p:cNvPr>
          <p:cNvSpPr/>
          <p:nvPr/>
        </p:nvSpPr>
        <p:spPr>
          <a:xfrm>
            <a:off x="8400288" y="2453640"/>
            <a:ext cx="195072" cy="1950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1" name="직사각형 310">
            <a:extLst>
              <a:ext uri="{FF2B5EF4-FFF2-40B4-BE49-F238E27FC236}">
                <a16:creationId xmlns:a16="http://schemas.microsoft.com/office/drawing/2014/main" id="{31FCE58C-94A1-4711-8124-93BE68E0D950}"/>
              </a:ext>
            </a:extLst>
          </p:cNvPr>
          <p:cNvSpPr/>
          <p:nvPr/>
        </p:nvSpPr>
        <p:spPr>
          <a:xfrm>
            <a:off x="8595360" y="2453640"/>
            <a:ext cx="195072" cy="1950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2" name="직사각형 311">
            <a:extLst>
              <a:ext uri="{FF2B5EF4-FFF2-40B4-BE49-F238E27FC236}">
                <a16:creationId xmlns:a16="http://schemas.microsoft.com/office/drawing/2014/main" id="{4311FAD0-AC6F-4D06-A0A1-D1C17D3E402C}"/>
              </a:ext>
            </a:extLst>
          </p:cNvPr>
          <p:cNvSpPr/>
          <p:nvPr/>
        </p:nvSpPr>
        <p:spPr>
          <a:xfrm>
            <a:off x="8790432" y="2453640"/>
            <a:ext cx="195072" cy="19507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3" name="직사각형 312">
            <a:extLst>
              <a:ext uri="{FF2B5EF4-FFF2-40B4-BE49-F238E27FC236}">
                <a16:creationId xmlns:a16="http://schemas.microsoft.com/office/drawing/2014/main" id="{668C1A6B-45D2-4303-AD45-986B4734950E}"/>
              </a:ext>
            </a:extLst>
          </p:cNvPr>
          <p:cNvSpPr/>
          <p:nvPr/>
        </p:nvSpPr>
        <p:spPr>
          <a:xfrm>
            <a:off x="8985504" y="2453640"/>
            <a:ext cx="195072" cy="1950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8" name="직사각형 317">
            <a:extLst>
              <a:ext uri="{FF2B5EF4-FFF2-40B4-BE49-F238E27FC236}">
                <a16:creationId xmlns:a16="http://schemas.microsoft.com/office/drawing/2014/main" id="{AF2DCFCD-C272-4B30-9767-A7E7305A83A9}"/>
              </a:ext>
            </a:extLst>
          </p:cNvPr>
          <p:cNvSpPr/>
          <p:nvPr/>
        </p:nvSpPr>
        <p:spPr>
          <a:xfrm>
            <a:off x="8400288" y="2648712"/>
            <a:ext cx="195072" cy="1950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9" name="직사각형 318">
            <a:extLst>
              <a:ext uri="{FF2B5EF4-FFF2-40B4-BE49-F238E27FC236}">
                <a16:creationId xmlns:a16="http://schemas.microsoft.com/office/drawing/2014/main" id="{A148E2BC-E8FA-4771-BDE8-2A1C27967A6A}"/>
              </a:ext>
            </a:extLst>
          </p:cNvPr>
          <p:cNvSpPr/>
          <p:nvPr/>
        </p:nvSpPr>
        <p:spPr>
          <a:xfrm>
            <a:off x="8595360" y="2648712"/>
            <a:ext cx="195072" cy="1950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0" name="직사각형 319">
            <a:extLst>
              <a:ext uri="{FF2B5EF4-FFF2-40B4-BE49-F238E27FC236}">
                <a16:creationId xmlns:a16="http://schemas.microsoft.com/office/drawing/2014/main" id="{F6955E05-84A8-4088-9616-94BE313085EA}"/>
              </a:ext>
            </a:extLst>
          </p:cNvPr>
          <p:cNvSpPr/>
          <p:nvPr/>
        </p:nvSpPr>
        <p:spPr>
          <a:xfrm>
            <a:off x="8790432" y="2648712"/>
            <a:ext cx="195072" cy="19507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1" name="직사각형 320">
            <a:extLst>
              <a:ext uri="{FF2B5EF4-FFF2-40B4-BE49-F238E27FC236}">
                <a16:creationId xmlns:a16="http://schemas.microsoft.com/office/drawing/2014/main" id="{A46D062C-3683-4F42-B447-75F9ABDDAA39}"/>
              </a:ext>
            </a:extLst>
          </p:cNvPr>
          <p:cNvSpPr/>
          <p:nvPr/>
        </p:nvSpPr>
        <p:spPr>
          <a:xfrm>
            <a:off x="8985504" y="2648712"/>
            <a:ext cx="195072" cy="1950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6" name="직사각형 325">
            <a:extLst>
              <a:ext uri="{FF2B5EF4-FFF2-40B4-BE49-F238E27FC236}">
                <a16:creationId xmlns:a16="http://schemas.microsoft.com/office/drawing/2014/main" id="{E5DE96B1-0D22-4B9F-BB48-CF953772DD75}"/>
              </a:ext>
            </a:extLst>
          </p:cNvPr>
          <p:cNvSpPr/>
          <p:nvPr/>
        </p:nvSpPr>
        <p:spPr>
          <a:xfrm>
            <a:off x="8400288" y="2843784"/>
            <a:ext cx="195072" cy="19507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7" name="직사각형 326">
            <a:extLst>
              <a:ext uri="{FF2B5EF4-FFF2-40B4-BE49-F238E27FC236}">
                <a16:creationId xmlns:a16="http://schemas.microsoft.com/office/drawing/2014/main" id="{8FCA0004-04FE-4BBC-8AFB-153E0EE2A2E8}"/>
              </a:ext>
            </a:extLst>
          </p:cNvPr>
          <p:cNvSpPr/>
          <p:nvPr/>
        </p:nvSpPr>
        <p:spPr>
          <a:xfrm>
            <a:off x="8595360" y="2843784"/>
            <a:ext cx="195072" cy="1950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8" name="직사각형 327">
            <a:extLst>
              <a:ext uri="{FF2B5EF4-FFF2-40B4-BE49-F238E27FC236}">
                <a16:creationId xmlns:a16="http://schemas.microsoft.com/office/drawing/2014/main" id="{4046B152-35BA-4BC1-8914-B296391A82F5}"/>
              </a:ext>
            </a:extLst>
          </p:cNvPr>
          <p:cNvSpPr/>
          <p:nvPr/>
        </p:nvSpPr>
        <p:spPr>
          <a:xfrm>
            <a:off x="8790432" y="2843784"/>
            <a:ext cx="195072" cy="1950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9" name="직사각형 328">
            <a:extLst>
              <a:ext uri="{FF2B5EF4-FFF2-40B4-BE49-F238E27FC236}">
                <a16:creationId xmlns:a16="http://schemas.microsoft.com/office/drawing/2014/main" id="{7969FB50-BCBE-4953-84F9-D11616F49451}"/>
              </a:ext>
            </a:extLst>
          </p:cNvPr>
          <p:cNvSpPr/>
          <p:nvPr/>
        </p:nvSpPr>
        <p:spPr>
          <a:xfrm>
            <a:off x="8985504" y="2843784"/>
            <a:ext cx="195072" cy="1950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4" name="직사각형 333">
            <a:extLst>
              <a:ext uri="{FF2B5EF4-FFF2-40B4-BE49-F238E27FC236}">
                <a16:creationId xmlns:a16="http://schemas.microsoft.com/office/drawing/2014/main" id="{70E62E07-99B9-4FA8-8B77-685A271C61E9}"/>
              </a:ext>
            </a:extLst>
          </p:cNvPr>
          <p:cNvSpPr/>
          <p:nvPr/>
        </p:nvSpPr>
        <p:spPr>
          <a:xfrm>
            <a:off x="8400288" y="3038856"/>
            <a:ext cx="195072" cy="19507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5" name="직사각형 334">
            <a:extLst>
              <a:ext uri="{FF2B5EF4-FFF2-40B4-BE49-F238E27FC236}">
                <a16:creationId xmlns:a16="http://schemas.microsoft.com/office/drawing/2014/main" id="{9FCA358E-468F-4376-B00B-09053B6B2437}"/>
              </a:ext>
            </a:extLst>
          </p:cNvPr>
          <p:cNvSpPr/>
          <p:nvPr/>
        </p:nvSpPr>
        <p:spPr>
          <a:xfrm>
            <a:off x="8595360" y="3038856"/>
            <a:ext cx="195072" cy="1950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6" name="직사각형 335">
            <a:extLst>
              <a:ext uri="{FF2B5EF4-FFF2-40B4-BE49-F238E27FC236}">
                <a16:creationId xmlns:a16="http://schemas.microsoft.com/office/drawing/2014/main" id="{32228AA7-BB96-4FAD-91DB-1F4D65C8A5C4}"/>
              </a:ext>
            </a:extLst>
          </p:cNvPr>
          <p:cNvSpPr/>
          <p:nvPr/>
        </p:nvSpPr>
        <p:spPr>
          <a:xfrm>
            <a:off x="8790432" y="3038856"/>
            <a:ext cx="195072" cy="1950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7" name="직사각형 336">
            <a:extLst>
              <a:ext uri="{FF2B5EF4-FFF2-40B4-BE49-F238E27FC236}">
                <a16:creationId xmlns:a16="http://schemas.microsoft.com/office/drawing/2014/main" id="{638FCEAE-3A15-4973-9C80-433D55D6035B}"/>
              </a:ext>
            </a:extLst>
          </p:cNvPr>
          <p:cNvSpPr/>
          <p:nvPr/>
        </p:nvSpPr>
        <p:spPr>
          <a:xfrm>
            <a:off x="8985504" y="3038856"/>
            <a:ext cx="195072" cy="1950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2" name="직사각형 341">
            <a:extLst>
              <a:ext uri="{FF2B5EF4-FFF2-40B4-BE49-F238E27FC236}">
                <a16:creationId xmlns:a16="http://schemas.microsoft.com/office/drawing/2014/main" id="{75F7FDB1-99D7-45CE-A19C-5BE391D862FF}"/>
              </a:ext>
            </a:extLst>
          </p:cNvPr>
          <p:cNvSpPr/>
          <p:nvPr/>
        </p:nvSpPr>
        <p:spPr>
          <a:xfrm>
            <a:off x="8400288" y="3233928"/>
            <a:ext cx="195072" cy="1950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3" name="직사각형 342">
            <a:extLst>
              <a:ext uri="{FF2B5EF4-FFF2-40B4-BE49-F238E27FC236}">
                <a16:creationId xmlns:a16="http://schemas.microsoft.com/office/drawing/2014/main" id="{6711CBB0-01B3-4720-89D9-2A40A3409C14}"/>
              </a:ext>
            </a:extLst>
          </p:cNvPr>
          <p:cNvSpPr/>
          <p:nvPr/>
        </p:nvSpPr>
        <p:spPr>
          <a:xfrm>
            <a:off x="8595360" y="3233928"/>
            <a:ext cx="195072" cy="1950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4" name="직사각형 343">
            <a:extLst>
              <a:ext uri="{FF2B5EF4-FFF2-40B4-BE49-F238E27FC236}">
                <a16:creationId xmlns:a16="http://schemas.microsoft.com/office/drawing/2014/main" id="{EE2FEDE4-87D5-403E-BD9B-7467E4A08DB8}"/>
              </a:ext>
            </a:extLst>
          </p:cNvPr>
          <p:cNvSpPr/>
          <p:nvPr/>
        </p:nvSpPr>
        <p:spPr>
          <a:xfrm>
            <a:off x="8790432" y="3233928"/>
            <a:ext cx="195072" cy="1950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5" name="직사각형 344">
            <a:extLst>
              <a:ext uri="{FF2B5EF4-FFF2-40B4-BE49-F238E27FC236}">
                <a16:creationId xmlns:a16="http://schemas.microsoft.com/office/drawing/2014/main" id="{878E672C-3A64-48CA-9735-9DAF971DC416}"/>
              </a:ext>
            </a:extLst>
          </p:cNvPr>
          <p:cNvSpPr/>
          <p:nvPr/>
        </p:nvSpPr>
        <p:spPr>
          <a:xfrm>
            <a:off x="8985504" y="3233928"/>
            <a:ext cx="195072" cy="19507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0" name="직사각형 289">
            <a:extLst>
              <a:ext uri="{FF2B5EF4-FFF2-40B4-BE49-F238E27FC236}">
                <a16:creationId xmlns:a16="http://schemas.microsoft.com/office/drawing/2014/main" id="{3F42BC82-89F8-4AF8-A590-9A9C0CAD88FB}"/>
              </a:ext>
            </a:extLst>
          </p:cNvPr>
          <p:cNvSpPr/>
          <p:nvPr/>
        </p:nvSpPr>
        <p:spPr>
          <a:xfrm>
            <a:off x="8400288" y="3419856"/>
            <a:ext cx="195072" cy="1950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1" name="직사각형 290">
            <a:extLst>
              <a:ext uri="{FF2B5EF4-FFF2-40B4-BE49-F238E27FC236}">
                <a16:creationId xmlns:a16="http://schemas.microsoft.com/office/drawing/2014/main" id="{A9D4DC83-5A5B-4407-9324-5CDFE8DA2FFF}"/>
              </a:ext>
            </a:extLst>
          </p:cNvPr>
          <p:cNvSpPr/>
          <p:nvPr/>
        </p:nvSpPr>
        <p:spPr>
          <a:xfrm>
            <a:off x="8595360" y="3419856"/>
            <a:ext cx="195072" cy="19507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2" name="직사각형 291">
            <a:extLst>
              <a:ext uri="{FF2B5EF4-FFF2-40B4-BE49-F238E27FC236}">
                <a16:creationId xmlns:a16="http://schemas.microsoft.com/office/drawing/2014/main" id="{6D68771C-EAE2-46BD-959E-1A005212060E}"/>
              </a:ext>
            </a:extLst>
          </p:cNvPr>
          <p:cNvSpPr/>
          <p:nvPr/>
        </p:nvSpPr>
        <p:spPr>
          <a:xfrm>
            <a:off x="8790432" y="3419856"/>
            <a:ext cx="195072" cy="1950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3" name="직사각형 292">
            <a:extLst>
              <a:ext uri="{FF2B5EF4-FFF2-40B4-BE49-F238E27FC236}">
                <a16:creationId xmlns:a16="http://schemas.microsoft.com/office/drawing/2014/main" id="{65500F3A-C2E2-4860-AD0A-69207A5EE216}"/>
              </a:ext>
            </a:extLst>
          </p:cNvPr>
          <p:cNvSpPr/>
          <p:nvPr/>
        </p:nvSpPr>
        <p:spPr>
          <a:xfrm>
            <a:off x="8985504" y="3419856"/>
            <a:ext cx="195072" cy="1950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8" name="직사각형 297">
            <a:extLst>
              <a:ext uri="{FF2B5EF4-FFF2-40B4-BE49-F238E27FC236}">
                <a16:creationId xmlns:a16="http://schemas.microsoft.com/office/drawing/2014/main" id="{4C7C401D-5711-4F0D-9FC6-C06960AF8484}"/>
              </a:ext>
            </a:extLst>
          </p:cNvPr>
          <p:cNvSpPr/>
          <p:nvPr/>
        </p:nvSpPr>
        <p:spPr>
          <a:xfrm>
            <a:off x="8400288" y="3614928"/>
            <a:ext cx="195072" cy="19507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9" name="직사각형 298">
            <a:extLst>
              <a:ext uri="{FF2B5EF4-FFF2-40B4-BE49-F238E27FC236}">
                <a16:creationId xmlns:a16="http://schemas.microsoft.com/office/drawing/2014/main" id="{C57AF382-0BF2-4267-9166-2D0283E84C0C}"/>
              </a:ext>
            </a:extLst>
          </p:cNvPr>
          <p:cNvSpPr/>
          <p:nvPr/>
        </p:nvSpPr>
        <p:spPr>
          <a:xfrm>
            <a:off x="8595360" y="3614928"/>
            <a:ext cx="195072" cy="1950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0" name="직사각형 299">
            <a:extLst>
              <a:ext uri="{FF2B5EF4-FFF2-40B4-BE49-F238E27FC236}">
                <a16:creationId xmlns:a16="http://schemas.microsoft.com/office/drawing/2014/main" id="{89947710-B276-43B4-9CA6-4F4F3483CD1D}"/>
              </a:ext>
            </a:extLst>
          </p:cNvPr>
          <p:cNvSpPr/>
          <p:nvPr/>
        </p:nvSpPr>
        <p:spPr>
          <a:xfrm>
            <a:off x="8790432" y="3614928"/>
            <a:ext cx="195072" cy="1950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1" name="직사각형 300">
            <a:extLst>
              <a:ext uri="{FF2B5EF4-FFF2-40B4-BE49-F238E27FC236}">
                <a16:creationId xmlns:a16="http://schemas.microsoft.com/office/drawing/2014/main" id="{D97DE6E6-8A0B-4159-821B-14C27A0F23D6}"/>
              </a:ext>
            </a:extLst>
          </p:cNvPr>
          <p:cNvSpPr/>
          <p:nvPr/>
        </p:nvSpPr>
        <p:spPr>
          <a:xfrm>
            <a:off x="8985504" y="3614928"/>
            <a:ext cx="195072" cy="1950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6" name="직사각형 305">
            <a:extLst>
              <a:ext uri="{FF2B5EF4-FFF2-40B4-BE49-F238E27FC236}">
                <a16:creationId xmlns:a16="http://schemas.microsoft.com/office/drawing/2014/main" id="{8CA70CE3-ECBB-44ED-BF40-32283675062C}"/>
              </a:ext>
            </a:extLst>
          </p:cNvPr>
          <p:cNvSpPr/>
          <p:nvPr/>
        </p:nvSpPr>
        <p:spPr>
          <a:xfrm>
            <a:off x="8400288" y="3810000"/>
            <a:ext cx="195072" cy="19507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7" name="직사각형 306">
            <a:extLst>
              <a:ext uri="{FF2B5EF4-FFF2-40B4-BE49-F238E27FC236}">
                <a16:creationId xmlns:a16="http://schemas.microsoft.com/office/drawing/2014/main" id="{E3CC45EA-1F84-4721-849D-347F2F23CCD0}"/>
              </a:ext>
            </a:extLst>
          </p:cNvPr>
          <p:cNvSpPr/>
          <p:nvPr/>
        </p:nvSpPr>
        <p:spPr>
          <a:xfrm>
            <a:off x="8595360" y="3810000"/>
            <a:ext cx="195072" cy="1950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8" name="직사각형 307">
            <a:extLst>
              <a:ext uri="{FF2B5EF4-FFF2-40B4-BE49-F238E27FC236}">
                <a16:creationId xmlns:a16="http://schemas.microsoft.com/office/drawing/2014/main" id="{9E0C5705-0E0A-4626-8739-9373E373ABC3}"/>
              </a:ext>
            </a:extLst>
          </p:cNvPr>
          <p:cNvSpPr/>
          <p:nvPr/>
        </p:nvSpPr>
        <p:spPr>
          <a:xfrm>
            <a:off x="8790432" y="3810000"/>
            <a:ext cx="195072" cy="1950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9" name="직사각형 308">
            <a:extLst>
              <a:ext uri="{FF2B5EF4-FFF2-40B4-BE49-F238E27FC236}">
                <a16:creationId xmlns:a16="http://schemas.microsoft.com/office/drawing/2014/main" id="{B7D83E91-72F7-4B6D-A182-195A5D753A0B}"/>
              </a:ext>
            </a:extLst>
          </p:cNvPr>
          <p:cNvSpPr/>
          <p:nvPr/>
        </p:nvSpPr>
        <p:spPr>
          <a:xfrm>
            <a:off x="8985504" y="3810000"/>
            <a:ext cx="195072" cy="1950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4" name="직사각형 313">
            <a:extLst>
              <a:ext uri="{FF2B5EF4-FFF2-40B4-BE49-F238E27FC236}">
                <a16:creationId xmlns:a16="http://schemas.microsoft.com/office/drawing/2014/main" id="{EA553D73-B973-4C21-ACB3-BBF95372506F}"/>
              </a:ext>
            </a:extLst>
          </p:cNvPr>
          <p:cNvSpPr/>
          <p:nvPr/>
        </p:nvSpPr>
        <p:spPr>
          <a:xfrm>
            <a:off x="8400288" y="4005072"/>
            <a:ext cx="195072" cy="1950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5" name="직사각형 314">
            <a:extLst>
              <a:ext uri="{FF2B5EF4-FFF2-40B4-BE49-F238E27FC236}">
                <a16:creationId xmlns:a16="http://schemas.microsoft.com/office/drawing/2014/main" id="{292607AA-ECF4-4017-9C51-F53CA8CDD791}"/>
              </a:ext>
            </a:extLst>
          </p:cNvPr>
          <p:cNvSpPr/>
          <p:nvPr/>
        </p:nvSpPr>
        <p:spPr>
          <a:xfrm>
            <a:off x="8595360" y="4005072"/>
            <a:ext cx="195072" cy="1950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6" name="직사각형 315">
            <a:extLst>
              <a:ext uri="{FF2B5EF4-FFF2-40B4-BE49-F238E27FC236}">
                <a16:creationId xmlns:a16="http://schemas.microsoft.com/office/drawing/2014/main" id="{FC790CEC-A214-4812-B944-1C8470948674}"/>
              </a:ext>
            </a:extLst>
          </p:cNvPr>
          <p:cNvSpPr/>
          <p:nvPr/>
        </p:nvSpPr>
        <p:spPr>
          <a:xfrm>
            <a:off x="8790432" y="4005072"/>
            <a:ext cx="195072" cy="1950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7" name="직사각형 316">
            <a:extLst>
              <a:ext uri="{FF2B5EF4-FFF2-40B4-BE49-F238E27FC236}">
                <a16:creationId xmlns:a16="http://schemas.microsoft.com/office/drawing/2014/main" id="{55C04F81-F096-4DB6-B011-8490EBFC60A3}"/>
              </a:ext>
            </a:extLst>
          </p:cNvPr>
          <p:cNvSpPr/>
          <p:nvPr/>
        </p:nvSpPr>
        <p:spPr>
          <a:xfrm>
            <a:off x="8985504" y="4005072"/>
            <a:ext cx="195072" cy="19507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2" name="직사각형 321">
            <a:extLst>
              <a:ext uri="{FF2B5EF4-FFF2-40B4-BE49-F238E27FC236}">
                <a16:creationId xmlns:a16="http://schemas.microsoft.com/office/drawing/2014/main" id="{D9C4E00D-5F6A-449F-927D-9F19890E5E54}"/>
              </a:ext>
            </a:extLst>
          </p:cNvPr>
          <p:cNvSpPr/>
          <p:nvPr/>
        </p:nvSpPr>
        <p:spPr>
          <a:xfrm>
            <a:off x="8400288" y="4200144"/>
            <a:ext cx="195072" cy="1950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3" name="직사각형 322">
            <a:extLst>
              <a:ext uri="{FF2B5EF4-FFF2-40B4-BE49-F238E27FC236}">
                <a16:creationId xmlns:a16="http://schemas.microsoft.com/office/drawing/2014/main" id="{0569643F-2892-4A79-B81F-F90A310E56F6}"/>
              </a:ext>
            </a:extLst>
          </p:cNvPr>
          <p:cNvSpPr/>
          <p:nvPr/>
        </p:nvSpPr>
        <p:spPr>
          <a:xfrm>
            <a:off x="8595360" y="4200144"/>
            <a:ext cx="195072" cy="1950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4" name="직사각형 323">
            <a:extLst>
              <a:ext uri="{FF2B5EF4-FFF2-40B4-BE49-F238E27FC236}">
                <a16:creationId xmlns:a16="http://schemas.microsoft.com/office/drawing/2014/main" id="{7618A6E0-5706-4C05-93C3-A867C20F7770}"/>
              </a:ext>
            </a:extLst>
          </p:cNvPr>
          <p:cNvSpPr/>
          <p:nvPr/>
        </p:nvSpPr>
        <p:spPr>
          <a:xfrm>
            <a:off x="8790432" y="4200144"/>
            <a:ext cx="195072" cy="19507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5" name="직사각형 324">
            <a:extLst>
              <a:ext uri="{FF2B5EF4-FFF2-40B4-BE49-F238E27FC236}">
                <a16:creationId xmlns:a16="http://schemas.microsoft.com/office/drawing/2014/main" id="{E7F84EA6-FD55-4F96-849B-4828B1956372}"/>
              </a:ext>
            </a:extLst>
          </p:cNvPr>
          <p:cNvSpPr/>
          <p:nvPr/>
        </p:nvSpPr>
        <p:spPr>
          <a:xfrm>
            <a:off x="8985504" y="4200144"/>
            <a:ext cx="195072" cy="1950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0" name="직사각형 329">
            <a:extLst>
              <a:ext uri="{FF2B5EF4-FFF2-40B4-BE49-F238E27FC236}">
                <a16:creationId xmlns:a16="http://schemas.microsoft.com/office/drawing/2014/main" id="{B40212AF-D101-4144-9C8F-FF67568FB8B5}"/>
              </a:ext>
            </a:extLst>
          </p:cNvPr>
          <p:cNvSpPr/>
          <p:nvPr/>
        </p:nvSpPr>
        <p:spPr>
          <a:xfrm>
            <a:off x="8400288" y="4395216"/>
            <a:ext cx="195072" cy="1950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1" name="직사각형 330">
            <a:extLst>
              <a:ext uri="{FF2B5EF4-FFF2-40B4-BE49-F238E27FC236}">
                <a16:creationId xmlns:a16="http://schemas.microsoft.com/office/drawing/2014/main" id="{E848801E-F360-4925-A3BB-5CF9BB8FBEAC}"/>
              </a:ext>
            </a:extLst>
          </p:cNvPr>
          <p:cNvSpPr/>
          <p:nvPr/>
        </p:nvSpPr>
        <p:spPr>
          <a:xfrm>
            <a:off x="8595360" y="4395216"/>
            <a:ext cx="195072" cy="1950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2" name="직사각형 331">
            <a:extLst>
              <a:ext uri="{FF2B5EF4-FFF2-40B4-BE49-F238E27FC236}">
                <a16:creationId xmlns:a16="http://schemas.microsoft.com/office/drawing/2014/main" id="{222C1D16-C448-46E8-83FF-26290DBFF974}"/>
              </a:ext>
            </a:extLst>
          </p:cNvPr>
          <p:cNvSpPr/>
          <p:nvPr/>
        </p:nvSpPr>
        <p:spPr>
          <a:xfrm>
            <a:off x="8790432" y="4395216"/>
            <a:ext cx="195072" cy="19507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3" name="직사각형 332">
            <a:extLst>
              <a:ext uri="{FF2B5EF4-FFF2-40B4-BE49-F238E27FC236}">
                <a16:creationId xmlns:a16="http://schemas.microsoft.com/office/drawing/2014/main" id="{E31D4BA6-655B-4ECF-B4C6-4E99A1262401}"/>
              </a:ext>
            </a:extLst>
          </p:cNvPr>
          <p:cNvSpPr/>
          <p:nvPr/>
        </p:nvSpPr>
        <p:spPr>
          <a:xfrm>
            <a:off x="8985504" y="4395216"/>
            <a:ext cx="195072" cy="1950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8" name="직사각형 337">
            <a:extLst>
              <a:ext uri="{FF2B5EF4-FFF2-40B4-BE49-F238E27FC236}">
                <a16:creationId xmlns:a16="http://schemas.microsoft.com/office/drawing/2014/main" id="{1A3CB2EC-F9FD-4877-9F67-93E5899491B6}"/>
              </a:ext>
            </a:extLst>
          </p:cNvPr>
          <p:cNvSpPr/>
          <p:nvPr/>
        </p:nvSpPr>
        <p:spPr>
          <a:xfrm>
            <a:off x="8400288" y="4590288"/>
            <a:ext cx="195072" cy="1950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9" name="직사각형 338">
            <a:extLst>
              <a:ext uri="{FF2B5EF4-FFF2-40B4-BE49-F238E27FC236}">
                <a16:creationId xmlns:a16="http://schemas.microsoft.com/office/drawing/2014/main" id="{0AAA0C7A-4446-4E46-B9C3-F6A248F60114}"/>
              </a:ext>
            </a:extLst>
          </p:cNvPr>
          <p:cNvSpPr/>
          <p:nvPr/>
        </p:nvSpPr>
        <p:spPr>
          <a:xfrm>
            <a:off x="8595360" y="4590288"/>
            <a:ext cx="195072" cy="1950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0" name="직사각형 339">
            <a:extLst>
              <a:ext uri="{FF2B5EF4-FFF2-40B4-BE49-F238E27FC236}">
                <a16:creationId xmlns:a16="http://schemas.microsoft.com/office/drawing/2014/main" id="{D994C2C1-8C51-4DCB-83A8-B32939CEF668}"/>
              </a:ext>
            </a:extLst>
          </p:cNvPr>
          <p:cNvSpPr/>
          <p:nvPr/>
        </p:nvSpPr>
        <p:spPr>
          <a:xfrm>
            <a:off x="8790432" y="4590288"/>
            <a:ext cx="195072" cy="1950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1" name="직사각형 340">
            <a:extLst>
              <a:ext uri="{FF2B5EF4-FFF2-40B4-BE49-F238E27FC236}">
                <a16:creationId xmlns:a16="http://schemas.microsoft.com/office/drawing/2014/main" id="{DF228E61-53B6-44C7-BF32-391EF8D91FC5}"/>
              </a:ext>
            </a:extLst>
          </p:cNvPr>
          <p:cNvSpPr/>
          <p:nvPr/>
        </p:nvSpPr>
        <p:spPr>
          <a:xfrm>
            <a:off x="8985504" y="4590288"/>
            <a:ext cx="195072" cy="19507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6" name="직사각형 345">
            <a:extLst>
              <a:ext uri="{FF2B5EF4-FFF2-40B4-BE49-F238E27FC236}">
                <a16:creationId xmlns:a16="http://schemas.microsoft.com/office/drawing/2014/main" id="{4F8639B9-1E6B-4E28-96FF-7AA155D099A0}"/>
              </a:ext>
            </a:extLst>
          </p:cNvPr>
          <p:cNvSpPr/>
          <p:nvPr/>
        </p:nvSpPr>
        <p:spPr>
          <a:xfrm>
            <a:off x="8400288" y="4785360"/>
            <a:ext cx="195072" cy="1950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7" name="직사각형 346">
            <a:extLst>
              <a:ext uri="{FF2B5EF4-FFF2-40B4-BE49-F238E27FC236}">
                <a16:creationId xmlns:a16="http://schemas.microsoft.com/office/drawing/2014/main" id="{917D61D0-931C-4C8E-9521-1D0F5A4F70C9}"/>
              </a:ext>
            </a:extLst>
          </p:cNvPr>
          <p:cNvSpPr/>
          <p:nvPr/>
        </p:nvSpPr>
        <p:spPr>
          <a:xfrm>
            <a:off x="8595360" y="4785360"/>
            <a:ext cx="195072" cy="19507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8" name="직사각형 347">
            <a:extLst>
              <a:ext uri="{FF2B5EF4-FFF2-40B4-BE49-F238E27FC236}">
                <a16:creationId xmlns:a16="http://schemas.microsoft.com/office/drawing/2014/main" id="{B6A18D68-2E95-47F3-8A92-D8592CCE7607}"/>
              </a:ext>
            </a:extLst>
          </p:cNvPr>
          <p:cNvSpPr/>
          <p:nvPr/>
        </p:nvSpPr>
        <p:spPr>
          <a:xfrm>
            <a:off x="8790432" y="4785360"/>
            <a:ext cx="195072" cy="1950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9" name="직사각형 348">
            <a:extLst>
              <a:ext uri="{FF2B5EF4-FFF2-40B4-BE49-F238E27FC236}">
                <a16:creationId xmlns:a16="http://schemas.microsoft.com/office/drawing/2014/main" id="{D6D44097-C30B-4571-ABC8-B20B526818EB}"/>
              </a:ext>
            </a:extLst>
          </p:cNvPr>
          <p:cNvSpPr/>
          <p:nvPr/>
        </p:nvSpPr>
        <p:spPr>
          <a:xfrm>
            <a:off x="8985504" y="4785360"/>
            <a:ext cx="195072" cy="1950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70396930-2FB8-4F6D-A658-858D9B58ECB4}"/>
              </a:ext>
            </a:extLst>
          </p:cNvPr>
          <p:cNvSpPr txBox="1"/>
          <p:nvPr/>
        </p:nvSpPr>
        <p:spPr>
          <a:xfrm>
            <a:off x="400272" y="2118134"/>
            <a:ext cx="587044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arg_max [1 0 2 2 2 0 0 3 1 0 0 3 2 2 3 1]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5AAB06-D2C0-4E5F-859E-46E6AF049866}"/>
              </a:ext>
            </a:extLst>
          </p:cNvPr>
          <p:cNvSpPr txBox="1"/>
          <p:nvPr/>
        </p:nvSpPr>
        <p:spPr>
          <a:xfrm>
            <a:off x="6601398" y="1868424"/>
            <a:ext cx="1798890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it-IT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[[12. 14.  1.  4.]</a:t>
            </a:r>
          </a:p>
          <a:p>
            <a:pPr algn="l"/>
            <a:r>
              <a:rPr lang="it-IT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[15.  3.  8.  6.]</a:t>
            </a:r>
          </a:p>
          <a:p>
            <a:pPr algn="l"/>
            <a:r>
              <a:rPr lang="it-IT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[ 7.  1. 11.  8.]</a:t>
            </a:r>
          </a:p>
          <a:p>
            <a:pPr algn="l"/>
            <a:r>
              <a:rPr lang="it-IT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[ 3. 15. 16.  5.]</a:t>
            </a:r>
          </a:p>
          <a:p>
            <a:pPr algn="l"/>
            <a:r>
              <a:rPr lang="it-IT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[ 2. 11. 17. 14.]</a:t>
            </a:r>
          </a:p>
          <a:p>
            <a:pPr algn="l"/>
            <a:r>
              <a:rPr lang="it-IT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[18. 14.  4.  3.]</a:t>
            </a:r>
          </a:p>
          <a:p>
            <a:pPr algn="l"/>
            <a:r>
              <a:rPr lang="it-IT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[16. 16.  1.  3.]</a:t>
            </a:r>
          </a:p>
          <a:p>
            <a:pPr algn="l"/>
            <a:r>
              <a:rPr lang="it-IT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[14.  9. 15. 18.]</a:t>
            </a:r>
          </a:p>
          <a:p>
            <a:pPr algn="l"/>
            <a:r>
              <a:rPr lang="it-IT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[ 5. 18.  5.  5.]</a:t>
            </a:r>
          </a:p>
          <a:p>
            <a:pPr algn="l"/>
            <a:r>
              <a:rPr lang="it-IT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[17.  7. 11.  4.]</a:t>
            </a:r>
          </a:p>
          <a:p>
            <a:pPr algn="l"/>
            <a:r>
              <a:rPr lang="it-IT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[10.  3.  4.  6.]</a:t>
            </a:r>
          </a:p>
          <a:p>
            <a:pPr algn="l"/>
            <a:r>
              <a:rPr lang="it-IT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[ 3. 13.  6. 15.]</a:t>
            </a:r>
          </a:p>
          <a:p>
            <a:pPr algn="l"/>
            <a:r>
              <a:rPr lang="it-IT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[ 5. 10. 18.  9.]</a:t>
            </a:r>
          </a:p>
          <a:p>
            <a:pPr algn="l"/>
            <a:r>
              <a:rPr lang="it-IT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[ 4. 15. 18.  9.]</a:t>
            </a:r>
          </a:p>
          <a:p>
            <a:pPr algn="l"/>
            <a:r>
              <a:rPr lang="it-IT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[13. 13.  4. 14.]</a:t>
            </a:r>
          </a:p>
          <a:p>
            <a:pPr algn="l"/>
            <a:r>
              <a:rPr lang="it-IT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[10. 13.  9.  2.]]</a:t>
            </a:r>
            <a:endParaRPr lang="en-US" altLang="ko-KR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77A8179B-7B1F-435F-99ED-359709407571}"/>
              </a:ext>
            </a:extLst>
          </p:cNvPr>
          <p:cNvSpPr txBox="1"/>
          <p:nvPr/>
        </p:nvSpPr>
        <p:spPr>
          <a:xfrm>
            <a:off x="565611" y="2722919"/>
            <a:ext cx="58704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out [14. 15. 11. 16. 17. 18. 16. 18. 18. 17. 10. 15. 18. 18. 14. 13.]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5920854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맥스풀링 구현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D54541A-8A0B-4E63-943D-82C9FB02A3EA}"/>
              </a:ext>
            </a:extLst>
          </p:cNvPr>
          <p:cNvSpPr txBox="1"/>
          <p:nvPr/>
        </p:nvSpPr>
        <p:spPr>
          <a:xfrm>
            <a:off x="627076" y="842783"/>
            <a:ext cx="85074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 = out.reshape(N, out_h, out_w, C).transpose(0, 3, 1, 2)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70396930-2FB8-4F6D-A658-858D9B58ECB4}"/>
              </a:ext>
            </a:extLst>
          </p:cNvPr>
          <p:cNvSpPr txBox="1"/>
          <p:nvPr/>
        </p:nvSpPr>
        <p:spPr>
          <a:xfrm>
            <a:off x="846774" y="1913773"/>
            <a:ext cx="20427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[[[[14. 11.]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[17. 16.]]</a:t>
            </a:r>
          </a:p>
          <a:p>
            <a:endParaRPr lang="en-US" altLang="ko-KR" sz="12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[[15. 16.]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[18. 18.]]]</a:t>
            </a:r>
          </a:p>
          <a:p>
            <a:endParaRPr lang="en-US" altLang="ko-KR" sz="12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endParaRPr lang="en-US" altLang="ko-KR" sz="12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[[[18. 10.]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[18. 14.]]</a:t>
            </a:r>
          </a:p>
          <a:p>
            <a:endParaRPr lang="en-US" altLang="ko-KR" sz="12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[[17. 15.]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[18. 13.]]]]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[[[[14. 11.]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[17. 16.]]</a:t>
            </a:r>
          </a:p>
          <a:p>
            <a:endParaRPr lang="en-US" altLang="ko-KR" sz="12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[[15. 16.]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[18. 18.]]]</a:t>
            </a:r>
          </a:p>
          <a:p>
            <a:endParaRPr lang="en-US" altLang="ko-KR" sz="12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endParaRPr lang="en-US" altLang="ko-KR" sz="12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[[[18. 10.]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[18. 14.]]</a:t>
            </a:r>
          </a:p>
          <a:p>
            <a:endParaRPr lang="en-US" altLang="ko-KR" sz="12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[[17. 15.]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[18. 13.]]]]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5AAB06-D2C0-4E5F-859E-46E6AF049866}"/>
              </a:ext>
            </a:extLst>
          </p:cNvPr>
          <p:cNvSpPr txBox="1"/>
          <p:nvPr/>
        </p:nvSpPr>
        <p:spPr>
          <a:xfrm>
            <a:off x="682182" y="1235795"/>
            <a:ext cx="79271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out [14. 15. 11. 16. 17. 18. 16. 18. 18. 17. 10. 15. 18. 18. 14. 13.]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DAF42C86-D593-4C88-B496-FD6B3A9855A6}"/>
              </a:ext>
            </a:extLst>
          </p:cNvPr>
          <p:cNvGrpSpPr/>
          <p:nvPr/>
        </p:nvGrpSpPr>
        <p:grpSpPr>
          <a:xfrm>
            <a:off x="4202825" y="2011680"/>
            <a:ext cx="908559" cy="908559"/>
            <a:chOff x="4202825" y="2011680"/>
            <a:chExt cx="908559" cy="908559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0FE9B036-B2C2-46F9-8EF2-A8A477FB00F3}"/>
                </a:ext>
              </a:extLst>
            </p:cNvPr>
            <p:cNvSpPr/>
            <p:nvPr/>
          </p:nvSpPr>
          <p:spPr>
            <a:xfrm>
              <a:off x="4303776" y="2011680"/>
              <a:ext cx="201902" cy="2019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0627266A-A9A1-4174-ABA7-596F988C2FAC}"/>
                </a:ext>
              </a:extLst>
            </p:cNvPr>
            <p:cNvSpPr/>
            <p:nvPr/>
          </p:nvSpPr>
          <p:spPr>
            <a:xfrm>
              <a:off x="4505678" y="2011680"/>
              <a:ext cx="201902" cy="2019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40CCA56B-A1A7-4930-BDBF-1AFD4B3F8377}"/>
                </a:ext>
              </a:extLst>
            </p:cNvPr>
            <p:cNvSpPr/>
            <p:nvPr/>
          </p:nvSpPr>
          <p:spPr>
            <a:xfrm>
              <a:off x="4707580" y="2011680"/>
              <a:ext cx="201902" cy="2019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FF30BECC-88C5-4DBF-A581-ECD346B1BEF0}"/>
                </a:ext>
              </a:extLst>
            </p:cNvPr>
            <p:cNvSpPr/>
            <p:nvPr/>
          </p:nvSpPr>
          <p:spPr>
            <a:xfrm>
              <a:off x="4909482" y="2011680"/>
              <a:ext cx="201902" cy="2019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069E4B0C-517F-4FC1-AA99-E0427313B767}"/>
                </a:ext>
              </a:extLst>
            </p:cNvPr>
            <p:cNvSpPr/>
            <p:nvPr/>
          </p:nvSpPr>
          <p:spPr>
            <a:xfrm>
              <a:off x="4303776" y="2213582"/>
              <a:ext cx="201902" cy="2019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381949DE-AF17-47A7-90A8-8D989202F419}"/>
                </a:ext>
              </a:extLst>
            </p:cNvPr>
            <p:cNvSpPr/>
            <p:nvPr/>
          </p:nvSpPr>
          <p:spPr>
            <a:xfrm>
              <a:off x="4505678" y="2213582"/>
              <a:ext cx="201902" cy="2019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D07CEF86-513E-4F46-AC02-2112DE3DDC2E}"/>
                </a:ext>
              </a:extLst>
            </p:cNvPr>
            <p:cNvSpPr/>
            <p:nvPr/>
          </p:nvSpPr>
          <p:spPr>
            <a:xfrm>
              <a:off x="4707580" y="2213582"/>
              <a:ext cx="201902" cy="2019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7DA9826A-0C96-4FB5-BA17-79C7FBB936BD}"/>
                </a:ext>
              </a:extLst>
            </p:cNvPr>
            <p:cNvSpPr/>
            <p:nvPr/>
          </p:nvSpPr>
          <p:spPr>
            <a:xfrm>
              <a:off x="4909482" y="2213582"/>
              <a:ext cx="201902" cy="2019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A7F185FE-100E-4829-8672-9E5C9EC565A2}"/>
                </a:ext>
              </a:extLst>
            </p:cNvPr>
            <p:cNvSpPr/>
            <p:nvPr/>
          </p:nvSpPr>
          <p:spPr>
            <a:xfrm>
              <a:off x="4303776" y="2415484"/>
              <a:ext cx="201902" cy="2019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71CE9EA8-EC1F-4F3D-8955-D9D22CBDA1D9}"/>
                </a:ext>
              </a:extLst>
            </p:cNvPr>
            <p:cNvSpPr/>
            <p:nvPr/>
          </p:nvSpPr>
          <p:spPr>
            <a:xfrm>
              <a:off x="4505678" y="2415484"/>
              <a:ext cx="201902" cy="2019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BBA52139-15CE-477D-B932-B13775E0F638}"/>
                </a:ext>
              </a:extLst>
            </p:cNvPr>
            <p:cNvSpPr/>
            <p:nvPr/>
          </p:nvSpPr>
          <p:spPr>
            <a:xfrm>
              <a:off x="4707580" y="2415484"/>
              <a:ext cx="201902" cy="2019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6319ED3E-199B-4FAD-8D8A-B6B69CCB3517}"/>
                </a:ext>
              </a:extLst>
            </p:cNvPr>
            <p:cNvSpPr/>
            <p:nvPr/>
          </p:nvSpPr>
          <p:spPr>
            <a:xfrm>
              <a:off x="4909482" y="2415484"/>
              <a:ext cx="201902" cy="2019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F205CBA4-D144-4C0D-84B2-DC365A3E1F1A}"/>
                </a:ext>
              </a:extLst>
            </p:cNvPr>
            <p:cNvSpPr/>
            <p:nvPr/>
          </p:nvSpPr>
          <p:spPr>
            <a:xfrm>
              <a:off x="4303776" y="2617386"/>
              <a:ext cx="201902" cy="2019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AD788644-224A-4D55-9E0C-18A74D1605B3}"/>
                </a:ext>
              </a:extLst>
            </p:cNvPr>
            <p:cNvSpPr/>
            <p:nvPr/>
          </p:nvSpPr>
          <p:spPr>
            <a:xfrm>
              <a:off x="4505678" y="2617386"/>
              <a:ext cx="201902" cy="2019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F210DA51-8ED7-4293-99AE-3CB4D2137BEE}"/>
                </a:ext>
              </a:extLst>
            </p:cNvPr>
            <p:cNvSpPr/>
            <p:nvPr/>
          </p:nvSpPr>
          <p:spPr>
            <a:xfrm>
              <a:off x="4707580" y="2617386"/>
              <a:ext cx="201902" cy="2019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18636F42-CFF4-4112-849F-7B322486D77E}"/>
                </a:ext>
              </a:extLst>
            </p:cNvPr>
            <p:cNvSpPr/>
            <p:nvPr/>
          </p:nvSpPr>
          <p:spPr>
            <a:xfrm>
              <a:off x="4909482" y="2617386"/>
              <a:ext cx="201902" cy="2019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67B7EE71-AF14-4333-9B26-97B6AF50A6DA}"/>
                </a:ext>
              </a:extLst>
            </p:cNvPr>
            <p:cNvSpPr/>
            <p:nvPr/>
          </p:nvSpPr>
          <p:spPr>
            <a:xfrm>
              <a:off x="4202825" y="2112631"/>
              <a:ext cx="201902" cy="2019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056780DA-C392-49EC-B081-10464F52B571}"/>
                </a:ext>
              </a:extLst>
            </p:cNvPr>
            <p:cNvSpPr/>
            <p:nvPr/>
          </p:nvSpPr>
          <p:spPr>
            <a:xfrm>
              <a:off x="4404727" y="2112631"/>
              <a:ext cx="201902" cy="2019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C8E35F38-1674-4D93-A103-3A354879CD77}"/>
                </a:ext>
              </a:extLst>
            </p:cNvPr>
            <p:cNvSpPr/>
            <p:nvPr/>
          </p:nvSpPr>
          <p:spPr>
            <a:xfrm>
              <a:off x="4606629" y="2112631"/>
              <a:ext cx="201902" cy="2019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C6EC0D53-500B-4C8D-AC0B-0F4FFC2A1095}"/>
                </a:ext>
              </a:extLst>
            </p:cNvPr>
            <p:cNvSpPr/>
            <p:nvPr/>
          </p:nvSpPr>
          <p:spPr>
            <a:xfrm>
              <a:off x="4808531" y="2112631"/>
              <a:ext cx="201902" cy="2019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CED8938A-6C3D-42B9-919F-3BE3001A5881}"/>
                </a:ext>
              </a:extLst>
            </p:cNvPr>
            <p:cNvSpPr/>
            <p:nvPr/>
          </p:nvSpPr>
          <p:spPr>
            <a:xfrm>
              <a:off x="4202825" y="2314533"/>
              <a:ext cx="201902" cy="2019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5597BF3F-D874-487B-962E-933B620F06A3}"/>
                </a:ext>
              </a:extLst>
            </p:cNvPr>
            <p:cNvSpPr/>
            <p:nvPr/>
          </p:nvSpPr>
          <p:spPr>
            <a:xfrm>
              <a:off x="4404727" y="2314533"/>
              <a:ext cx="201902" cy="2019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70DC7B59-E823-4D95-A830-EEA21CB7CA5D}"/>
                </a:ext>
              </a:extLst>
            </p:cNvPr>
            <p:cNvSpPr/>
            <p:nvPr/>
          </p:nvSpPr>
          <p:spPr>
            <a:xfrm>
              <a:off x="4606629" y="2314533"/>
              <a:ext cx="201902" cy="2019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553548DC-687F-4AC9-BA2A-701F4B908512}"/>
                </a:ext>
              </a:extLst>
            </p:cNvPr>
            <p:cNvSpPr/>
            <p:nvPr/>
          </p:nvSpPr>
          <p:spPr>
            <a:xfrm>
              <a:off x="4808531" y="2314533"/>
              <a:ext cx="201902" cy="2019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DB110402-9ED2-4485-91CF-F11E4D194200}"/>
                </a:ext>
              </a:extLst>
            </p:cNvPr>
            <p:cNvSpPr/>
            <p:nvPr/>
          </p:nvSpPr>
          <p:spPr>
            <a:xfrm>
              <a:off x="4202825" y="2516435"/>
              <a:ext cx="201902" cy="2019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1B2DD70A-02EF-4327-AFCF-94A96CD613B9}"/>
                </a:ext>
              </a:extLst>
            </p:cNvPr>
            <p:cNvSpPr/>
            <p:nvPr/>
          </p:nvSpPr>
          <p:spPr>
            <a:xfrm>
              <a:off x="4404727" y="2516435"/>
              <a:ext cx="201902" cy="2019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D9024CBB-2E7D-4EEF-9022-4458D4DA41E0}"/>
                </a:ext>
              </a:extLst>
            </p:cNvPr>
            <p:cNvSpPr/>
            <p:nvPr/>
          </p:nvSpPr>
          <p:spPr>
            <a:xfrm>
              <a:off x="4606629" y="2516435"/>
              <a:ext cx="201902" cy="2019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E160BFA5-853F-4A29-B6BF-95E8D9EF32E6}"/>
                </a:ext>
              </a:extLst>
            </p:cNvPr>
            <p:cNvSpPr/>
            <p:nvPr/>
          </p:nvSpPr>
          <p:spPr>
            <a:xfrm>
              <a:off x="4808531" y="2516435"/>
              <a:ext cx="201902" cy="2019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D5D97EFE-DD93-4181-8AE1-2F27DD7EF37F}"/>
                </a:ext>
              </a:extLst>
            </p:cNvPr>
            <p:cNvSpPr/>
            <p:nvPr/>
          </p:nvSpPr>
          <p:spPr>
            <a:xfrm>
              <a:off x="4202825" y="2718337"/>
              <a:ext cx="201902" cy="2019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9EC195E5-5647-487F-8A58-162A0AC0C77A}"/>
                </a:ext>
              </a:extLst>
            </p:cNvPr>
            <p:cNvSpPr/>
            <p:nvPr/>
          </p:nvSpPr>
          <p:spPr>
            <a:xfrm>
              <a:off x="4404727" y="2718337"/>
              <a:ext cx="201902" cy="2019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BED2D61F-B242-4017-AB9D-B681CBE02903}"/>
                </a:ext>
              </a:extLst>
            </p:cNvPr>
            <p:cNvSpPr/>
            <p:nvPr/>
          </p:nvSpPr>
          <p:spPr>
            <a:xfrm>
              <a:off x="4606629" y="2718337"/>
              <a:ext cx="201902" cy="2019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B971FA5D-E588-4D4F-9D8F-83739AE424EE}"/>
                </a:ext>
              </a:extLst>
            </p:cNvPr>
            <p:cNvSpPr/>
            <p:nvPr/>
          </p:nvSpPr>
          <p:spPr>
            <a:xfrm>
              <a:off x="4808531" y="2718337"/>
              <a:ext cx="201902" cy="2019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C999D074-9F2B-40AA-A3A9-33F6CD281C74}"/>
              </a:ext>
            </a:extLst>
          </p:cNvPr>
          <p:cNvGrpSpPr/>
          <p:nvPr/>
        </p:nvGrpSpPr>
        <p:grpSpPr>
          <a:xfrm>
            <a:off x="5586413" y="1999488"/>
            <a:ext cx="908559" cy="908559"/>
            <a:chOff x="4202825" y="2011680"/>
            <a:chExt cx="908559" cy="908559"/>
          </a:xfrm>
        </p:grpSpPr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EDC19E82-172A-4312-BD02-8FF115362EE8}"/>
                </a:ext>
              </a:extLst>
            </p:cNvPr>
            <p:cNvSpPr/>
            <p:nvPr/>
          </p:nvSpPr>
          <p:spPr>
            <a:xfrm>
              <a:off x="4303776" y="2011680"/>
              <a:ext cx="201902" cy="2019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4496E1D2-599A-4323-8B73-DDAC3317EAE8}"/>
                </a:ext>
              </a:extLst>
            </p:cNvPr>
            <p:cNvSpPr/>
            <p:nvPr/>
          </p:nvSpPr>
          <p:spPr>
            <a:xfrm>
              <a:off x="4505678" y="2011680"/>
              <a:ext cx="201902" cy="2019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8FD4A030-6851-49B1-975F-D8A7B2244212}"/>
                </a:ext>
              </a:extLst>
            </p:cNvPr>
            <p:cNvSpPr/>
            <p:nvPr/>
          </p:nvSpPr>
          <p:spPr>
            <a:xfrm>
              <a:off x="4707580" y="2011680"/>
              <a:ext cx="201902" cy="2019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00436B6F-4B87-454D-A51D-160A988B23B1}"/>
                </a:ext>
              </a:extLst>
            </p:cNvPr>
            <p:cNvSpPr/>
            <p:nvPr/>
          </p:nvSpPr>
          <p:spPr>
            <a:xfrm>
              <a:off x="4909482" y="2011680"/>
              <a:ext cx="201902" cy="2019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1318216D-D068-4CCE-9023-A0BD5BF553A1}"/>
                </a:ext>
              </a:extLst>
            </p:cNvPr>
            <p:cNvSpPr/>
            <p:nvPr/>
          </p:nvSpPr>
          <p:spPr>
            <a:xfrm>
              <a:off x="4303776" y="2213582"/>
              <a:ext cx="201902" cy="2019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E0B6571D-34A6-4378-88C3-0CFD105333E9}"/>
                </a:ext>
              </a:extLst>
            </p:cNvPr>
            <p:cNvSpPr/>
            <p:nvPr/>
          </p:nvSpPr>
          <p:spPr>
            <a:xfrm>
              <a:off x="4505678" y="2213582"/>
              <a:ext cx="201902" cy="2019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3D7E4A7A-3C29-4284-AC28-05B9CBD26AFA}"/>
                </a:ext>
              </a:extLst>
            </p:cNvPr>
            <p:cNvSpPr/>
            <p:nvPr/>
          </p:nvSpPr>
          <p:spPr>
            <a:xfrm>
              <a:off x="4707580" y="2213582"/>
              <a:ext cx="201902" cy="2019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19CA2775-B9FB-44B6-B5E2-D1023B4450CE}"/>
                </a:ext>
              </a:extLst>
            </p:cNvPr>
            <p:cNvSpPr/>
            <p:nvPr/>
          </p:nvSpPr>
          <p:spPr>
            <a:xfrm>
              <a:off x="4909482" y="2213582"/>
              <a:ext cx="201902" cy="2019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5D74D2D7-0CCA-4131-A04D-5F25C48F5FFD}"/>
                </a:ext>
              </a:extLst>
            </p:cNvPr>
            <p:cNvSpPr/>
            <p:nvPr/>
          </p:nvSpPr>
          <p:spPr>
            <a:xfrm>
              <a:off x="4303776" y="2415484"/>
              <a:ext cx="201902" cy="2019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C92A663C-E5E2-43B0-95F6-9FB2DEE5B3AE}"/>
                </a:ext>
              </a:extLst>
            </p:cNvPr>
            <p:cNvSpPr/>
            <p:nvPr/>
          </p:nvSpPr>
          <p:spPr>
            <a:xfrm>
              <a:off x="4505678" y="2415484"/>
              <a:ext cx="201902" cy="2019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7DA96075-7DA2-4B63-A3C7-3F88846BD12A}"/>
                </a:ext>
              </a:extLst>
            </p:cNvPr>
            <p:cNvSpPr/>
            <p:nvPr/>
          </p:nvSpPr>
          <p:spPr>
            <a:xfrm>
              <a:off x="4707580" y="2415484"/>
              <a:ext cx="201902" cy="2019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E3654096-8E3F-4B9E-8D20-102CA51EB5AF}"/>
                </a:ext>
              </a:extLst>
            </p:cNvPr>
            <p:cNvSpPr/>
            <p:nvPr/>
          </p:nvSpPr>
          <p:spPr>
            <a:xfrm>
              <a:off x="4909482" y="2415484"/>
              <a:ext cx="201902" cy="2019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A7A9108A-1093-4C21-AA84-EA08FA48EF22}"/>
                </a:ext>
              </a:extLst>
            </p:cNvPr>
            <p:cNvSpPr/>
            <p:nvPr/>
          </p:nvSpPr>
          <p:spPr>
            <a:xfrm>
              <a:off x="4303776" y="2617386"/>
              <a:ext cx="201902" cy="2019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7A9E01DC-E877-4C84-BE62-D2AD8D49C07E}"/>
                </a:ext>
              </a:extLst>
            </p:cNvPr>
            <p:cNvSpPr/>
            <p:nvPr/>
          </p:nvSpPr>
          <p:spPr>
            <a:xfrm>
              <a:off x="4505678" y="2617386"/>
              <a:ext cx="201902" cy="2019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9F6A2B04-BD53-43A8-BFA0-E6CBE8B3DE34}"/>
                </a:ext>
              </a:extLst>
            </p:cNvPr>
            <p:cNvSpPr/>
            <p:nvPr/>
          </p:nvSpPr>
          <p:spPr>
            <a:xfrm>
              <a:off x="4707580" y="2617386"/>
              <a:ext cx="201902" cy="2019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265B4C9B-5C6A-4A1A-85AD-4F99A4F51C89}"/>
                </a:ext>
              </a:extLst>
            </p:cNvPr>
            <p:cNvSpPr/>
            <p:nvPr/>
          </p:nvSpPr>
          <p:spPr>
            <a:xfrm>
              <a:off x="4909482" y="2617386"/>
              <a:ext cx="201902" cy="2019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7A826C1B-40D7-437D-94E8-EC24648A5137}"/>
                </a:ext>
              </a:extLst>
            </p:cNvPr>
            <p:cNvSpPr/>
            <p:nvPr/>
          </p:nvSpPr>
          <p:spPr>
            <a:xfrm>
              <a:off x="4202825" y="2112631"/>
              <a:ext cx="201902" cy="2019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B7EA90E8-7B73-4D80-A21F-40EE8EF1D4BA}"/>
                </a:ext>
              </a:extLst>
            </p:cNvPr>
            <p:cNvSpPr/>
            <p:nvPr/>
          </p:nvSpPr>
          <p:spPr>
            <a:xfrm>
              <a:off x="4404727" y="2112631"/>
              <a:ext cx="201902" cy="2019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2D8C1997-E464-4FA2-9537-215A1FD59776}"/>
                </a:ext>
              </a:extLst>
            </p:cNvPr>
            <p:cNvSpPr/>
            <p:nvPr/>
          </p:nvSpPr>
          <p:spPr>
            <a:xfrm>
              <a:off x="4606629" y="2112631"/>
              <a:ext cx="201902" cy="2019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056DB124-14AE-41C7-B063-28E21003E865}"/>
                </a:ext>
              </a:extLst>
            </p:cNvPr>
            <p:cNvSpPr/>
            <p:nvPr/>
          </p:nvSpPr>
          <p:spPr>
            <a:xfrm>
              <a:off x="4808531" y="2112631"/>
              <a:ext cx="201902" cy="2019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9DC05005-817E-4189-9A13-8B0081B20BBA}"/>
                </a:ext>
              </a:extLst>
            </p:cNvPr>
            <p:cNvSpPr/>
            <p:nvPr/>
          </p:nvSpPr>
          <p:spPr>
            <a:xfrm>
              <a:off x="4202825" y="2314533"/>
              <a:ext cx="201902" cy="2019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A9E0F4B6-ED9A-445C-9D20-4CBCE73EC39D}"/>
                </a:ext>
              </a:extLst>
            </p:cNvPr>
            <p:cNvSpPr/>
            <p:nvPr/>
          </p:nvSpPr>
          <p:spPr>
            <a:xfrm>
              <a:off x="4404727" y="2314533"/>
              <a:ext cx="201902" cy="2019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0630B5A5-569F-4235-B6BB-AA7A8F10054B}"/>
                </a:ext>
              </a:extLst>
            </p:cNvPr>
            <p:cNvSpPr/>
            <p:nvPr/>
          </p:nvSpPr>
          <p:spPr>
            <a:xfrm>
              <a:off x="4606629" y="2314533"/>
              <a:ext cx="201902" cy="2019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5B33392F-C59B-416D-910A-A72327AC4C3D}"/>
                </a:ext>
              </a:extLst>
            </p:cNvPr>
            <p:cNvSpPr/>
            <p:nvPr/>
          </p:nvSpPr>
          <p:spPr>
            <a:xfrm>
              <a:off x="4808531" y="2314533"/>
              <a:ext cx="201902" cy="2019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5D2B55B9-898A-459E-9B77-48B9C4C523C3}"/>
                </a:ext>
              </a:extLst>
            </p:cNvPr>
            <p:cNvSpPr/>
            <p:nvPr/>
          </p:nvSpPr>
          <p:spPr>
            <a:xfrm>
              <a:off x="4202825" y="2516435"/>
              <a:ext cx="201902" cy="2019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2A9CEAA9-F621-4C91-8F9B-DC6FC241431F}"/>
                </a:ext>
              </a:extLst>
            </p:cNvPr>
            <p:cNvSpPr/>
            <p:nvPr/>
          </p:nvSpPr>
          <p:spPr>
            <a:xfrm>
              <a:off x="4404727" y="2516435"/>
              <a:ext cx="201902" cy="2019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AF3A8C25-0251-44CB-97B5-C46AD3DF7779}"/>
                </a:ext>
              </a:extLst>
            </p:cNvPr>
            <p:cNvSpPr/>
            <p:nvPr/>
          </p:nvSpPr>
          <p:spPr>
            <a:xfrm>
              <a:off x="4606629" y="2516435"/>
              <a:ext cx="201902" cy="2019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3528AAEB-8AB9-4F02-83D0-31DA48727971}"/>
                </a:ext>
              </a:extLst>
            </p:cNvPr>
            <p:cNvSpPr/>
            <p:nvPr/>
          </p:nvSpPr>
          <p:spPr>
            <a:xfrm>
              <a:off x="4808531" y="2516435"/>
              <a:ext cx="201902" cy="2019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2487F80D-F294-4C2B-A5B2-0A489414B279}"/>
                </a:ext>
              </a:extLst>
            </p:cNvPr>
            <p:cNvSpPr/>
            <p:nvPr/>
          </p:nvSpPr>
          <p:spPr>
            <a:xfrm>
              <a:off x="4202825" y="2718337"/>
              <a:ext cx="201902" cy="2019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A849C2B2-89CB-4425-824B-2F650ED44FAA}"/>
                </a:ext>
              </a:extLst>
            </p:cNvPr>
            <p:cNvSpPr/>
            <p:nvPr/>
          </p:nvSpPr>
          <p:spPr>
            <a:xfrm>
              <a:off x="4404727" y="2718337"/>
              <a:ext cx="201902" cy="2019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E896450C-3DC1-449D-ADE4-70D34CE05C4E}"/>
                </a:ext>
              </a:extLst>
            </p:cNvPr>
            <p:cNvSpPr/>
            <p:nvPr/>
          </p:nvSpPr>
          <p:spPr>
            <a:xfrm>
              <a:off x="4606629" y="2718337"/>
              <a:ext cx="201902" cy="2019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C6E9824E-01E5-4817-B2FF-5D6BE04C6011}"/>
                </a:ext>
              </a:extLst>
            </p:cNvPr>
            <p:cNvSpPr/>
            <p:nvPr/>
          </p:nvSpPr>
          <p:spPr>
            <a:xfrm>
              <a:off x="4808531" y="2718337"/>
              <a:ext cx="201902" cy="2019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ACEE1F3E-A723-4DD3-B73D-75215E81784D}"/>
              </a:ext>
            </a:extLst>
          </p:cNvPr>
          <p:cNvGrpSpPr/>
          <p:nvPr/>
        </p:nvGrpSpPr>
        <p:grpSpPr>
          <a:xfrm>
            <a:off x="5531549" y="4261104"/>
            <a:ext cx="504755" cy="504755"/>
            <a:chOff x="5531549" y="4261104"/>
            <a:chExt cx="504755" cy="504755"/>
          </a:xfrm>
        </p:grpSpPr>
        <p:sp>
          <p:nvSpPr>
            <p:cNvPr id="176" name="직사각형 175">
              <a:extLst>
                <a:ext uri="{FF2B5EF4-FFF2-40B4-BE49-F238E27FC236}">
                  <a16:creationId xmlns:a16="http://schemas.microsoft.com/office/drawing/2014/main" id="{921841A3-EC02-4278-9584-19F997E9BEDE}"/>
                </a:ext>
              </a:extLst>
            </p:cNvPr>
            <p:cNvSpPr/>
            <p:nvPr/>
          </p:nvSpPr>
          <p:spPr>
            <a:xfrm>
              <a:off x="5632500" y="4261104"/>
              <a:ext cx="201902" cy="2019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34063AEE-0547-4EB9-92E4-B252778CD1F5}"/>
                </a:ext>
              </a:extLst>
            </p:cNvPr>
            <p:cNvSpPr/>
            <p:nvPr/>
          </p:nvSpPr>
          <p:spPr>
            <a:xfrm>
              <a:off x="5834402" y="4261104"/>
              <a:ext cx="201902" cy="2019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0" name="직사각형 179">
              <a:extLst>
                <a:ext uri="{FF2B5EF4-FFF2-40B4-BE49-F238E27FC236}">
                  <a16:creationId xmlns:a16="http://schemas.microsoft.com/office/drawing/2014/main" id="{C1890BF3-D3B5-4F6F-B450-B01E32783C96}"/>
                </a:ext>
              </a:extLst>
            </p:cNvPr>
            <p:cNvSpPr/>
            <p:nvPr/>
          </p:nvSpPr>
          <p:spPr>
            <a:xfrm>
              <a:off x="5632500" y="4463006"/>
              <a:ext cx="201902" cy="2019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1" name="직사각형 180">
              <a:extLst>
                <a:ext uri="{FF2B5EF4-FFF2-40B4-BE49-F238E27FC236}">
                  <a16:creationId xmlns:a16="http://schemas.microsoft.com/office/drawing/2014/main" id="{59E60B4B-6C00-494F-A89B-52EF1E74B34D}"/>
                </a:ext>
              </a:extLst>
            </p:cNvPr>
            <p:cNvSpPr/>
            <p:nvPr/>
          </p:nvSpPr>
          <p:spPr>
            <a:xfrm>
              <a:off x="5834402" y="4463006"/>
              <a:ext cx="201902" cy="2019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2" name="직사각형 191">
              <a:extLst>
                <a:ext uri="{FF2B5EF4-FFF2-40B4-BE49-F238E27FC236}">
                  <a16:creationId xmlns:a16="http://schemas.microsoft.com/office/drawing/2014/main" id="{8D23CD17-833E-45F6-B25B-BA900B70C53C}"/>
                </a:ext>
              </a:extLst>
            </p:cNvPr>
            <p:cNvSpPr/>
            <p:nvPr/>
          </p:nvSpPr>
          <p:spPr>
            <a:xfrm>
              <a:off x="5531549" y="4362055"/>
              <a:ext cx="201902" cy="2019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3" name="직사각형 192">
              <a:extLst>
                <a:ext uri="{FF2B5EF4-FFF2-40B4-BE49-F238E27FC236}">
                  <a16:creationId xmlns:a16="http://schemas.microsoft.com/office/drawing/2014/main" id="{6997AB69-3DC7-4393-8653-9164A4529D61}"/>
                </a:ext>
              </a:extLst>
            </p:cNvPr>
            <p:cNvSpPr/>
            <p:nvPr/>
          </p:nvSpPr>
          <p:spPr>
            <a:xfrm>
              <a:off x="5733451" y="4362055"/>
              <a:ext cx="201902" cy="2019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6" name="직사각형 195">
              <a:extLst>
                <a:ext uri="{FF2B5EF4-FFF2-40B4-BE49-F238E27FC236}">
                  <a16:creationId xmlns:a16="http://schemas.microsoft.com/office/drawing/2014/main" id="{2471D539-3BED-4847-AB38-F8B1651E5BF9}"/>
                </a:ext>
              </a:extLst>
            </p:cNvPr>
            <p:cNvSpPr/>
            <p:nvPr/>
          </p:nvSpPr>
          <p:spPr>
            <a:xfrm>
              <a:off x="5531549" y="4563957"/>
              <a:ext cx="201902" cy="2019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7" name="직사각형 196">
              <a:extLst>
                <a:ext uri="{FF2B5EF4-FFF2-40B4-BE49-F238E27FC236}">
                  <a16:creationId xmlns:a16="http://schemas.microsoft.com/office/drawing/2014/main" id="{6AB707B3-F1A3-4F8A-8A06-4B932E71E262}"/>
                </a:ext>
              </a:extLst>
            </p:cNvPr>
            <p:cNvSpPr/>
            <p:nvPr/>
          </p:nvSpPr>
          <p:spPr>
            <a:xfrm>
              <a:off x="5733451" y="4563957"/>
              <a:ext cx="201902" cy="2019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7" name="화살표: 아래쪽 6">
            <a:extLst>
              <a:ext uri="{FF2B5EF4-FFF2-40B4-BE49-F238E27FC236}">
                <a16:creationId xmlns:a16="http://schemas.microsoft.com/office/drawing/2014/main" id="{6F79BBF5-A745-4C5C-AA38-391917B91F54}"/>
              </a:ext>
            </a:extLst>
          </p:cNvPr>
          <p:cNvSpPr/>
          <p:nvPr/>
        </p:nvSpPr>
        <p:spPr>
          <a:xfrm>
            <a:off x="5111384" y="3297936"/>
            <a:ext cx="521116" cy="486442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08" name="그룹 207">
            <a:extLst>
              <a:ext uri="{FF2B5EF4-FFF2-40B4-BE49-F238E27FC236}">
                <a16:creationId xmlns:a16="http://schemas.microsoft.com/office/drawing/2014/main" id="{F7781169-83DD-491C-982B-556A195ED632}"/>
              </a:ext>
            </a:extLst>
          </p:cNvPr>
          <p:cNvGrpSpPr/>
          <p:nvPr/>
        </p:nvGrpSpPr>
        <p:grpSpPr>
          <a:xfrm>
            <a:off x="4455202" y="4261104"/>
            <a:ext cx="504755" cy="504755"/>
            <a:chOff x="5531549" y="4261104"/>
            <a:chExt cx="504755" cy="504755"/>
          </a:xfrm>
        </p:grpSpPr>
        <p:sp>
          <p:nvSpPr>
            <p:cNvPr id="209" name="직사각형 208">
              <a:extLst>
                <a:ext uri="{FF2B5EF4-FFF2-40B4-BE49-F238E27FC236}">
                  <a16:creationId xmlns:a16="http://schemas.microsoft.com/office/drawing/2014/main" id="{7A993F25-51AD-4603-9824-BF53E4B8DC61}"/>
                </a:ext>
              </a:extLst>
            </p:cNvPr>
            <p:cNvSpPr/>
            <p:nvPr/>
          </p:nvSpPr>
          <p:spPr>
            <a:xfrm>
              <a:off x="5632500" y="4261104"/>
              <a:ext cx="201902" cy="2019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0" name="직사각형 209">
              <a:extLst>
                <a:ext uri="{FF2B5EF4-FFF2-40B4-BE49-F238E27FC236}">
                  <a16:creationId xmlns:a16="http://schemas.microsoft.com/office/drawing/2014/main" id="{67CF3F9F-8A5D-4576-8725-8267AB61660B}"/>
                </a:ext>
              </a:extLst>
            </p:cNvPr>
            <p:cNvSpPr/>
            <p:nvPr/>
          </p:nvSpPr>
          <p:spPr>
            <a:xfrm>
              <a:off x="5834402" y="4261104"/>
              <a:ext cx="201902" cy="2019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1" name="직사각형 210">
              <a:extLst>
                <a:ext uri="{FF2B5EF4-FFF2-40B4-BE49-F238E27FC236}">
                  <a16:creationId xmlns:a16="http://schemas.microsoft.com/office/drawing/2014/main" id="{DA78A180-6318-4146-A4D7-D6A7FE8E67F3}"/>
                </a:ext>
              </a:extLst>
            </p:cNvPr>
            <p:cNvSpPr/>
            <p:nvPr/>
          </p:nvSpPr>
          <p:spPr>
            <a:xfrm>
              <a:off x="5632500" y="4463006"/>
              <a:ext cx="201902" cy="2019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2" name="직사각형 211">
              <a:extLst>
                <a:ext uri="{FF2B5EF4-FFF2-40B4-BE49-F238E27FC236}">
                  <a16:creationId xmlns:a16="http://schemas.microsoft.com/office/drawing/2014/main" id="{2BD3C61F-763A-4BC8-969F-1CCF8F3F5A03}"/>
                </a:ext>
              </a:extLst>
            </p:cNvPr>
            <p:cNvSpPr/>
            <p:nvPr/>
          </p:nvSpPr>
          <p:spPr>
            <a:xfrm>
              <a:off x="5834402" y="4463006"/>
              <a:ext cx="201902" cy="2019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3" name="직사각형 212">
              <a:extLst>
                <a:ext uri="{FF2B5EF4-FFF2-40B4-BE49-F238E27FC236}">
                  <a16:creationId xmlns:a16="http://schemas.microsoft.com/office/drawing/2014/main" id="{E348A20A-9B4B-4F77-8CCA-D9DEBB658FEC}"/>
                </a:ext>
              </a:extLst>
            </p:cNvPr>
            <p:cNvSpPr/>
            <p:nvPr/>
          </p:nvSpPr>
          <p:spPr>
            <a:xfrm>
              <a:off x="5531549" y="4362055"/>
              <a:ext cx="201902" cy="2019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4" name="직사각형 213">
              <a:extLst>
                <a:ext uri="{FF2B5EF4-FFF2-40B4-BE49-F238E27FC236}">
                  <a16:creationId xmlns:a16="http://schemas.microsoft.com/office/drawing/2014/main" id="{8EBBE2BC-C058-4407-BC22-97F9C0A1BE23}"/>
                </a:ext>
              </a:extLst>
            </p:cNvPr>
            <p:cNvSpPr/>
            <p:nvPr/>
          </p:nvSpPr>
          <p:spPr>
            <a:xfrm>
              <a:off x="5733451" y="4362055"/>
              <a:ext cx="201902" cy="2019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5" name="직사각형 214">
              <a:extLst>
                <a:ext uri="{FF2B5EF4-FFF2-40B4-BE49-F238E27FC236}">
                  <a16:creationId xmlns:a16="http://schemas.microsoft.com/office/drawing/2014/main" id="{FB5C6385-93D9-47FB-8E4C-DB83B1B4DFC3}"/>
                </a:ext>
              </a:extLst>
            </p:cNvPr>
            <p:cNvSpPr/>
            <p:nvPr/>
          </p:nvSpPr>
          <p:spPr>
            <a:xfrm>
              <a:off x="5531549" y="4563957"/>
              <a:ext cx="201902" cy="2019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6" name="직사각형 215">
              <a:extLst>
                <a:ext uri="{FF2B5EF4-FFF2-40B4-BE49-F238E27FC236}">
                  <a16:creationId xmlns:a16="http://schemas.microsoft.com/office/drawing/2014/main" id="{A66C3080-93E5-4413-B043-4767AF8ED3C6}"/>
                </a:ext>
              </a:extLst>
            </p:cNvPr>
            <p:cNvSpPr/>
            <p:nvPr/>
          </p:nvSpPr>
          <p:spPr>
            <a:xfrm>
              <a:off x="5733451" y="4563957"/>
              <a:ext cx="201902" cy="2019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289372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퍼셉트론이란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?</a:t>
            </a:r>
            <a:endParaRPr kumimoji="0" lang="ko-KR" altLang="en-US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논리 회로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 구현하기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퍼셉트론의 한계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2.5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다층 퍼셉트론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2.6 NAND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에서 컴퓨터 까지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2.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퍼셉트론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506426579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맥스풀링 구현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C192F27-B02A-4383-965A-8F615BB4E37C}"/>
              </a:ext>
            </a:extLst>
          </p:cNvPr>
          <p:cNvSpPr txBox="1"/>
          <p:nvPr/>
        </p:nvSpPr>
        <p:spPr>
          <a:xfrm>
            <a:off x="2931459" y="897775"/>
            <a:ext cx="2590774" cy="5632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[[[[0. 8. 0. 0.]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[0. 0. 8. 0.]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[0. 0. 9. 0.]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[9. 0. 0. 0.]]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[[3. 0. 0. 0.]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[0. 0. 4. 0.]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[3. 0. 0. 0.]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[0. 0. 0. 7.]]]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[[[0. 1. 2. 0.]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[0. 0. 0. 0.]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[0. 0. 0. 0.]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[9. 0. 0. 5.]]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[[9. 0. 0. 0.]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[0. 0. 0. 8.]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[0. 0. 0. 4.]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[5. 0. 0. 0.]]]]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3651E46-23F6-49AD-A9E5-4635714B2D07}"/>
              </a:ext>
            </a:extLst>
          </p:cNvPr>
          <p:cNvSpPr txBox="1"/>
          <p:nvPr/>
        </p:nvSpPr>
        <p:spPr>
          <a:xfrm>
            <a:off x="43987" y="897775"/>
            <a:ext cx="2590774" cy="5632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[[[[12 14  7  1]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[ 1  4 11  8]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[ 2 11 16 16]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[17 14  1  3]]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[[15  3  3 15]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[ 8  6 16  5]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[18 14 14  9]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[ 4  3 15 18]]]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[[[ 5 18 10  3]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[ 5  5  4  6]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[ 5 10 13 13]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[18  9  4 14]]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[[17  7  3 13]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[11  4  6 15]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[ 4 15 10 13]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[18  9  9  2]]]]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F3CA8C-08DB-4A36-9A93-163DE910132B}"/>
              </a:ext>
            </a:extLst>
          </p:cNvPr>
          <p:cNvSpPr txBox="1"/>
          <p:nvPr/>
        </p:nvSpPr>
        <p:spPr>
          <a:xfrm>
            <a:off x="6108192" y="1011936"/>
            <a:ext cx="325441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맥스 풀링 층의 미분값은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정방향 연산시 선택된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가장 큰 값 자리에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뒤에서 온 미분 값이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전달 된다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226386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2.5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다층 퍼셉트론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DFA5719D-5050-42EE-8DD2-83454B9E9719}"/>
                  </a:ext>
                </a:extLst>
              </p:cNvPr>
              <p:cNvSpPr/>
              <p:nvPr/>
            </p:nvSpPr>
            <p:spPr>
              <a:xfrm>
                <a:off x="5311532" y="972185"/>
                <a:ext cx="686589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DFA5719D-5050-42EE-8DD2-83454B9E97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1532" y="972185"/>
                <a:ext cx="686589" cy="49177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BBA91252-7DC0-448F-9049-114D69E7B221}"/>
                  </a:ext>
                </a:extLst>
              </p:cNvPr>
              <p:cNvSpPr/>
              <p:nvPr/>
            </p:nvSpPr>
            <p:spPr>
              <a:xfrm>
                <a:off x="5998121" y="972185"/>
                <a:ext cx="686589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BBA91252-7DC0-448F-9049-114D69E7B2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8121" y="972185"/>
                <a:ext cx="686589" cy="49177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BFDFD60F-2C9C-4A59-8125-DE3D0BEEDC7D}"/>
              </a:ext>
            </a:extLst>
          </p:cNvPr>
          <p:cNvSpPr/>
          <p:nvPr/>
        </p:nvSpPr>
        <p:spPr>
          <a:xfrm>
            <a:off x="5311532" y="1461896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CF84496-3935-48CD-8C57-1B008C937BB6}"/>
              </a:ext>
            </a:extLst>
          </p:cNvPr>
          <p:cNvSpPr/>
          <p:nvPr/>
        </p:nvSpPr>
        <p:spPr>
          <a:xfrm>
            <a:off x="5998121" y="1461896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7F0FC79-7DBA-4622-8CE1-F0E114255B0E}"/>
              </a:ext>
            </a:extLst>
          </p:cNvPr>
          <p:cNvSpPr/>
          <p:nvPr/>
        </p:nvSpPr>
        <p:spPr>
          <a:xfrm>
            <a:off x="5311532" y="1953672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D3248F4-F973-4EB0-8714-4DBCF8313C3B}"/>
              </a:ext>
            </a:extLst>
          </p:cNvPr>
          <p:cNvSpPr/>
          <p:nvPr/>
        </p:nvSpPr>
        <p:spPr>
          <a:xfrm>
            <a:off x="5998121" y="1953672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32410C9-A32F-4C41-B1F2-45EDB3CC13B1}"/>
              </a:ext>
            </a:extLst>
          </p:cNvPr>
          <p:cNvSpPr/>
          <p:nvPr/>
        </p:nvSpPr>
        <p:spPr>
          <a:xfrm>
            <a:off x="5311532" y="2445448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590327D-0B82-4F24-BA26-C14EA64B33BA}"/>
              </a:ext>
            </a:extLst>
          </p:cNvPr>
          <p:cNvSpPr/>
          <p:nvPr/>
        </p:nvSpPr>
        <p:spPr>
          <a:xfrm>
            <a:off x="5998121" y="2445448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C3D4A07-F8A2-40D3-A8FB-AABBFE0354C5}"/>
              </a:ext>
            </a:extLst>
          </p:cNvPr>
          <p:cNvSpPr/>
          <p:nvPr/>
        </p:nvSpPr>
        <p:spPr>
          <a:xfrm>
            <a:off x="5311532" y="2937224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B8AF7EE-0F9C-4C9B-A41F-F3D9E2F6E3C1}"/>
              </a:ext>
            </a:extLst>
          </p:cNvPr>
          <p:cNvSpPr/>
          <p:nvPr/>
        </p:nvSpPr>
        <p:spPr>
          <a:xfrm>
            <a:off x="5998121" y="2937224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기존 게이트 조합</a:t>
            </a:r>
          </a:p>
        </p:txBody>
      </p:sp>
      <p:sp>
        <p:nvSpPr>
          <p:cNvPr id="9" name="순서도: 지연 8">
            <a:extLst>
              <a:ext uri="{FF2B5EF4-FFF2-40B4-BE49-F238E27FC236}">
                <a16:creationId xmlns:a16="http://schemas.microsoft.com/office/drawing/2014/main" id="{CFDBFC6D-034D-4CAF-99A2-3A49B826732F}"/>
              </a:ext>
            </a:extLst>
          </p:cNvPr>
          <p:cNvSpPr/>
          <p:nvPr/>
        </p:nvSpPr>
        <p:spPr>
          <a:xfrm>
            <a:off x="877936" y="1242254"/>
            <a:ext cx="465615" cy="401637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37150CF1-7A00-4430-86DF-E364A223E223}"/>
              </a:ext>
            </a:extLst>
          </p:cNvPr>
          <p:cNvCxnSpPr/>
          <p:nvPr/>
        </p:nvCxnSpPr>
        <p:spPr>
          <a:xfrm>
            <a:off x="583421" y="1348244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B88A788C-2A2B-477A-872F-C588AE987F9B}"/>
              </a:ext>
            </a:extLst>
          </p:cNvPr>
          <p:cNvCxnSpPr/>
          <p:nvPr/>
        </p:nvCxnSpPr>
        <p:spPr>
          <a:xfrm>
            <a:off x="583421" y="1549253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CE681F86-A781-4918-ABA2-1CF5CC744EC8}"/>
              </a:ext>
            </a:extLst>
          </p:cNvPr>
          <p:cNvCxnSpPr/>
          <p:nvPr/>
        </p:nvCxnSpPr>
        <p:spPr>
          <a:xfrm>
            <a:off x="1343551" y="1443072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순서도: 지연 37">
            <a:extLst>
              <a:ext uri="{FF2B5EF4-FFF2-40B4-BE49-F238E27FC236}">
                <a16:creationId xmlns:a16="http://schemas.microsoft.com/office/drawing/2014/main" id="{009C4F3A-F883-4CDA-8F46-12BC7AC593E1}"/>
              </a:ext>
            </a:extLst>
          </p:cNvPr>
          <p:cNvSpPr/>
          <p:nvPr/>
        </p:nvSpPr>
        <p:spPr>
          <a:xfrm>
            <a:off x="2186272" y="1242254"/>
            <a:ext cx="465615" cy="401637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B3E8AE0F-1C63-4862-9C4C-D9ABD0834F0E}"/>
              </a:ext>
            </a:extLst>
          </p:cNvPr>
          <p:cNvCxnSpPr/>
          <p:nvPr/>
        </p:nvCxnSpPr>
        <p:spPr>
          <a:xfrm>
            <a:off x="3456896" y="1341742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96D14F8A-C1E6-4BFC-82BC-FDF4C69FD885}"/>
              </a:ext>
            </a:extLst>
          </p:cNvPr>
          <p:cNvCxnSpPr/>
          <p:nvPr/>
        </p:nvCxnSpPr>
        <p:spPr>
          <a:xfrm>
            <a:off x="3456896" y="1542751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F1FD86D8-161A-4135-BE34-3210292FB22B}"/>
              </a:ext>
            </a:extLst>
          </p:cNvPr>
          <p:cNvCxnSpPr/>
          <p:nvPr/>
        </p:nvCxnSpPr>
        <p:spPr>
          <a:xfrm>
            <a:off x="4250842" y="1440831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타원 12">
            <a:extLst>
              <a:ext uri="{FF2B5EF4-FFF2-40B4-BE49-F238E27FC236}">
                <a16:creationId xmlns:a16="http://schemas.microsoft.com/office/drawing/2014/main" id="{E060FDFF-FE84-488C-B0C9-6F33AFEC31AF}"/>
              </a:ext>
            </a:extLst>
          </p:cNvPr>
          <p:cNvSpPr/>
          <p:nvPr/>
        </p:nvSpPr>
        <p:spPr>
          <a:xfrm>
            <a:off x="2658753" y="1385840"/>
            <a:ext cx="95669" cy="956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93E702E-928C-4437-A679-9FCABDD1289E}"/>
              </a:ext>
            </a:extLst>
          </p:cNvPr>
          <p:cNvSpPr txBox="1"/>
          <p:nvPr/>
        </p:nvSpPr>
        <p:spPr>
          <a:xfrm>
            <a:off x="730678" y="1688960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AND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B5B93FF-73DC-415C-B472-0B55EF2CB309}"/>
              </a:ext>
            </a:extLst>
          </p:cNvPr>
          <p:cNvSpPr txBox="1"/>
          <p:nvPr/>
        </p:nvSpPr>
        <p:spPr>
          <a:xfrm>
            <a:off x="2031648" y="1676713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NAND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순서도: 저장 데이터 16">
            <a:extLst>
              <a:ext uri="{FF2B5EF4-FFF2-40B4-BE49-F238E27FC236}">
                <a16:creationId xmlns:a16="http://schemas.microsoft.com/office/drawing/2014/main" id="{D2335346-CFA1-4CEC-962C-2C368C4DFB49}"/>
              </a:ext>
            </a:extLst>
          </p:cNvPr>
          <p:cNvSpPr/>
          <p:nvPr/>
        </p:nvSpPr>
        <p:spPr>
          <a:xfrm rot="10800000">
            <a:off x="3664985" y="1228288"/>
            <a:ext cx="585857" cy="425087"/>
          </a:xfrm>
          <a:prstGeom prst="flowChartOnlineStorag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15226D9-A246-4863-ADE8-BBB6A34092AC}"/>
              </a:ext>
            </a:extLst>
          </p:cNvPr>
          <p:cNvSpPr txBox="1"/>
          <p:nvPr/>
        </p:nvSpPr>
        <p:spPr>
          <a:xfrm>
            <a:off x="3726339" y="1665052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OR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2D2AF3BA-0345-46BD-81B6-E4B65B2E695B}"/>
              </a:ext>
            </a:extLst>
          </p:cNvPr>
          <p:cNvCxnSpPr/>
          <p:nvPr/>
        </p:nvCxnSpPr>
        <p:spPr>
          <a:xfrm>
            <a:off x="1891757" y="1341742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A1400BCF-9A75-4CA5-A74D-D6CC3C6DF162}"/>
              </a:ext>
            </a:extLst>
          </p:cNvPr>
          <p:cNvCxnSpPr/>
          <p:nvPr/>
        </p:nvCxnSpPr>
        <p:spPr>
          <a:xfrm>
            <a:off x="1891757" y="1542751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1AFDFB9C-929E-430A-8952-98D8152D974B}"/>
              </a:ext>
            </a:extLst>
          </p:cNvPr>
          <p:cNvCxnSpPr/>
          <p:nvPr/>
        </p:nvCxnSpPr>
        <p:spPr>
          <a:xfrm>
            <a:off x="2748729" y="1440831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6C696DF6-3E20-43AE-8889-13FD77FFCCFC}"/>
                  </a:ext>
                </a:extLst>
              </p:cNvPr>
              <p:cNvSpPr/>
              <p:nvPr/>
            </p:nvSpPr>
            <p:spPr>
              <a:xfrm>
                <a:off x="6710662" y="970120"/>
                <a:ext cx="686589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6C696DF6-3E20-43AE-8889-13FD77FFCCF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0662" y="970120"/>
                <a:ext cx="686589" cy="49177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46DE31CC-151E-4FE5-B6FB-ADD1A9C318AF}"/>
                  </a:ext>
                </a:extLst>
              </p:cNvPr>
              <p:cNvSpPr/>
              <p:nvPr/>
            </p:nvSpPr>
            <p:spPr>
              <a:xfrm>
                <a:off x="7397251" y="970120"/>
                <a:ext cx="686589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46DE31CC-151E-4FE5-B6FB-ADD1A9C318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7251" y="970120"/>
                <a:ext cx="686589" cy="49177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B71AB3BB-28C5-4165-BE39-D705BDB844CF}"/>
                  </a:ext>
                </a:extLst>
              </p:cNvPr>
              <p:cNvSpPr/>
              <p:nvPr/>
            </p:nvSpPr>
            <p:spPr>
              <a:xfrm>
                <a:off x="8083839" y="970120"/>
                <a:ext cx="686589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B71AB3BB-28C5-4165-BE39-D705BDB844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3839" y="970120"/>
                <a:ext cx="686589" cy="491776"/>
              </a:xfrm>
              <a:prstGeom prst="rect">
                <a:avLst/>
              </a:prstGeom>
              <a:blipFill>
                <a:blip r:embed="rId7"/>
                <a:stretch>
                  <a:fillRect b="-6173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직사각형 59">
            <a:extLst>
              <a:ext uri="{FF2B5EF4-FFF2-40B4-BE49-F238E27FC236}">
                <a16:creationId xmlns:a16="http://schemas.microsoft.com/office/drawing/2014/main" id="{DA281B2C-F24B-413E-94E0-4A7BE8FD5846}"/>
              </a:ext>
            </a:extLst>
          </p:cNvPr>
          <p:cNvSpPr/>
          <p:nvPr/>
        </p:nvSpPr>
        <p:spPr>
          <a:xfrm>
            <a:off x="6710662" y="1461896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403F412A-8FB4-4663-A4F0-F150E7365FB1}"/>
              </a:ext>
            </a:extLst>
          </p:cNvPr>
          <p:cNvSpPr/>
          <p:nvPr/>
        </p:nvSpPr>
        <p:spPr>
          <a:xfrm>
            <a:off x="7397251" y="1461896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585259F2-D37E-48A8-B430-64727B84261D}"/>
              </a:ext>
            </a:extLst>
          </p:cNvPr>
          <p:cNvSpPr/>
          <p:nvPr/>
        </p:nvSpPr>
        <p:spPr>
          <a:xfrm>
            <a:off x="8083839" y="1461896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8650383-4D5F-4D41-8240-253806C3B5F1}"/>
              </a:ext>
            </a:extLst>
          </p:cNvPr>
          <p:cNvSpPr/>
          <p:nvPr/>
        </p:nvSpPr>
        <p:spPr>
          <a:xfrm>
            <a:off x="6710662" y="1953672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C7D93587-0C71-4DFB-8718-F35BD4B5B434}"/>
              </a:ext>
            </a:extLst>
          </p:cNvPr>
          <p:cNvSpPr/>
          <p:nvPr/>
        </p:nvSpPr>
        <p:spPr>
          <a:xfrm>
            <a:off x="7397251" y="1953672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F0CABCF8-A131-4B66-B8D7-0447BC71D74D}"/>
              </a:ext>
            </a:extLst>
          </p:cNvPr>
          <p:cNvSpPr/>
          <p:nvPr/>
        </p:nvSpPr>
        <p:spPr>
          <a:xfrm>
            <a:off x="8083839" y="1953672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52369518-28FC-4359-805D-3C3E7B25EEB6}"/>
              </a:ext>
            </a:extLst>
          </p:cNvPr>
          <p:cNvSpPr/>
          <p:nvPr/>
        </p:nvSpPr>
        <p:spPr>
          <a:xfrm>
            <a:off x="6710662" y="2445448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481C0167-5FDF-4463-8601-E3F4BA45EE11}"/>
              </a:ext>
            </a:extLst>
          </p:cNvPr>
          <p:cNvSpPr/>
          <p:nvPr/>
        </p:nvSpPr>
        <p:spPr>
          <a:xfrm>
            <a:off x="7397251" y="2445448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889C5ED0-AABD-4502-A35B-0FDD454CC11C}"/>
              </a:ext>
            </a:extLst>
          </p:cNvPr>
          <p:cNvSpPr/>
          <p:nvPr/>
        </p:nvSpPr>
        <p:spPr>
          <a:xfrm>
            <a:off x="8083839" y="2445448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83E665B6-5E74-4746-BA0C-87FD8E9DA216}"/>
              </a:ext>
            </a:extLst>
          </p:cNvPr>
          <p:cNvSpPr/>
          <p:nvPr/>
        </p:nvSpPr>
        <p:spPr>
          <a:xfrm>
            <a:off x="6710662" y="2937224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88A4D486-9C3F-437D-8CCA-1A12C9FAA7BF}"/>
              </a:ext>
            </a:extLst>
          </p:cNvPr>
          <p:cNvSpPr/>
          <p:nvPr/>
        </p:nvSpPr>
        <p:spPr>
          <a:xfrm>
            <a:off x="7397251" y="2937224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8C3C6801-CB5E-48A1-B847-0AF627EDF417}"/>
              </a:ext>
            </a:extLst>
          </p:cNvPr>
          <p:cNvSpPr/>
          <p:nvPr/>
        </p:nvSpPr>
        <p:spPr>
          <a:xfrm>
            <a:off x="8083839" y="2937224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순서도: 지연 71">
            <a:extLst>
              <a:ext uri="{FF2B5EF4-FFF2-40B4-BE49-F238E27FC236}">
                <a16:creationId xmlns:a16="http://schemas.microsoft.com/office/drawing/2014/main" id="{F97C96D9-9DC5-4FDB-BC00-9E38795118FF}"/>
              </a:ext>
            </a:extLst>
          </p:cNvPr>
          <p:cNvSpPr/>
          <p:nvPr/>
        </p:nvSpPr>
        <p:spPr>
          <a:xfrm>
            <a:off x="1566033" y="3018032"/>
            <a:ext cx="465615" cy="401637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C29CA36E-CB2F-46D5-BC11-15B1FD477D83}"/>
              </a:ext>
            </a:extLst>
          </p:cNvPr>
          <p:cNvSpPr/>
          <p:nvPr/>
        </p:nvSpPr>
        <p:spPr>
          <a:xfrm>
            <a:off x="2038514" y="3161618"/>
            <a:ext cx="95669" cy="956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FEEC3372-B9CE-4E51-A3E2-F32C6CB044C6}"/>
              </a:ext>
            </a:extLst>
          </p:cNvPr>
          <p:cNvCxnSpPr>
            <a:cxnSpLocks/>
          </p:cNvCxnSpPr>
          <p:nvPr/>
        </p:nvCxnSpPr>
        <p:spPr>
          <a:xfrm>
            <a:off x="774155" y="3117520"/>
            <a:ext cx="79187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E5DE93FB-5368-4B5D-BF27-F79091752442}"/>
              </a:ext>
            </a:extLst>
          </p:cNvPr>
          <p:cNvCxnSpPr/>
          <p:nvPr/>
        </p:nvCxnSpPr>
        <p:spPr>
          <a:xfrm>
            <a:off x="1271518" y="3318529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28F53FD2-03DA-4D00-9AE9-B24C84F92A0D}"/>
              </a:ext>
            </a:extLst>
          </p:cNvPr>
          <p:cNvCxnSpPr>
            <a:cxnSpLocks/>
            <a:endCxn id="82" idx="1"/>
          </p:cNvCxnSpPr>
          <p:nvPr/>
        </p:nvCxnSpPr>
        <p:spPr>
          <a:xfrm>
            <a:off x="2128490" y="3216609"/>
            <a:ext cx="687213" cy="3954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BCA45999-BFC8-4B77-8425-21BDD65184CD}"/>
              </a:ext>
            </a:extLst>
          </p:cNvPr>
          <p:cNvCxnSpPr/>
          <p:nvPr/>
        </p:nvCxnSpPr>
        <p:spPr>
          <a:xfrm>
            <a:off x="1334544" y="3926331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1A599378-BE12-40E3-81CA-8FB377447B6C}"/>
              </a:ext>
            </a:extLst>
          </p:cNvPr>
          <p:cNvCxnSpPr>
            <a:cxnSpLocks/>
          </p:cNvCxnSpPr>
          <p:nvPr/>
        </p:nvCxnSpPr>
        <p:spPr>
          <a:xfrm>
            <a:off x="774155" y="4127340"/>
            <a:ext cx="85490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B10B8690-1F9C-49C0-BECC-E77A371A5D1E}"/>
              </a:ext>
            </a:extLst>
          </p:cNvPr>
          <p:cNvCxnSpPr>
            <a:cxnSpLocks/>
            <a:stCxn id="80" idx="1"/>
            <a:endCxn id="82" idx="1"/>
          </p:cNvCxnSpPr>
          <p:nvPr/>
        </p:nvCxnSpPr>
        <p:spPr>
          <a:xfrm flipV="1">
            <a:off x="2067135" y="3612059"/>
            <a:ext cx="748568" cy="4133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순서도: 저장 데이터 79">
            <a:extLst>
              <a:ext uri="{FF2B5EF4-FFF2-40B4-BE49-F238E27FC236}">
                <a16:creationId xmlns:a16="http://schemas.microsoft.com/office/drawing/2014/main" id="{AE8B1706-FD08-469E-BCAF-8175AAE36B99}"/>
              </a:ext>
            </a:extLst>
          </p:cNvPr>
          <p:cNvSpPr/>
          <p:nvPr/>
        </p:nvSpPr>
        <p:spPr>
          <a:xfrm rot="10800000">
            <a:off x="1542633" y="3812876"/>
            <a:ext cx="524502" cy="425087"/>
          </a:xfrm>
          <a:prstGeom prst="flowChartOnlineStorag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41E8216-336D-4335-9A57-85B9D35D5DB2}"/>
              </a:ext>
            </a:extLst>
          </p:cNvPr>
          <p:cNvSpPr txBox="1"/>
          <p:nvPr/>
        </p:nvSpPr>
        <p:spPr>
          <a:xfrm>
            <a:off x="1603987" y="4249641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OR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순서도: 지연 81">
            <a:extLst>
              <a:ext uri="{FF2B5EF4-FFF2-40B4-BE49-F238E27FC236}">
                <a16:creationId xmlns:a16="http://schemas.microsoft.com/office/drawing/2014/main" id="{C136DB07-C4A1-4242-A48A-8EF82C3B7C6E}"/>
              </a:ext>
            </a:extLst>
          </p:cNvPr>
          <p:cNvSpPr/>
          <p:nvPr/>
        </p:nvSpPr>
        <p:spPr>
          <a:xfrm>
            <a:off x="2815703" y="3411240"/>
            <a:ext cx="465615" cy="401637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5" name="직선 연결선 84">
            <a:extLst>
              <a:ext uri="{FF2B5EF4-FFF2-40B4-BE49-F238E27FC236}">
                <a16:creationId xmlns:a16="http://schemas.microsoft.com/office/drawing/2014/main" id="{A21E9995-DA2A-4AB8-B389-BA03853AFA8E}"/>
              </a:ext>
            </a:extLst>
          </p:cNvPr>
          <p:cNvCxnSpPr/>
          <p:nvPr/>
        </p:nvCxnSpPr>
        <p:spPr>
          <a:xfrm>
            <a:off x="3281318" y="3612058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7DEC2C2B-FE18-4107-A8C0-CD320E955419}"/>
                  </a:ext>
                </a:extLst>
              </p:cNvPr>
              <p:cNvSpPr/>
              <p:nvPr/>
            </p:nvSpPr>
            <p:spPr>
              <a:xfrm>
                <a:off x="387384" y="2739737"/>
                <a:ext cx="561276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7DEC2C2B-FE18-4107-A8C0-CD320E9554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384" y="2739737"/>
                <a:ext cx="561276" cy="491776"/>
              </a:xfrm>
              <a:prstGeom prst="rect">
                <a:avLst/>
              </a:prstGeom>
              <a:blipFill>
                <a:blip r:embed="rId8"/>
                <a:stretch>
                  <a:fillRect l="-5435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F1654DB2-8F7D-4F51-8871-F29ED730AC8E}"/>
                  </a:ext>
                </a:extLst>
              </p:cNvPr>
              <p:cNvSpPr/>
              <p:nvPr/>
            </p:nvSpPr>
            <p:spPr>
              <a:xfrm>
                <a:off x="387384" y="3881452"/>
                <a:ext cx="524504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F1654DB2-8F7D-4F51-8871-F29ED730AC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384" y="3881452"/>
                <a:ext cx="524504" cy="491776"/>
              </a:xfrm>
              <a:prstGeom prst="rect">
                <a:avLst/>
              </a:prstGeom>
              <a:blipFill>
                <a:blip r:embed="rId9"/>
                <a:stretch>
                  <a:fillRect l="-10465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8" name="타원 87">
            <a:extLst>
              <a:ext uri="{FF2B5EF4-FFF2-40B4-BE49-F238E27FC236}">
                <a16:creationId xmlns:a16="http://schemas.microsoft.com/office/drawing/2014/main" id="{8451D967-AFCC-4CEC-9A95-3022C8FC0AD2}"/>
              </a:ext>
            </a:extLst>
          </p:cNvPr>
          <p:cNvSpPr/>
          <p:nvPr/>
        </p:nvSpPr>
        <p:spPr>
          <a:xfrm>
            <a:off x="1124782" y="4127340"/>
            <a:ext cx="95669" cy="95669"/>
          </a:xfrm>
          <a:prstGeom prst="ellipse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타원 88">
            <a:extLst>
              <a:ext uri="{FF2B5EF4-FFF2-40B4-BE49-F238E27FC236}">
                <a16:creationId xmlns:a16="http://schemas.microsoft.com/office/drawing/2014/main" id="{64A73DB1-8285-4FFD-87DF-E6548E67B4DF}"/>
              </a:ext>
            </a:extLst>
          </p:cNvPr>
          <p:cNvSpPr/>
          <p:nvPr/>
        </p:nvSpPr>
        <p:spPr>
          <a:xfrm>
            <a:off x="987993" y="3024861"/>
            <a:ext cx="95669" cy="95669"/>
          </a:xfrm>
          <a:prstGeom prst="ellipse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타원 89">
            <a:extLst>
              <a:ext uri="{FF2B5EF4-FFF2-40B4-BE49-F238E27FC236}">
                <a16:creationId xmlns:a16="http://schemas.microsoft.com/office/drawing/2014/main" id="{30C6A296-A301-437B-B563-FFF82549A900}"/>
              </a:ext>
            </a:extLst>
          </p:cNvPr>
          <p:cNvSpPr/>
          <p:nvPr/>
        </p:nvSpPr>
        <p:spPr>
          <a:xfrm>
            <a:off x="1332555" y="3877723"/>
            <a:ext cx="95669" cy="95669"/>
          </a:xfrm>
          <a:prstGeom prst="ellipse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060637B7-273A-4E6D-96B2-C349B40B7423}"/>
              </a:ext>
            </a:extLst>
          </p:cNvPr>
          <p:cNvSpPr/>
          <p:nvPr/>
        </p:nvSpPr>
        <p:spPr>
          <a:xfrm>
            <a:off x="1276246" y="3272308"/>
            <a:ext cx="95669" cy="95669"/>
          </a:xfrm>
          <a:prstGeom prst="ellipse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EF474C4A-B629-4D88-9A78-FAA917606119}"/>
              </a:ext>
            </a:extLst>
          </p:cNvPr>
          <p:cNvCxnSpPr>
            <a:cxnSpLocks/>
            <a:stCxn id="89" idx="4"/>
            <a:endCxn id="90" idx="2"/>
          </p:cNvCxnSpPr>
          <p:nvPr/>
        </p:nvCxnSpPr>
        <p:spPr>
          <a:xfrm rot="16200000" flipH="1">
            <a:off x="781677" y="3374680"/>
            <a:ext cx="805028" cy="296727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연결선: 꺾임 93">
            <a:extLst>
              <a:ext uri="{FF2B5EF4-FFF2-40B4-BE49-F238E27FC236}">
                <a16:creationId xmlns:a16="http://schemas.microsoft.com/office/drawing/2014/main" id="{95AC0E0D-0AD3-42C8-ACE6-7BBF9337533E}"/>
              </a:ext>
            </a:extLst>
          </p:cNvPr>
          <p:cNvCxnSpPr>
            <a:cxnSpLocks/>
            <a:stCxn id="88" idx="0"/>
            <a:endCxn id="91" idx="2"/>
          </p:cNvCxnSpPr>
          <p:nvPr/>
        </p:nvCxnSpPr>
        <p:spPr>
          <a:xfrm rot="5400000" flipH="1" flipV="1">
            <a:off x="820833" y="3671928"/>
            <a:ext cx="807197" cy="103629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83" name="직사각형 82">
                <a:extLst>
                  <a:ext uri="{FF2B5EF4-FFF2-40B4-BE49-F238E27FC236}">
                    <a16:creationId xmlns:a16="http://schemas.microsoft.com/office/drawing/2014/main" id="{2F763019-5483-49EE-BB06-77E87BE22DA5}"/>
                  </a:ext>
                </a:extLst>
              </p:cNvPr>
              <p:cNvSpPr/>
              <p:nvPr/>
            </p:nvSpPr>
            <p:spPr>
              <a:xfrm>
                <a:off x="2264411" y="2916753"/>
                <a:ext cx="686589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83" name="직사각형 82">
                <a:extLst>
                  <a:ext uri="{FF2B5EF4-FFF2-40B4-BE49-F238E27FC236}">
                    <a16:creationId xmlns:a16="http://schemas.microsoft.com/office/drawing/2014/main" id="{2F763019-5483-49EE-BB06-77E87BE22D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4411" y="2916753"/>
                <a:ext cx="686589" cy="49177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4" name="직사각형 83">
                <a:extLst>
                  <a:ext uri="{FF2B5EF4-FFF2-40B4-BE49-F238E27FC236}">
                    <a16:creationId xmlns:a16="http://schemas.microsoft.com/office/drawing/2014/main" id="{0DA69C94-8AF6-4022-9706-CDE0A25A3A1B}"/>
                  </a:ext>
                </a:extLst>
              </p:cNvPr>
              <p:cNvSpPr/>
              <p:nvPr/>
            </p:nvSpPr>
            <p:spPr>
              <a:xfrm>
                <a:off x="2254359" y="3714056"/>
                <a:ext cx="686589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84" name="직사각형 83">
                <a:extLst>
                  <a:ext uri="{FF2B5EF4-FFF2-40B4-BE49-F238E27FC236}">
                    <a16:creationId xmlns:a16="http://schemas.microsoft.com/office/drawing/2014/main" id="{0DA69C94-8AF6-4022-9706-CDE0A25A3A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4359" y="3714056"/>
                <a:ext cx="686589" cy="49177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2" name="직사각형 91">
                <a:extLst>
                  <a:ext uri="{FF2B5EF4-FFF2-40B4-BE49-F238E27FC236}">
                    <a16:creationId xmlns:a16="http://schemas.microsoft.com/office/drawing/2014/main" id="{8FD63877-4897-472C-919C-83FF205EE015}"/>
                  </a:ext>
                </a:extLst>
              </p:cNvPr>
              <p:cNvSpPr/>
              <p:nvPr/>
            </p:nvSpPr>
            <p:spPr>
              <a:xfrm>
                <a:off x="3387032" y="3321100"/>
                <a:ext cx="686589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92" name="직사각형 91">
                <a:extLst>
                  <a:ext uri="{FF2B5EF4-FFF2-40B4-BE49-F238E27FC236}">
                    <a16:creationId xmlns:a16="http://schemas.microsoft.com/office/drawing/2014/main" id="{8FD63877-4897-472C-919C-83FF205EE0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7032" y="3321100"/>
                <a:ext cx="686589" cy="491776"/>
              </a:xfrm>
              <a:prstGeom prst="rect">
                <a:avLst/>
              </a:prstGeom>
              <a:blipFill>
                <a:blip r:embed="rId12"/>
                <a:stretch>
                  <a:fillRect b="-7500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BB0E43DE-BCAB-48D5-B06E-543AA2EB3DF6}"/>
              </a:ext>
            </a:extLst>
          </p:cNvPr>
          <p:cNvCxnSpPr/>
          <p:nvPr/>
        </p:nvCxnSpPr>
        <p:spPr>
          <a:xfrm>
            <a:off x="1798840" y="2550253"/>
            <a:ext cx="0" cy="2978092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3" name="직선 연결선 92">
            <a:extLst>
              <a:ext uri="{FF2B5EF4-FFF2-40B4-BE49-F238E27FC236}">
                <a16:creationId xmlns:a16="http://schemas.microsoft.com/office/drawing/2014/main" id="{78D253A8-77AD-490B-82F5-1CEB01E7BFA7}"/>
              </a:ext>
            </a:extLst>
          </p:cNvPr>
          <p:cNvCxnSpPr/>
          <p:nvPr/>
        </p:nvCxnSpPr>
        <p:spPr>
          <a:xfrm>
            <a:off x="3080396" y="2536373"/>
            <a:ext cx="0" cy="2978092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93032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2.5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다층 퍼셉트론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XOR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게이트 구현하기 </a:t>
            </a:r>
          </a:p>
        </p:txBody>
      </p:sp>
      <p:sp>
        <p:nvSpPr>
          <p:cNvPr id="72" name="순서도: 지연 71">
            <a:extLst>
              <a:ext uri="{FF2B5EF4-FFF2-40B4-BE49-F238E27FC236}">
                <a16:creationId xmlns:a16="http://schemas.microsoft.com/office/drawing/2014/main" id="{F97C96D9-9DC5-4FDB-BC00-9E38795118FF}"/>
              </a:ext>
            </a:extLst>
          </p:cNvPr>
          <p:cNvSpPr/>
          <p:nvPr/>
        </p:nvSpPr>
        <p:spPr>
          <a:xfrm>
            <a:off x="7921954" y="1490383"/>
            <a:ext cx="465615" cy="401637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C29CA36E-CB2F-46D5-BC11-15B1FD477D83}"/>
              </a:ext>
            </a:extLst>
          </p:cNvPr>
          <p:cNvSpPr/>
          <p:nvPr/>
        </p:nvSpPr>
        <p:spPr>
          <a:xfrm>
            <a:off x="8394435" y="1633969"/>
            <a:ext cx="95669" cy="956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FEEC3372-B9CE-4E51-A3E2-F32C6CB044C6}"/>
              </a:ext>
            </a:extLst>
          </p:cNvPr>
          <p:cNvCxnSpPr>
            <a:cxnSpLocks/>
          </p:cNvCxnSpPr>
          <p:nvPr/>
        </p:nvCxnSpPr>
        <p:spPr>
          <a:xfrm>
            <a:off x="7130076" y="1589871"/>
            <a:ext cx="79187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E5DE93FB-5368-4B5D-BF27-F79091752442}"/>
              </a:ext>
            </a:extLst>
          </p:cNvPr>
          <p:cNvCxnSpPr/>
          <p:nvPr/>
        </p:nvCxnSpPr>
        <p:spPr>
          <a:xfrm>
            <a:off x="7627439" y="1790880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28F53FD2-03DA-4D00-9AE9-B24C84F92A0D}"/>
              </a:ext>
            </a:extLst>
          </p:cNvPr>
          <p:cNvCxnSpPr>
            <a:cxnSpLocks/>
            <a:endCxn id="82" idx="1"/>
          </p:cNvCxnSpPr>
          <p:nvPr/>
        </p:nvCxnSpPr>
        <p:spPr>
          <a:xfrm>
            <a:off x="8484411" y="1688960"/>
            <a:ext cx="687213" cy="3954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BCA45999-BFC8-4B77-8425-21BDD65184CD}"/>
              </a:ext>
            </a:extLst>
          </p:cNvPr>
          <p:cNvCxnSpPr/>
          <p:nvPr/>
        </p:nvCxnSpPr>
        <p:spPr>
          <a:xfrm>
            <a:off x="7690465" y="2398682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1A599378-BE12-40E3-81CA-8FB377447B6C}"/>
              </a:ext>
            </a:extLst>
          </p:cNvPr>
          <p:cNvCxnSpPr>
            <a:cxnSpLocks/>
          </p:cNvCxnSpPr>
          <p:nvPr/>
        </p:nvCxnSpPr>
        <p:spPr>
          <a:xfrm>
            <a:off x="7130076" y="2599691"/>
            <a:ext cx="85490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B10B8690-1F9C-49C0-BECC-E77A371A5D1E}"/>
              </a:ext>
            </a:extLst>
          </p:cNvPr>
          <p:cNvCxnSpPr>
            <a:cxnSpLocks/>
            <a:stCxn id="80" idx="1"/>
            <a:endCxn id="82" idx="1"/>
          </p:cNvCxnSpPr>
          <p:nvPr/>
        </p:nvCxnSpPr>
        <p:spPr>
          <a:xfrm flipV="1">
            <a:off x="8423056" y="2084410"/>
            <a:ext cx="748568" cy="4133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순서도: 저장 데이터 79">
            <a:extLst>
              <a:ext uri="{FF2B5EF4-FFF2-40B4-BE49-F238E27FC236}">
                <a16:creationId xmlns:a16="http://schemas.microsoft.com/office/drawing/2014/main" id="{AE8B1706-FD08-469E-BCAF-8175AAE36B99}"/>
              </a:ext>
            </a:extLst>
          </p:cNvPr>
          <p:cNvSpPr/>
          <p:nvPr/>
        </p:nvSpPr>
        <p:spPr>
          <a:xfrm rot="10800000">
            <a:off x="7898554" y="2285227"/>
            <a:ext cx="524502" cy="425087"/>
          </a:xfrm>
          <a:prstGeom prst="flowChartOnlineStorag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41E8216-336D-4335-9A57-85B9D35D5DB2}"/>
              </a:ext>
            </a:extLst>
          </p:cNvPr>
          <p:cNvSpPr txBox="1"/>
          <p:nvPr/>
        </p:nvSpPr>
        <p:spPr>
          <a:xfrm>
            <a:off x="7959908" y="2721992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OR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순서도: 지연 81">
            <a:extLst>
              <a:ext uri="{FF2B5EF4-FFF2-40B4-BE49-F238E27FC236}">
                <a16:creationId xmlns:a16="http://schemas.microsoft.com/office/drawing/2014/main" id="{C136DB07-C4A1-4242-A48A-8EF82C3B7C6E}"/>
              </a:ext>
            </a:extLst>
          </p:cNvPr>
          <p:cNvSpPr/>
          <p:nvPr/>
        </p:nvSpPr>
        <p:spPr>
          <a:xfrm>
            <a:off x="9171624" y="1883591"/>
            <a:ext cx="465615" cy="401637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5" name="직선 연결선 84">
            <a:extLst>
              <a:ext uri="{FF2B5EF4-FFF2-40B4-BE49-F238E27FC236}">
                <a16:creationId xmlns:a16="http://schemas.microsoft.com/office/drawing/2014/main" id="{A21E9995-DA2A-4AB8-B389-BA03853AFA8E}"/>
              </a:ext>
            </a:extLst>
          </p:cNvPr>
          <p:cNvCxnSpPr/>
          <p:nvPr/>
        </p:nvCxnSpPr>
        <p:spPr>
          <a:xfrm>
            <a:off x="9637239" y="2084409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7DEC2C2B-FE18-4107-A8C0-CD320E955419}"/>
                  </a:ext>
                </a:extLst>
              </p:cNvPr>
              <p:cNvSpPr/>
              <p:nvPr/>
            </p:nvSpPr>
            <p:spPr>
              <a:xfrm>
                <a:off x="6743305" y="1212088"/>
                <a:ext cx="561276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7DEC2C2B-FE18-4107-A8C0-CD320E9554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3305" y="1212088"/>
                <a:ext cx="561276" cy="491776"/>
              </a:xfrm>
              <a:prstGeom prst="rect">
                <a:avLst/>
              </a:prstGeom>
              <a:blipFill>
                <a:blip r:embed="rId3"/>
                <a:stretch>
                  <a:fillRect l="-4348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F1654DB2-8F7D-4F51-8871-F29ED730AC8E}"/>
                  </a:ext>
                </a:extLst>
              </p:cNvPr>
              <p:cNvSpPr/>
              <p:nvPr/>
            </p:nvSpPr>
            <p:spPr>
              <a:xfrm>
                <a:off x="6743305" y="2353803"/>
                <a:ext cx="524504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F1654DB2-8F7D-4F51-8871-F29ED730AC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3305" y="2353803"/>
                <a:ext cx="524504" cy="491776"/>
              </a:xfrm>
              <a:prstGeom prst="rect">
                <a:avLst/>
              </a:prstGeom>
              <a:blipFill>
                <a:blip r:embed="rId4"/>
                <a:stretch>
                  <a:fillRect l="-9302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8" name="타원 87">
            <a:extLst>
              <a:ext uri="{FF2B5EF4-FFF2-40B4-BE49-F238E27FC236}">
                <a16:creationId xmlns:a16="http://schemas.microsoft.com/office/drawing/2014/main" id="{8451D967-AFCC-4CEC-9A95-3022C8FC0AD2}"/>
              </a:ext>
            </a:extLst>
          </p:cNvPr>
          <p:cNvSpPr/>
          <p:nvPr/>
        </p:nvSpPr>
        <p:spPr>
          <a:xfrm>
            <a:off x="7480703" y="2599691"/>
            <a:ext cx="95669" cy="95669"/>
          </a:xfrm>
          <a:prstGeom prst="ellipse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타원 88">
            <a:extLst>
              <a:ext uri="{FF2B5EF4-FFF2-40B4-BE49-F238E27FC236}">
                <a16:creationId xmlns:a16="http://schemas.microsoft.com/office/drawing/2014/main" id="{64A73DB1-8285-4FFD-87DF-E6548E67B4DF}"/>
              </a:ext>
            </a:extLst>
          </p:cNvPr>
          <p:cNvSpPr/>
          <p:nvPr/>
        </p:nvSpPr>
        <p:spPr>
          <a:xfrm>
            <a:off x="7343914" y="1497212"/>
            <a:ext cx="95669" cy="95669"/>
          </a:xfrm>
          <a:prstGeom prst="ellipse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타원 89">
            <a:extLst>
              <a:ext uri="{FF2B5EF4-FFF2-40B4-BE49-F238E27FC236}">
                <a16:creationId xmlns:a16="http://schemas.microsoft.com/office/drawing/2014/main" id="{30C6A296-A301-437B-B563-FFF82549A900}"/>
              </a:ext>
            </a:extLst>
          </p:cNvPr>
          <p:cNvSpPr/>
          <p:nvPr/>
        </p:nvSpPr>
        <p:spPr>
          <a:xfrm>
            <a:off x="7688476" y="2350074"/>
            <a:ext cx="95669" cy="95669"/>
          </a:xfrm>
          <a:prstGeom prst="ellipse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060637B7-273A-4E6D-96B2-C349B40B7423}"/>
              </a:ext>
            </a:extLst>
          </p:cNvPr>
          <p:cNvSpPr/>
          <p:nvPr/>
        </p:nvSpPr>
        <p:spPr>
          <a:xfrm>
            <a:off x="7632167" y="1744659"/>
            <a:ext cx="95669" cy="95669"/>
          </a:xfrm>
          <a:prstGeom prst="ellipse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EF474C4A-B629-4D88-9A78-FAA917606119}"/>
              </a:ext>
            </a:extLst>
          </p:cNvPr>
          <p:cNvCxnSpPr>
            <a:cxnSpLocks/>
            <a:stCxn id="89" idx="4"/>
            <a:endCxn id="90" idx="2"/>
          </p:cNvCxnSpPr>
          <p:nvPr/>
        </p:nvCxnSpPr>
        <p:spPr>
          <a:xfrm rot="16200000" flipH="1">
            <a:off x="7137598" y="1847031"/>
            <a:ext cx="805028" cy="296727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연결선: 꺾임 93">
            <a:extLst>
              <a:ext uri="{FF2B5EF4-FFF2-40B4-BE49-F238E27FC236}">
                <a16:creationId xmlns:a16="http://schemas.microsoft.com/office/drawing/2014/main" id="{95AC0E0D-0AD3-42C8-ACE6-7BBF9337533E}"/>
              </a:ext>
            </a:extLst>
          </p:cNvPr>
          <p:cNvCxnSpPr>
            <a:cxnSpLocks/>
            <a:stCxn id="88" idx="0"/>
            <a:endCxn id="91" idx="2"/>
          </p:cNvCxnSpPr>
          <p:nvPr/>
        </p:nvCxnSpPr>
        <p:spPr>
          <a:xfrm rot="5400000" flipH="1" flipV="1">
            <a:off x="7176754" y="2144279"/>
            <a:ext cx="807197" cy="103629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5C6FD19C-368A-4D7F-8B75-66C299ACB313}"/>
              </a:ext>
            </a:extLst>
          </p:cNvPr>
          <p:cNvSpPr txBox="1"/>
          <p:nvPr/>
        </p:nvSpPr>
        <p:spPr>
          <a:xfrm>
            <a:off x="314150" y="1396844"/>
            <a:ext cx="6136616" cy="4247317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from and_gate import AND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from or_gate import OR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from nand_gate import NAND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def XOR(x1, x2):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s1 = NAND(x1, x2)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s2 = OR(x1, x2)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y = AND(s1, s2)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return y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if __name__ == '__main__':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for xs in [(0, 0), (1, 0), (0, 1), (1, 1)]: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y = XOR(xs[0], xs[1])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print(str(xs) + " -&gt; " + str(y))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FBDB26DE-F76D-4D4A-BDA8-C4E17449180E}"/>
              </a:ext>
            </a:extLst>
          </p:cNvPr>
          <p:cNvSpPr/>
          <p:nvPr/>
        </p:nvSpPr>
        <p:spPr>
          <a:xfrm>
            <a:off x="6743307" y="4008449"/>
            <a:ext cx="479001" cy="479001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46E7E8A2-EF8E-479A-B71E-D6C9FF54DCA3}"/>
              </a:ext>
            </a:extLst>
          </p:cNvPr>
          <p:cNvSpPr/>
          <p:nvPr/>
        </p:nvSpPr>
        <p:spPr>
          <a:xfrm>
            <a:off x="6743306" y="5018778"/>
            <a:ext cx="479001" cy="479001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타원 91">
            <a:extLst>
              <a:ext uri="{FF2B5EF4-FFF2-40B4-BE49-F238E27FC236}">
                <a16:creationId xmlns:a16="http://schemas.microsoft.com/office/drawing/2014/main" id="{195D938C-A940-4C8A-9093-2811D36C26EB}"/>
              </a:ext>
            </a:extLst>
          </p:cNvPr>
          <p:cNvSpPr/>
          <p:nvPr/>
        </p:nvSpPr>
        <p:spPr>
          <a:xfrm>
            <a:off x="9384304" y="4487450"/>
            <a:ext cx="479001" cy="479001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A4224056-5C73-4FCD-84CC-AEE061216DF9}"/>
              </a:ext>
            </a:extLst>
          </p:cNvPr>
          <p:cNvCxnSpPr>
            <a:cxnSpLocks/>
            <a:stCxn id="83" idx="6"/>
            <a:endCxn id="101" idx="2"/>
          </p:cNvCxnSpPr>
          <p:nvPr/>
        </p:nvCxnSpPr>
        <p:spPr>
          <a:xfrm>
            <a:off x="7222308" y="4247950"/>
            <a:ext cx="9612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8FFBDD34-1696-4479-BA9A-1F5FB5ECA83E}"/>
              </a:ext>
            </a:extLst>
          </p:cNvPr>
          <p:cNvCxnSpPr>
            <a:cxnSpLocks/>
            <a:stCxn id="84" idx="6"/>
            <a:endCxn id="102" idx="2"/>
          </p:cNvCxnSpPr>
          <p:nvPr/>
        </p:nvCxnSpPr>
        <p:spPr>
          <a:xfrm>
            <a:off x="7222307" y="5258279"/>
            <a:ext cx="9612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3166BC41-81D7-4814-BD01-EDCC1E3E0523}"/>
                  </a:ext>
                </a:extLst>
              </p:cNvPr>
              <p:cNvSpPr txBox="1"/>
              <p:nvPr/>
            </p:nvSpPr>
            <p:spPr>
              <a:xfrm>
                <a:off x="6828174" y="4084927"/>
                <a:ext cx="34983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3166BC41-81D7-4814-BD01-EDCC1E3E05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8174" y="4084927"/>
                <a:ext cx="349839" cy="276999"/>
              </a:xfrm>
              <a:prstGeom prst="rect">
                <a:avLst/>
              </a:prstGeom>
              <a:blipFill>
                <a:blip r:embed="rId5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F7F70A8C-8F83-4391-B4D4-E2E8A73644B1}"/>
                  </a:ext>
                </a:extLst>
              </p:cNvPr>
              <p:cNvSpPr txBox="1"/>
              <p:nvPr/>
            </p:nvSpPr>
            <p:spPr>
              <a:xfrm>
                <a:off x="6825621" y="5125775"/>
                <a:ext cx="35516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F7F70A8C-8F83-4391-B4D4-E2E8A73644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5621" y="5125775"/>
                <a:ext cx="355162" cy="276999"/>
              </a:xfrm>
              <a:prstGeom prst="rect">
                <a:avLst/>
              </a:prstGeom>
              <a:blipFill>
                <a:blip r:embed="rId6"/>
                <a:stretch>
                  <a:fillRect b="-1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9E263541-FC00-4DC5-91FB-D2F93962EF87}"/>
                  </a:ext>
                </a:extLst>
              </p:cNvPr>
              <p:cNvSpPr txBox="1"/>
              <p:nvPr/>
            </p:nvSpPr>
            <p:spPr>
              <a:xfrm>
                <a:off x="9520272" y="4594446"/>
                <a:ext cx="26045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9E263541-FC00-4DC5-91FB-D2F93962EF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0272" y="4594446"/>
                <a:ext cx="260456" cy="276999"/>
              </a:xfrm>
              <a:prstGeom prst="rect">
                <a:avLst/>
              </a:prstGeom>
              <a:blipFill>
                <a:blip r:embed="rId7"/>
                <a:stretch>
                  <a:fillRect l="-9524" r="-714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1" name="타원 100">
            <a:extLst>
              <a:ext uri="{FF2B5EF4-FFF2-40B4-BE49-F238E27FC236}">
                <a16:creationId xmlns:a16="http://schemas.microsoft.com/office/drawing/2014/main" id="{CDFA299B-F0DC-439D-B570-097475561FDE}"/>
              </a:ext>
            </a:extLst>
          </p:cNvPr>
          <p:cNvSpPr/>
          <p:nvPr/>
        </p:nvSpPr>
        <p:spPr>
          <a:xfrm>
            <a:off x="8183556" y="4008449"/>
            <a:ext cx="479001" cy="479001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0F633A80-B109-4F11-87D2-DA51840BA983}"/>
              </a:ext>
            </a:extLst>
          </p:cNvPr>
          <p:cNvSpPr/>
          <p:nvPr/>
        </p:nvSpPr>
        <p:spPr>
          <a:xfrm>
            <a:off x="8183555" y="5018778"/>
            <a:ext cx="479001" cy="479001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66DF5EF3-B3C6-4B1A-A08C-C8C572C6E26B}"/>
                  </a:ext>
                </a:extLst>
              </p:cNvPr>
              <p:cNvSpPr txBox="1"/>
              <p:nvPr/>
            </p:nvSpPr>
            <p:spPr>
              <a:xfrm>
                <a:off x="8268423" y="4084927"/>
                <a:ext cx="33041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66DF5EF3-B3C6-4B1A-A08C-C8C572C6E2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8423" y="4084927"/>
                <a:ext cx="330410" cy="276999"/>
              </a:xfrm>
              <a:prstGeom prst="rect">
                <a:avLst/>
              </a:prstGeom>
              <a:blipFill>
                <a:blip r:embed="rId8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5EC29687-CB0F-4558-A15D-42069194324A}"/>
                  </a:ext>
                </a:extLst>
              </p:cNvPr>
              <p:cNvSpPr txBox="1"/>
              <p:nvPr/>
            </p:nvSpPr>
            <p:spPr>
              <a:xfrm>
                <a:off x="8265870" y="5125775"/>
                <a:ext cx="33573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5EC29687-CB0F-4558-A15D-4206919432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5870" y="5125775"/>
                <a:ext cx="335733" cy="276999"/>
              </a:xfrm>
              <a:prstGeom prst="rect">
                <a:avLst/>
              </a:prstGeom>
              <a:blipFill>
                <a:blip r:embed="rId9"/>
                <a:stretch>
                  <a:fillRect b="-1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AB7A97BC-2345-4973-9A5F-8DDC5DF25657}"/>
              </a:ext>
            </a:extLst>
          </p:cNvPr>
          <p:cNvCxnSpPr>
            <a:cxnSpLocks/>
            <a:stCxn id="83" idx="6"/>
            <a:endCxn id="102" idx="2"/>
          </p:cNvCxnSpPr>
          <p:nvPr/>
        </p:nvCxnSpPr>
        <p:spPr>
          <a:xfrm>
            <a:off x="7222308" y="4247950"/>
            <a:ext cx="961247" cy="10103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8EFDD88C-AF17-4CC1-B4CE-A1646C6173DC}"/>
              </a:ext>
            </a:extLst>
          </p:cNvPr>
          <p:cNvCxnSpPr>
            <a:cxnSpLocks/>
            <a:stCxn id="84" idx="6"/>
            <a:endCxn id="101" idx="2"/>
          </p:cNvCxnSpPr>
          <p:nvPr/>
        </p:nvCxnSpPr>
        <p:spPr>
          <a:xfrm flipV="1">
            <a:off x="7222307" y="4247950"/>
            <a:ext cx="961249" cy="10103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ED42B392-6749-4BED-A0E9-5D099C1A4E50}"/>
              </a:ext>
            </a:extLst>
          </p:cNvPr>
          <p:cNvCxnSpPr>
            <a:cxnSpLocks/>
            <a:stCxn id="101" idx="6"/>
            <a:endCxn id="92" idx="2"/>
          </p:cNvCxnSpPr>
          <p:nvPr/>
        </p:nvCxnSpPr>
        <p:spPr>
          <a:xfrm>
            <a:off x="8662557" y="4247950"/>
            <a:ext cx="721747" cy="4790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6CB8D6C1-A673-4430-89A7-ACA8BBDE830A}"/>
              </a:ext>
            </a:extLst>
          </p:cNvPr>
          <p:cNvCxnSpPr>
            <a:cxnSpLocks/>
            <a:stCxn id="102" idx="6"/>
            <a:endCxn id="92" idx="2"/>
          </p:cNvCxnSpPr>
          <p:nvPr/>
        </p:nvCxnSpPr>
        <p:spPr>
          <a:xfrm flipV="1">
            <a:off x="8662556" y="4726951"/>
            <a:ext cx="721748" cy="5313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0A2F197A-6C24-4990-A110-89EF132EBAB5}"/>
              </a:ext>
            </a:extLst>
          </p:cNvPr>
          <p:cNvSpPr txBox="1"/>
          <p:nvPr/>
        </p:nvSpPr>
        <p:spPr>
          <a:xfrm>
            <a:off x="6711738" y="3569867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층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15C5EE05-8E71-47A7-B723-74960D617ACF}"/>
              </a:ext>
            </a:extLst>
          </p:cNvPr>
          <p:cNvSpPr txBox="1"/>
          <p:nvPr/>
        </p:nvSpPr>
        <p:spPr>
          <a:xfrm>
            <a:off x="8132485" y="3569867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층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AF98EE5B-E156-4389-ADE2-9642F8B608D7}"/>
              </a:ext>
            </a:extLst>
          </p:cNvPr>
          <p:cNvSpPr txBox="1"/>
          <p:nvPr/>
        </p:nvSpPr>
        <p:spPr>
          <a:xfrm>
            <a:off x="9384304" y="3587898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층</a:t>
            </a:r>
          </a:p>
        </p:txBody>
      </p:sp>
    </p:spTree>
    <p:extLst>
      <p:ext uri="{BB962C8B-B14F-4D97-AF65-F5344CB8AC3E}">
        <p14:creationId xmlns:p14="http://schemas.microsoft.com/office/powerpoint/2010/main" val="38901570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퍼셉트론이란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?</a:t>
            </a:r>
            <a:endParaRPr kumimoji="0" lang="ko-KR" altLang="en-US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논리 회로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 구현하기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퍼셉트론의 한계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다층 퍼셉트론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2.6 NAND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에서 컴퓨터 까지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2.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퍼셉트론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5101430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2.5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다층 퍼셉트론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NAND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컴퓨터 만들기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7DEC2C2B-FE18-4107-A8C0-CD320E955419}"/>
                  </a:ext>
                </a:extLst>
              </p:cNvPr>
              <p:cNvSpPr/>
              <p:nvPr/>
            </p:nvSpPr>
            <p:spPr>
              <a:xfrm>
                <a:off x="578657" y="3158516"/>
                <a:ext cx="561276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7DEC2C2B-FE18-4107-A8C0-CD320E9554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657" y="3158516"/>
                <a:ext cx="561276" cy="491776"/>
              </a:xfrm>
              <a:prstGeom prst="rect">
                <a:avLst/>
              </a:prstGeom>
              <a:blipFill>
                <a:blip r:embed="rId3"/>
                <a:stretch>
                  <a:fillRect l="-4348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F1654DB2-8F7D-4F51-8871-F29ED730AC8E}"/>
                  </a:ext>
                </a:extLst>
              </p:cNvPr>
              <p:cNvSpPr/>
              <p:nvPr/>
            </p:nvSpPr>
            <p:spPr>
              <a:xfrm>
                <a:off x="567880" y="3472444"/>
                <a:ext cx="524504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F1654DB2-8F7D-4F51-8871-F29ED730AC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880" y="3472444"/>
                <a:ext cx="524504" cy="491776"/>
              </a:xfrm>
              <a:prstGeom prst="rect">
                <a:avLst/>
              </a:prstGeom>
              <a:blipFill>
                <a:blip r:embed="rId4"/>
                <a:stretch>
                  <a:fillRect l="-9302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순서도: 지연 44">
            <a:extLst>
              <a:ext uri="{FF2B5EF4-FFF2-40B4-BE49-F238E27FC236}">
                <a16:creationId xmlns:a16="http://schemas.microsoft.com/office/drawing/2014/main" id="{63075EF4-E63A-476E-BFC5-41D174F4B1FC}"/>
              </a:ext>
            </a:extLst>
          </p:cNvPr>
          <p:cNvSpPr/>
          <p:nvPr/>
        </p:nvSpPr>
        <p:spPr>
          <a:xfrm>
            <a:off x="1739936" y="1586173"/>
            <a:ext cx="465615" cy="401637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F9FD7E1C-933E-4940-855E-D011BC945654}"/>
              </a:ext>
            </a:extLst>
          </p:cNvPr>
          <p:cNvSpPr/>
          <p:nvPr/>
        </p:nvSpPr>
        <p:spPr>
          <a:xfrm>
            <a:off x="2212417" y="1729759"/>
            <a:ext cx="95669" cy="956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A56E4D83-9B9D-45EE-A02B-9B0B8E5B2BBF}"/>
                  </a:ext>
                </a:extLst>
              </p:cNvPr>
              <p:cNvSpPr/>
              <p:nvPr/>
            </p:nvSpPr>
            <p:spPr>
              <a:xfrm>
                <a:off x="324731" y="1530724"/>
                <a:ext cx="561276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A56E4D83-9B9D-45EE-A02B-9B0B8E5B2B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731" y="1530724"/>
                <a:ext cx="561276" cy="49177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C9C8D624-1986-4292-ADED-5D3A8FC751F2}"/>
              </a:ext>
            </a:extLst>
          </p:cNvPr>
          <p:cNvCxnSpPr>
            <a:cxnSpLocks/>
          </p:cNvCxnSpPr>
          <p:nvPr/>
        </p:nvCxnSpPr>
        <p:spPr>
          <a:xfrm>
            <a:off x="1286254" y="1673238"/>
            <a:ext cx="4536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56CA8E80-E368-44B0-A683-C7100B841A42}"/>
              </a:ext>
            </a:extLst>
          </p:cNvPr>
          <p:cNvCxnSpPr>
            <a:cxnSpLocks/>
          </p:cNvCxnSpPr>
          <p:nvPr/>
        </p:nvCxnSpPr>
        <p:spPr>
          <a:xfrm>
            <a:off x="1286254" y="1928336"/>
            <a:ext cx="4536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6E0A11B4-BDA2-4123-BCBE-CB1D9FC115A7}"/>
              </a:ext>
            </a:extLst>
          </p:cNvPr>
          <p:cNvCxnSpPr>
            <a:cxnSpLocks/>
          </p:cNvCxnSpPr>
          <p:nvPr/>
        </p:nvCxnSpPr>
        <p:spPr>
          <a:xfrm>
            <a:off x="658191" y="1800558"/>
            <a:ext cx="6280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1EDBE891-C390-466A-BCAF-5CC7D7BBE77E}"/>
              </a:ext>
            </a:extLst>
          </p:cNvPr>
          <p:cNvCxnSpPr>
            <a:cxnSpLocks/>
          </p:cNvCxnSpPr>
          <p:nvPr/>
        </p:nvCxnSpPr>
        <p:spPr>
          <a:xfrm>
            <a:off x="1286254" y="1673239"/>
            <a:ext cx="0" cy="2546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631AE63A-5AB3-46A4-BE90-7AD63E9AFAC4}"/>
              </a:ext>
            </a:extLst>
          </p:cNvPr>
          <p:cNvSpPr txBox="1"/>
          <p:nvPr/>
        </p:nvSpPr>
        <p:spPr>
          <a:xfrm>
            <a:off x="782817" y="129504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18CCBCE4-CAD5-41AA-87D1-8F31789F7564}"/>
              </a:ext>
            </a:extLst>
          </p:cNvPr>
          <p:cNvCxnSpPr>
            <a:cxnSpLocks/>
          </p:cNvCxnSpPr>
          <p:nvPr/>
        </p:nvCxnSpPr>
        <p:spPr>
          <a:xfrm>
            <a:off x="2318863" y="1781188"/>
            <a:ext cx="6280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5EA2D119-8E30-43A0-B370-D1CC6C267150}"/>
              </a:ext>
            </a:extLst>
          </p:cNvPr>
          <p:cNvSpPr txBox="1"/>
          <p:nvPr/>
        </p:nvSpPr>
        <p:spPr>
          <a:xfrm>
            <a:off x="2728595" y="1288029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C18D85D8-5439-4B3C-BDBD-3D49807DEA00}"/>
              </a:ext>
            </a:extLst>
          </p:cNvPr>
          <p:cNvSpPr txBox="1"/>
          <p:nvPr/>
        </p:nvSpPr>
        <p:spPr>
          <a:xfrm>
            <a:off x="765024" y="181732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30E3689-57F3-4B9C-A8E2-4092C6F5D574}"/>
              </a:ext>
            </a:extLst>
          </p:cNvPr>
          <p:cNvSpPr txBox="1"/>
          <p:nvPr/>
        </p:nvSpPr>
        <p:spPr>
          <a:xfrm>
            <a:off x="2725964" y="179291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순서도: 지연 65">
            <a:extLst>
              <a:ext uri="{FF2B5EF4-FFF2-40B4-BE49-F238E27FC236}">
                <a16:creationId xmlns:a16="http://schemas.microsoft.com/office/drawing/2014/main" id="{2E80D6E3-9E59-4EF3-811F-9159D6600DA6}"/>
              </a:ext>
            </a:extLst>
          </p:cNvPr>
          <p:cNvSpPr/>
          <p:nvPr/>
        </p:nvSpPr>
        <p:spPr>
          <a:xfrm>
            <a:off x="2882480" y="3458878"/>
            <a:ext cx="465615" cy="401637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844CA9D0-EB8B-4696-AC27-5D68CCCBDE87}"/>
              </a:ext>
            </a:extLst>
          </p:cNvPr>
          <p:cNvSpPr/>
          <p:nvPr/>
        </p:nvSpPr>
        <p:spPr>
          <a:xfrm>
            <a:off x="3354961" y="3602464"/>
            <a:ext cx="95669" cy="956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A946FE78-09DA-45F6-9665-79F201616C28}"/>
              </a:ext>
            </a:extLst>
          </p:cNvPr>
          <p:cNvCxnSpPr>
            <a:cxnSpLocks/>
          </p:cNvCxnSpPr>
          <p:nvPr/>
        </p:nvCxnSpPr>
        <p:spPr>
          <a:xfrm>
            <a:off x="2428798" y="3545943"/>
            <a:ext cx="4536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FD52B75E-A5F2-47A7-8C13-C486A38214A0}"/>
              </a:ext>
            </a:extLst>
          </p:cNvPr>
          <p:cNvCxnSpPr>
            <a:cxnSpLocks/>
          </p:cNvCxnSpPr>
          <p:nvPr/>
        </p:nvCxnSpPr>
        <p:spPr>
          <a:xfrm>
            <a:off x="2428798" y="3801041"/>
            <a:ext cx="4536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687A6CD4-5983-4851-A82B-81C53CC81B33}"/>
              </a:ext>
            </a:extLst>
          </p:cNvPr>
          <p:cNvCxnSpPr>
            <a:cxnSpLocks/>
          </p:cNvCxnSpPr>
          <p:nvPr/>
        </p:nvCxnSpPr>
        <p:spPr>
          <a:xfrm>
            <a:off x="1991469" y="3673263"/>
            <a:ext cx="43732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3A14E67E-9856-41FF-A890-ED0EAE211F0A}"/>
              </a:ext>
            </a:extLst>
          </p:cNvPr>
          <p:cNvCxnSpPr>
            <a:cxnSpLocks/>
          </p:cNvCxnSpPr>
          <p:nvPr/>
        </p:nvCxnSpPr>
        <p:spPr>
          <a:xfrm>
            <a:off x="2428798" y="3545944"/>
            <a:ext cx="0" cy="2546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연결선 97">
            <a:extLst>
              <a:ext uri="{FF2B5EF4-FFF2-40B4-BE49-F238E27FC236}">
                <a16:creationId xmlns:a16="http://schemas.microsoft.com/office/drawing/2014/main" id="{3BD476E4-1E49-4D22-B57B-718BF750A82A}"/>
              </a:ext>
            </a:extLst>
          </p:cNvPr>
          <p:cNvCxnSpPr>
            <a:cxnSpLocks/>
          </p:cNvCxnSpPr>
          <p:nvPr/>
        </p:nvCxnSpPr>
        <p:spPr>
          <a:xfrm>
            <a:off x="3461407" y="3653893"/>
            <a:ext cx="6280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순서도: 지연 98">
            <a:extLst>
              <a:ext uri="{FF2B5EF4-FFF2-40B4-BE49-F238E27FC236}">
                <a16:creationId xmlns:a16="http://schemas.microsoft.com/office/drawing/2014/main" id="{79437C91-F0CD-4FE8-96E0-437F37AD034D}"/>
              </a:ext>
            </a:extLst>
          </p:cNvPr>
          <p:cNvSpPr/>
          <p:nvPr/>
        </p:nvSpPr>
        <p:spPr>
          <a:xfrm>
            <a:off x="1423318" y="3472444"/>
            <a:ext cx="465615" cy="401637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17475074-226E-4699-9307-CE93CFA2FBDA}"/>
              </a:ext>
            </a:extLst>
          </p:cNvPr>
          <p:cNvSpPr/>
          <p:nvPr/>
        </p:nvSpPr>
        <p:spPr>
          <a:xfrm>
            <a:off x="1895799" y="3616030"/>
            <a:ext cx="95669" cy="956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12" name="직선 연결선 111">
            <a:extLst>
              <a:ext uri="{FF2B5EF4-FFF2-40B4-BE49-F238E27FC236}">
                <a16:creationId xmlns:a16="http://schemas.microsoft.com/office/drawing/2014/main" id="{4B940883-0F8B-479C-AD2F-2B3D76A71B29}"/>
              </a:ext>
            </a:extLst>
          </p:cNvPr>
          <p:cNvCxnSpPr>
            <a:cxnSpLocks/>
          </p:cNvCxnSpPr>
          <p:nvPr/>
        </p:nvCxnSpPr>
        <p:spPr>
          <a:xfrm>
            <a:off x="961900" y="3545943"/>
            <a:ext cx="46141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연결선 112">
            <a:extLst>
              <a:ext uri="{FF2B5EF4-FFF2-40B4-BE49-F238E27FC236}">
                <a16:creationId xmlns:a16="http://schemas.microsoft.com/office/drawing/2014/main" id="{DBFF9955-F330-4EF9-BEEC-E638F8C17DDD}"/>
              </a:ext>
            </a:extLst>
          </p:cNvPr>
          <p:cNvCxnSpPr>
            <a:cxnSpLocks/>
          </p:cNvCxnSpPr>
          <p:nvPr/>
        </p:nvCxnSpPr>
        <p:spPr>
          <a:xfrm>
            <a:off x="961900" y="3791710"/>
            <a:ext cx="46141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TextBox 113">
            <a:extLst>
              <a:ext uri="{FF2B5EF4-FFF2-40B4-BE49-F238E27FC236}">
                <a16:creationId xmlns:a16="http://schemas.microsoft.com/office/drawing/2014/main" id="{F07CBB4A-0A8A-4A2C-B70E-AE38CE2C26DF}"/>
              </a:ext>
            </a:extLst>
          </p:cNvPr>
          <p:cNvSpPr txBox="1"/>
          <p:nvPr/>
        </p:nvSpPr>
        <p:spPr>
          <a:xfrm>
            <a:off x="1633547" y="2917106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AND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24F03CAA-EBD7-49C1-A312-804F71DE0FE1}"/>
              </a:ext>
            </a:extLst>
          </p:cNvPr>
          <p:cNvSpPr txBox="1"/>
          <p:nvPr/>
        </p:nvSpPr>
        <p:spPr>
          <a:xfrm>
            <a:off x="1683531" y="1115694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NOT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직사각형 130">
                <a:extLst>
                  <a:ext uri="{FF2B5EF4-FFF2-40B4-BE49-F238E27FC236}">
                    <a16:creationId xmlns:a16="http://schemas.microsoft.com/office/drawing/2014/main" id="{FA11BCA4-77F9-4A86-98E7-87EEC1B9B50E}"/>
                  </a:ext>
                </a:extLst>
              </p:cNvPr>
              <p:cNvSpPr/>
              <p:nvPr/>
            </p:nvSpPr>
            <p:spPr>
              <a:xfrm>
                <a:off x="5024264" y="1331471"/>
                <a:ext cx="3584672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⇒(</m:t>
                      </m:r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1" name="직사각형 130">
                <a:extLst>
                  <a:ext uri="{FF2B5EF4-FFF2-40B4-BE49-F238E27FC236}">
                    <a16:creationId xmlns:a16="http://schemas.microsoft.com/office/drawing/2014/main" id="{FA11BCA4-77F9-4A86-98E7-87EEC1B9B5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4264" y="1331471"/>
                <a:ext cx="3584672" cy="491776"/>
              </a:xfrm>
              <a:prstGeom prst="rect">
                <a:avLst/>
              </a:prstGeom>
              <a:blipFill>
                <a:blip r:embed="rId6"/>
                <a:stretch>
                  <a:fillRect b="-13580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2" name="TextBox 131">
            <a:extLst>
              <a:ext uri="{FF2B5EF4-FFF2-40B4-BE49-F238E27FC236}">
                <a16:creationId xmlns:a16="http://schemas.microsoft.com/office/drawing/2014/main" id="{DA4263BE-30E5-437D-B1C9-1F9BAFBD54E7}"/>
              </a:ext>
            </a:extLst>
          </p:cNvPr>
          <p:cNvSpPr txBox="1"/>
          <p:nvPr/>
        </p:nvSpPr>
        <p:spPr>
          <a:xfrm>
            <a:off x="5586413" y="1927878"/>
            <a:ext cx="35458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7BDA6BD1-CC26-420D-9758-44602C861E10}"/>
              </a:ext>
            </a:extLst>
          </p:cNvPr>
          <p:cNvSpPr txBox="1"/>
          <p:nvPr/>
        </p:nvSpPr>
        <p:spPr>
          <a:xfrm>
            <a:off x="6871062" y="1927878"/>
            <a:ext cx="35458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D7F4DE25-7562-4C16-AD87-D6901F199606}"/>
              </a:ext>
            </a:extLst>
          </p:cNvPr>
          <p:cNvSpPr txBox="1"/>
          <p:nvPr/>
        </p:nvSpPr>
        <p:spPr>
          <a:xfrm>
            <a:off x="7659116" y="1927878"/>
            <a:ext cx="35458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4B299677-84A9-4AC5-9BC6-1B6E81A15CF3}"/>
                  </a:ext>
                </a:extLst>
              </p:cNvPr>
              <p:cNvSpPr txBox="1"/>
              <p:nvPr/>
            </p:nvSpPr>
            <p:spPr>
              <a:xfrm>
                <a:off x="7241258" y="2480530"/>
                <a:ext cx="418242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4B299677-84A9-4AC5-9BC6-1B6E81A15C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1258" y="2480530"/>
                <a:ext cx="418242" cy="3385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6" name="TextBox 135">
            <a:extLst>
              <a:ext uri="{FF2B5EF4-FFF2-40B4-BE49-F238E27FC236}">
                <a16:creationId xmlns:a16="http://schemas.microsoft.com/office/drawing/2014/main" id="{4A128D57-9411-4F36-9F80-3A37AB444368}"/>
              </a:ext>
            </a:extLst>
          </p:cNvPr>
          <p:cNvSpPr txBox="1"/>
          <p:nvPr/>
        </p:nvSpPr>
        <p:spPr>
          <a:xfrm>
            <a:off x="8364326" y="1927878"/>
            <a:ext cx="35458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1" name="순서도: 지연 150">
            <a:extLst>
              <a:ext uri="{FF2B5EF4-FFF2-40B4-BE49-F238E27FC236}">
                <a16:creationId xmlns:a16="http://schemas.microsoft.com/office/drawing/2014/main" id="{CC6E185B-2ED3-472E-AB08-D8B2BEDD2036}"/>
              </a:ext>
            </a:extLst>
          </p:cNvPr>
          <p:cNvSpPr/>
          <p:nvPr/>
        </p:nvSpPr>
        <p:spPr>
          <a:xfrm>
            <a:off x="1922823" y="5084408"/>
            <a:ext cx="465615" cy="401637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2" name="타원 151">
            <a:extLst>
              <a:ext uri="{FF2B5EF4-FFF2-40B4-BE49-F238E27FC236}">
                <a16:creationId xmlns:a16="http://schemas.microsoft.com/office/drawing/2014/main" id="{C1289A59-CBBA-4E92-851C-AB9B517AF1B4}"/>
              </a:ext>
            </a:extLst>
          </p:cNvPr>
          <p:cNvSpPr/>
          <p:nvPr/>
        </p:nvSpPr>
        <p:spPr>
          <a:xfrm>
            <a:off x="2395304" y="5227994"/>
            <a:ext cx="95669" cy="956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직사각형 152">
                <a:extLst>
                  <a:ext uri="{FF2B5EF4-FFF2-40B4-BE49-F238E27FC236}">
                    <a16:creationId xmlns:a16="http://schemas.microsoft.com/office/drawing/2014/main" id="{2B9BFEEF-B343-4C3F-A478-136E0D29C00E}"/>
                  </a:ext>
                </a:extLst>
              </p:cNvPr>
              <p:cNvSpPr/>
              <p:nvPr/>
            </p:nvSpPr>
            <p:spPr>
              <a:xfrm>
                <a:off x="507618" y="5028959"/>
                <a:ext cx="561276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3" name="직사각형 152">
                <a:extLst>
                  <a:ext uri="{FF2B5EF4-FFF2-40B4-BE49-F238E27FC236}">
                    <a16:creationId xmlns:a16="http://schemas.microsoft.com/office/drawing/2014/main" id="{2B9BFEEF-B343-4C3F-A478-136E0D29C0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618" y="5028959"/>
                <a:ext cx="561276" cy="491776"/>
              </a:xfrm>
              <a:prstGeom prst="rect">
                <a:avLst/>
              </a:prstGeom>
              <a:blipFill>
                <a:blip r:embed="rId8"/>
                <a:stretch>
                  <a:fillRect l="-4348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4" name="직선 연결선 153">
            <a:extLst>
              <a:ext uri="{FF2B5EF4-FFF2-40B4-BE49-F238E27FC236}">
                <a16:creationId xmlns:a16="http://schemas.microsoft.com/office/drawing/2014/main" id="{209DBEAB-32C9-4874-A31B-A77ABCB8B70D}"/>
              </a:ext>
            </a:extLst>
          </p:cNvPr>
          <p:cNvCxnSpPr>
            <a:cxnSpLocks/>
          </p:cNvCxnSpPr>
          <p:nvPr/>
        </p:nvCxnSpPr>
        <p:spPr>
          <a:xfrm>
            <a:off x="1469141" y="5171473"/>
            <a:ext cx="4536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직선 연결선 154">
            <a:extLst>
              <a:ext uri="{FF2B5EF4-FFF2-40B4-BE49-F238E27FC236}">
                <a16:creationId xmlns:a16="http://schemas.microsoft.com/office/drawing/2014/main" id="{2B744C8D-8039-4AFC-8929-B3A0BEED125D}"/>
              </a:ext>
            </a:extLst>
          </p:cNvPr>
          <p:cNvCxnSpPr>
            <a:cxnSpLocks/>
          </p:cNvCxnSpPr>
          <p:nvPr/>
        </p:nvCxnSpPr>
        <p:spPr>
          <a:xfrm>
            <a:off x="1469141" y="5426571"/>
            <a:ext cx="4536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직선 연결선 155">
            <a:extLst>
              <a:ext uri="{FF2B5EF4-FFF2-40B4-BE49-F238E27FC236}">
                <a16:creationId xmlns:a16="http://schemas.microsoft.com/office/drawing/2014/main" id="{E979F0D0-1592-4ED6-90E2-4577B7A7D7D4}"/>
              </a:ext>
            </a:extLst>
          </p:cNvPr>
          <p:cNvCxnSpPr>
            <a:cxnSpLocks/>
          </p:cNvCxnSpPr>
          <p:nvPr/>
        </p:nvCxnSpPr>
        <p:spPr>
          <a:xfrm>
            <a:off x="841078" y="5298793"/>
            <a:ext cx="6280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직선 연결선 156">
            <a:extLst>
              <a:ext uri="{FF2B5EF4-FFF2-40B4-BE49-F238E27FC236}">
                <a16:creationId xmlns:a16="http://schemas.microsoft.com/office/drawing/2014/main" id="{EC387512-9474-4D92-9159-F35F51388195}"/>
              </a:ext>
            </a:extLst>
          </p:cNvPr>
          <p:cNvCxnSpPr>
            <a:cxnSpLocks/>
          </p:cNvCxnSpPr>
          <p:nvPr/>
        </p:nvCxnSpPr>
        <p:spPr>
          <a:xfrm>
            <a:off x="1469141" y="5171474"/>
            <a:ext cx="0" cy="2546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직선 연결선 157">
            <a:extLst>
              <a:ext uri="{FF2B5EF4-FFF2-40B4-BE49-F238E27FC236}">
                <a16:creationId xmlns:a16="http://schemas.microsoft.com/office/drawing/2014/main" id="{2E577318-1A66-46F8-A934-4F5C2EC3065D}"/>
              </a:ext>
            </a:extLst>
          </p:cNvPr>
          <p:cNvCxnSpPr>
            <a:cxnSpLocks/>
          </p:cNvCxnSpPr>
          <p:nvPr/>
        </p:nvCxnSpPr>
        <p:spPr>
          <a:xfrm>
            <a:off x="2501750" y="5279423"/>
            <a:ext cx="657541" cy="2296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순서도: 지연 158">
            <a:extLst>
              <a:ext uri="{FF2B5EF4-FFF2-40B4-BE49-F238E27FC236}">
                <a16:creationId xmlns:a16="http://schemas.microsoft.com/office/drawing/2014/main" id="{AE70C126-5CB4-49B1-8D3A-45C3555057FC}"/>
              </a:ext>
            </a:extLst>
          </p:cNvPr>
          <p:cNvSpPr/>
          <p:nvPr/>
        </p:nvSpPr>
        <p:spPr>
          <a:xfrm>
            <a:off x="1912337" y="5692657"/>
            <a:ext cx="465615" cy="401637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타원 159">
            <a:extLst>
              <a:ext uri="{FF2B5EF4-FFF2-40B4-BE49-F238E27FC236}">
                <a16:creationId xmlns:a16="http://schemas.microsoft.com/office/drawing/2014/main" id="{7AE2970B-D4AD-426A-8E68-E6ECB63215B0}"/>
              </a:ext>
            </a:extLst>
          </p:cNvPr>
          <p:cNvSpPr/>
          <p:nvPr/>
        </p:nvSpPr>
        <p:spPr>
          <a:xfrm>
            <a:off x="2384818" y="5836243"/>
            <a:ext cx="95669" cy="956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1" name="직사각형 160">
                <a:extLst>
                  <a:ext uri="{FF2B5EF4-FFF2-40B4-BE49-F238E27FC236}">
                    <a16:creationId xmlns:a16="http://schemas.microsoft.com/office/drawing/2014/main" id="{1B19D7AF-19A0-4B0C-ADE5-4539D78030C6}"/>
                  </a:ext>
                </a:extLst>
              </p:cNvPr>
              <p:cNvSpPr/>
              <p:nvPr/>
            </p:nvSpPr>
            <p:spPr>
              <a:xfrm>
                <a:off x="497132" y="5637208"/>
                <a:ext cx="561276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61" name="직사각형 160">
                <a:extLst>
                  <a:ext uri="{FF2B5EF4-FFF2-40B4-BE49-F238E27FC236}">
                    <a16:creationId xmlns:a16="http://schemas.microsoft.com/office/drawing/2014/main" id="{1B19D7AF-19A0-4B0C-ADE5-4539D78030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132" y="5637208"/>
                <a:ext cx="561276" cy="491776"/>
              </a:xfrm>
              <a:prstGeom prst="rect">
                <a:avLst/>
              </a:prstGeom>
              <a:blipFill>
                <a:blip r:embed="rId9"/>
                <a:stretch>
                  <a:fillRect l="-6522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2" name="직선 연결선 161">
            <a:extLst>
              <a:ext uri="{FF2B5EF4-FFF2-40B4-BE49-F238E27FC236}">
                <a16:creationId xmlns:a16="http://schemas.microsoft.com/office/drawing/2014/main" id="{584BCA2A-D54B-4098-802A-213D7B969737}"/>
              </a:ext>
            </a:extLst>
          </p:cNvPr>
          <p:cNvCxnSpPr>
            <a:cxnSpLocks/>
          </p:cNvCxnSpPr>
          <p:nvPr/>
        </p:nvCxnSpPr>
        <p:spPr>
          <a:xfrm>
            <a:off x="1458655" y="5779722"/>
            <a:ext cx="4536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직선 연결선 162">
            <a:extLst>
              <a:ext uri="{FF2B5EF4-FFF2-40B4-BE49-F238E27FC236}">
                <a16:creationId xmlns:a16="http://schemas.microsoft.com/office/drawing/2014/main" id="{EBCD6FB0-000A-418F-A8D2-58CDF3457BB6}"/>
              </a:ext>
            </a:extLst>
          </p:cNvPr>
          <p:cNvCxnSpPr>
            <a:cxnSpLocks/>
          </p:cNvCxnSpPr>
          <p:nvPr/>
        </p:nvCxnSpPr>
        <p:spPr>
          <a:xfrm>
            <a:off x="1458655" y="6034820"/>
            <a:ext cx="4536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직선 연결선 163">
            <a:extLst>
              <a:ext uri="{FF2B5EF4-FFF2-40B4-BE49-F238E27FC236}">
                <a16:creationId xmlns:a16="http://schemas.microsoft.com/office/drawing/2014/main" id="{AEFF52AE-A0F0-4548-88FE-5E701F8F3FFA}"/>
              </a:ext>
            </a:extLst>
          </p:cNvPr>
          <p:cNvCxnSpPr>
            <a:cxnSpLocks/>
          </p:cNvCxnSpPr>
          <p:nvPr/>
        </p:nvCxnSpPr>
        <p:spPr>
          <a:xfrm>
            <a:off x="830592" y="5907042"/>
            <a:ext cx="6280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직선 연결선 164">
            <a:extLst>
              <a:ext uri="{FF2B5EF4-FFF2-40B4-BE49-F238E27FC236}">
                <a16:creationId xmlns:a16="http://schemas.microsoft.com/office/drawing/2014/main" id="{FD0452B4-C999-4EE0-B441-A89FB86DAD70}"/>
              </a:ext>
            </a:extLst>
          </p:cNvPr>
          <p:cNvCxnSpPr>
            <a:cxnSpLocks/>
          </p:cNvCxnSpPr>
          <p:nvPr/>
        </p:nvCxnSpPr>
        <p:spPr>
          <a:xfrm>
            <a:off x="1458655" y="5779723"/>
            <a:ext cx="0" cy="2546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직선 연결선 165">
            <a:extLst>
              <a:ext uri="{FF2B5EF4-FFF2-40B4-BE49-F238E27FC236}">
                <a16:creationId xmlns:a16="http://schemas.microsoft.com/office/drawing/2014/main" id="{AC9E4420-1980-4C52-B90A-D8E2E7C114FE}"/>
              </a:ext>
            </a:extLst>
          </p:cNvPr>
          <p:cNvCxnSpPr>
            <a:cxnSpLocks/>
          </p:cNvCxnSpPr>
          <p:nvPr/>
        </p:nvCxnSpPr>
        <p:spPr>
          <a:xfrm flipV="1">
            <a:off x="2491264" y="5666134"/>
            <a:ext cx="673637" cy="2215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순서도: 지연 166">
            <a:extLst>
              <a:ext uri="{FF2B5EF4-FFF2-40B4-BE49-F238E27FC236}">
                <a16:creationId xmlns:a16="http://schemas.microsoft.com/office/drawing/2014/main" id="{2FF4C322-6CEA-42CC-A4B9-EB2FA1BD1FCD}"/>
              </a:ext>
            </a:extLst>
          </p:cNvPr>
          <p:cNvSpPr/>
          <p:nvPr/>
        </p:nvSpPr>
        <p:spPr>
          <a:xfrm>
            <a:off x="3148095" y="5378085"/>
            <a:ext cx="465615" cy="401637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8" name="타원 167">
            <a:extLst>
              <a:ext uri="{FF2B5EF4-FFF2-40B4-BE49-F238E27FC236}">
                <a16:creationId xmlns:a16="http://schemas.microsoft.com/office/drawing/2014/main" id="{117B31CA-56B3-47BC-B814-14D916FCCC40}"/>
              </a:ext>
            </a:extLst>
          </p:cNvPr>
          <p:cNvSpPr/>
          <p:nvPr/>
        </p:nvSpPr>
        <p:spPr>
          <a:xfrm>
            <a:off x="3620576" y="5521671"/>
            <a:ext cx="95669" cy="956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69" name="직선 연결선 168">
            <a:extLst>
              <a:ext uri="{FF2B5EF4-FFF2-40B4-BE49-F238E27FC236}">
                <a16:creationId xmlns:a16="http://schemas.microsoft.com/office/drawing/2014/main" id="{B1519D6A-0099-43E5-A7E3-5BC4E9219060}"/>
              </a:ext>
            </a:extLst>
          </p:cNvPr>
          <p:cNvCxnSpPr>
            <a:cxnSpLocks/>
          </p:cNvCxnSpPr>
          <p:nvPr/>
        </p:nvCxnSpPr>
        <p:spPr>
          <a:xfrm>
            <a:off x="3727022" y="5573100"/>
            <a:ext cx="6280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TextBox 169">
            <a:extLst>
              <a:ext uri="{FF2B5EF4-FFF2-40B4-BE49-F238E27FC236}">
                <a16:creationId xmlns:a16="http://schemas.microsoft.com/office/drawing/2014/main" id="{8C471B28-A320-4290-B1F6-5D006B20D78F}"/>
              </a:ext>
            </a:extLst>
          </p:cNvPr>
          <p:cNvSpPr txBox="1"/>
          <p:nvPr/>
        </p:nvSpPr>
        <p:spPr>
          <a:xfrm>
            <a:off x="1966470" y="4596802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OR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78943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3.1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퍼셉트론에서 신경망으로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다차원 배열의 계산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출력층 설계하기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3.6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손글씨 숫자 인식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3.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신경망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8746599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퍼셉트론에서 신경망으로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신경망의 예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7C252A7F-C2F8-4025-8644-76BA726232AB}"/>
              </a:ext>
            </a:extLst>
          </p:cNvPr>
          <p:cNvSpPr/>
          <p:nvPr/>
        </p:nvSpPr>
        <p:spPr>
          <a:xfrm>
            <a:off x="1340745" y="2053193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94BA0A15-F6EF-4AD1-ADA5-7F1E5D801771}"/>
              </a:ext>
            </a:extLst>
          </p:cNvPr>
          <p:cNvSpPr/>
          <p:nvPr/>
        </p:nvSpPr>
        <p:spPr>
          <a:xfrm>
            <a:off x="1340745" y="3029301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86DC8624-0369-44F4-8FA9-D6293F18DB3D}"/>
              </a:ext>
            </a:extLst>
          </p:cNvPr>
          <p:cNvSpPr/>
          <p:nvPr/>
        </p:nvSpPr>
        <p:spPr>
          <a:xfrm>
            <a:off x="2900271" y="1542700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CA39B4E5-A6D3-4DF9-ACF7-C753A8AE5D60}"/>
              </a:ext>
            </a:extLst>
          </p:cNvPr>
          <p:cNvSpPr/>
          <p:nvPr/>
        </p:nvSpPr>
        <p:spPr>
          <a:xfrm>
            <a:off x="2900271" y="2518808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15E93162-AECC-4D99-A294-03286A2122F2}"/>
              </a:ext>
            </a:extLst>
          </p:cNvPr>
          <p:cNvSpPr/>
          <p:nvPr/>
        </p:nvSpPr>
        <p:spPr>
          <a:xfrm>
            <a:off x="2900271" y="3629551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E81B0A3A-D9FF-4D17-8443-A3C99A7E3DC7}"/>
              </a:ext>
            </a:extLst>
          </p:cNvPr>
          <p:cNvSpPr/>
          <p:nvPr/>
        </p:nvSpPr>
        <p:spPr>
          <a:xfrm>
            <a:off x="4478201" y="224392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75D47165-3907-4B5B-8898-43F11C242CA8}"/>
              </a:ext>
            </a:extLst>
          </p:cNvPr>
          <p:cNvSpPr/>
          <p:nvPr/>
        </p:nvSpPr>
        <p:spPr>
          <a:xfrm>
            <a:off x="4478201" y="316954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67C58C1B-B4C4-4E6A-9364-464381E57C2F}"/>
              </a:ext>
            </a:extLst>
          </p:cNvPr>
          <p:cNvCxnSpPr>
            <a:stCxn id="2" idx="6"/>
            <a:endCxn id="60" idx="2"/>
          </p:cNvCxnSpPr>
          <p:nvPr/>
        </p:nvCxnSpPr>
        <p:spPr>
          <a:xfrm flipV="1">
            <a:off x="1890507" y="1817581"/>
            <a:ext cx="1009764" cy="5104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79BB4198-0A39-4BD0-8514-5988B88EB4CB}"/>
              </a:ext>
            </a:extLst>
          </p:cNvPr>
          <p:cNvCxnSpPr>
            <a:cxnSpLocks/>
            <a:stCxn id="2" idx="6"/>
            <a:endCxn id="72" idx="2"/>
          </p:cNvCxnSpPr>
          <p:nvPr/>
        </p:nvCxnSpPr>
        <p:spPr>
          <a:xfrm>
            <a:off x="1890507" y="2328074"/>
            <a:ext cx="1009764" cy="4656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82A405BE-1E58-4DE6-85D3-E795F9CCA2EF}"/>
              </a:ext>
            </a:extLst>
          </p:cNvPr>
          <p:cNvCxnSpPr>
            <a:cxnSpLocks/>
            <a:stCxn id="2" idx="6"/>
            <a:endCxn id="73" idx="2"/>
          </p:cNvCxnSpPr>
          <p:nvPr/>
        </p:nvCxnSpPr>
        <p:spPr>
          <a:xfrm>
            <a:off x="1890507" y="2328074"/>
            <a:ext cx="1009764" cy="15763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BA05AC91-DEDB-444C-A55A-B8ED5FA3D7A4}"/>
              </a:ext>
            </a:extLst>
          </p:cNvPr>
          <p:cNvCxnSpPr>
            <a:cxnSpLocks/>
            <a:stCxn id="59" idx="6"/>
            <a:endCxn id="60" idx="2"/>
          </p:cNvCxnSpPr>
          <p:nvPr/>
        </p:nvCxnSpPr>
        <p:spPr>
          <a:xfrm flipV="1">
            <a:off x="1890507" y="1817581"/>
            <a:ext cx="1009764" cy="14866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EA2456CF-1B71-46FD-B907-72D5DA6A5839}"/>
              </a:ext>
            </a:extLst>
          </p:cNvPr>
          <p:cNvCxnSpPr>
            <a:cxnSpLocks/>
            <a:stCxn id="59" idx="6"/>
            <a:endCxn id="72" idx="2"/>
          </p:cNvCxnSpPr>
          <p:nvPr/>
        </p:nvCxnSpPr>
        <p:spPr>
          <a:xfrm flipV="1">
            <a:off x="1890507" y="2793689"/>
            <a:ext cx="1009764" cy="5104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E72E1E2C-2E07-4465-A6AC-C39901F81C2C}"/>
              </a:ext>
            </a:extLst>
          </p:cNvPr>
          <p:cNvCxnSpPr>
            <a:cxnSpLocks/>
            <a:stCxn id="59" idx="6"/>
            <a:endCxn id="73" idx="2"/>
          </p:cNvCxnSpPr>
          <p:nvPr/>
        </p:nvCxnSpPr>
        <p:spPr>
          <a:xfrm>
            <a:off x="1890507" y="3304182"/>
            <a:ext cx="1009764" cy="6002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1FACB256-069E-4A14-AFFE-F4886FEE1A00}"/>
              </a:ext>
            </a:extLst>
          </p:cNvPr>
          <p:cNvCxnSpPr>
            <a:cxnSpLocks/>
            <a:stCxn id="60" idx="6"/>
            <a:endCxn id="74" idx="2"/>
          </p:cNvCxnSpPr>
          <p:nvPr/>
        </p:nvCxnSpPr>
        <p:spPr>
          <a:xfrm>
            <a:off x="3450033" y="1817581"/>
            <a:ext cx="1028168" cy="701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DF3988A0-8D6D-4C20-908A-A7B1ECC3FFEC}"/>
              </a:ext>
            </a:extLst>
          </p:cNvPr>
          <p:cNvCxnSpPr>
            <a:cxnSpLocks/>
            <a:stCxn id="60" idx="6"/>
            <a:endCxn id="75" idx="2"/>
          </p:cNvCxnSpPr>
          <p:nvPr/>
        </p:nvCxnSpPr>
        <p:spPr>
          <a:xfrm>
            <a:off x="3450033" y="1817581"/>
            <a:ext cx="1028168" cy="16268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13A781B6-336A-4990-90BE-2F5548989066}"/>
              </a:ext>
            </a:extLst>
          </p:cNvPr>
          <p:cNvCxnSpPr>
            <a:cxnSpLocks/>
            <a:stCxn id="72" idx="6"/>
            <a:endCxn id="74" idx="2"/>
          </p:cNvCxnSpPr>
          <p:nvPr/>
        </p:nvCxnSpPr>
        <p:spPr>
          <a:xfrm flipV="1">
            <a:off x="3450033" y="2518808"/>
            <a:ext cx="1028168" cy="2748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9ACB135E-EC6D-4643-A219-B7F430591B6F}"/>
              </a:ext>
            </a:extLst>
          </p:cNvPr>
          <p:cNvCxnSpPr>
            <a:cxnSpLocks/>
            <a:stCxn id="72" idx="6"/>
            <a:endCxn id="75" idx="2"/>
          </p:cNvCxnSpPr>
          <p:nvPr/>
        </p:nvCxnSpPr>
        <p:spPr>
          <a:xfrm>
            <a:off x="3450033" y="2793689"/>
            <a:ext cx="1028168" cy="6507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9B6196A1-68C5-4FDE-9DA3-03202C5474DE}"/>
              </a:ext>
            </a:extLst>
          </p:cNvPr>
          <p:cNvCxnSpPr>
            <a:cxnSpLocks/>
            <a:stCxn id="73" idx="6"/>
            <a:endCxn id="74" idx="2"/>
          </p:cNvCxnSpPr>
          <p:nvPr/>
        </p:nvCxnSpPr>
        <p:spPr>
          <a:xfrm flipV="1">
            <a:off x="3450033" y="2518808"/>
            <a:ext cx="1028168" cy="1385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FBF54C30-1783-4ACA-953B-AA1387C21F3D}"/>
              </a:ext>
            </a:extLst>
          </p:cNvPr>
          <p:cNvCxnSpPr>
            <a:cxnSpLocks/>
            <a:stCxn id="73" idx="6"/>
            <a:endCxn id="75" idx="2"/>
          </p:cNvCxnSpPr>
          <p:nvPr/>
        </p:nvCxnSpPr>
        <p:spPr>
          <a:xfrm flipV="1">
            <a:off x="3450033" y="3444428"/>
            <a:ext cx="1028168" cy="4600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38FAFDDC-58D2-4832-B3F0-D53B2CC9E614}"/>
              </a:ext>
            </a:extLst>
          </p:cNvPr>
          <p:cNvSpPr txBox="1"/>
          <p:nvPr/>
        </p:nvSpPr>
        <p:spPr>
          <a:xfrm>
            <a:off x="963396" y="1602905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입력층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09A65A2B-183E-4E02-91FA-272012E92DAE}"/>
              </a:ext>
            </a:extLst>
          </p:cNvPr>
          <p:cNvSpPr txBox="1"/>
          <p:nvPr/>
        </p:nvSpPr>
        <p:spPr>
          <a:xfrm>
            <a:off x="2621154" y="1064521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은닉층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3DD61872-B6CA-4753-94C3-83C0E1673E4A}"/>
              </a:ext>
            </a:extLst>
          </p:cNvPr>
          <p:cNvSpPr txBox="1"/>
          <p:nvPr/>
        </p:nvSpPr>
        <p:spPr>
          <a:xfrm>
            <a:off x="4399466" y="1783923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출력층</a:t>
            </a:r>
          </a:p>
        </p:txBody>
      </p:sp>
    </p:spTree>
    <p:extLst>
      <p:ext uri="{BB962C8B-B14F-4D97-AF65-F5344CB8AC3E}">
        <p14:creationId xmlns:p14="http://schemas.microsoft.com/office/powerpoint/2010/main" val="5259135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퍼셉트론에서 신경망으로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신경망의 예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DE7091DA-0C2E-49E9-A18D-15133F5ED17D}"/>
              </a:ext>
            </a:extLst>
          </p:cNvPr>
          <p:cNvGrpSpPr/>
          <p:nvPr/>
        </p:nvGrpSpPr>
        <p:grpSpPr>
          <a:xfrm>
            <a:off x="1065109" y="1166842"/>
            <a:ext cx="2105653" cy="1570750"/>
            <a:chOff x="1014621" y="1211721"/>
            <a:chExt cx="2782469" cy="2075633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C54E203A-5111-43BF-9171-424C0B81D2A9}"/>
                </a:ext>
              </a:extLst>
            </p:cNvPr>
            <p:cNvSpPr/>
            <p:nvPr/>
          </p:nvSpPr>
          <p:spPr>
            <a:xfrm>
              <a:off x="1014622" y="1211721"/>
              <a:ext cx="667569" cy="667569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58B96C34-9054-41B2-B2EC-4D84815A1117}"/>
                </a:ext>
              </a:extLst>
            </p:cNvPr>
            <p:cNvSpPr/>
            <p:nvPr/>
          </p:nvSpPr>
          <p:spPr>
            <a:xfrm>
              <a:off x="1014621" y="2619785"/>
              <a:ext cx="667569" cy="667569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42D4FA02-D7C5-4242-B476-D9A59D298C31}"/>
                </a:ext>
              </a:extLst>
            </p:cNvPr>
            <p:cNvSpPr/>
            <p:nvPr/>
          </p:nvSpPr>
          <p:spPr>
            <a:xfrm>
              <a:off x="3129521" y="1952216"/>
              <a:ext cx="667569" cy="667569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31" name="직선 화살표 연결선 30">
              <a:extLst>
                <a:ext uri="{FF2B5EF4-FFF2-40B4-BE49-F238E27FC236}">
                  <a16:creationId xmlns:a16="http://schemas.microsoft.com/office/drawing/2014/main" id="{EE6312C3-2A82-47B6-A5B2-2467CCC493C0}"/>
                </a:ext>
              </a:extLst>
            </p:cNvPr>
            <p:cNvCxnSpPr>
              <a:stCxn id="27" idx="6"/>
              <a:endCxn id="30" idx="2"/>
            </p:cNvCxnSpPr>
            <p:nvPr/>
          </p:nvCxnSpPr>
          <p:spPr>
            <a:xfrm>
              <a:off x="1682191" y="1545506"/>
              <a:ext cx="1447330" cy="74049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화살표 연결선 31">
              <a:extLst>
                <a:ext uri="{FF2B5EF4-FFF2-40B4-BE49-F238E27FC236}">
                  <a16:creationId xmlns:a16="http://schemas.microsoft.com/office/drawing/2014/main" id="{47744635-DEB3-43BF-877B-3BA95FBB366E}"/>
                </a:ext>
              </a:extLst>
            </p:cNvPr>
            <p:cNvCxnSpPr>
              <a:cxnSpLocks/>
              <a:stCxn id="29" idx="6"/>
              <a:endCxn id="30" idx="2"/>
            </p:cNvCxnSpPr>
            <p:nvPr/>
          </p:nvCxnSpPr>
          <p:spPr>
            <a:xfrm flipV="1">
              <a:off x="1682190" y="2286001"/>
              <a:ext cx="1447331" cy="66756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636489DD-56CC-4C46-A6B5-CC3E398E5145}"/>
                    </a:ext>
                  </a:extLst>
                </p:cNvPr>
                <p:cNvSpPr txBox="1"/>
                <p:nvPr/>
              </p:nvSpPr>
              <p:spPr>
                <a:xfrm>
                  <a:off x="1132899" y="1318306"/>
                  <a:ext cx="513379" cy="40670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ko-KR" altLang="en-US" sz="20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636489DD-56CC-4C46-A6B5-CC3E398E514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2899" y="1318306"/>
                  <a:ext cx="513379" cy="406705"/>
                </a:xfrm>
                <a:prstGeom prst="rect">
                  <a:avLst/>
                </a:prstGeom>
                <a:blipFill>
                  <a:blip r:embed="rId3"/>
                  <a:stretch>
                    <a:fillRect b="-16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B93A86EB-7F54-443A-B61E-1A30BE1B307D}"/>
                    </a:ext>
                  </a:extLst>
                </p:cNvPr>
                <p:cNvSpPr txBox="1"/>
                <p:nvPr/>
              </p:nvSpPr>
              <p:spPr>
                <a:xfrm>
                  <a:off x="1129341" y="2768904"/>
                  <a:ext cx="521260" cy="40670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ko-KR" altLang="en-US" sz="20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B93A86EB-7F54-443A-B61E-1A30BE1B307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9341" y="2768904"/>
                  <a:ext cx="521260" cy="406705"/>
                </a:xfrm>
                <a:prstGeom prst="rect">
                  <a:avLst/>
                </a:prstGeom>
                <a:blipFill>
                  <a:blip r:embed="rId4"/>
                  <a:stretch>
                    <a:fillRect b="-16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AFE157AB-914E-451F-BD38-237C577C336E}"/>
                    </a:ext>
                  </a:extLst>
                </p:cNvPr>
                <p:cNvSpPr txBox="1"/>
                <p:nvPr/>
              </p:nvSpPr>
              <p:spPr>
                <a:xfrm>
                  <a:off x="2172907" y="1424892"/>
                  <a:ext cx="575318" cy="40670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ko-KR" altLang="en-US" sz="20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AFE157AB-914E-451F-BD38-237C577C336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72907" y="1424892"/>
                  <a:ext cx="575318" cy="406705"/>
                </a:xfrm>
                <a:prstGeom prst="rect">
                  <a:avLst/>
                </a:prstGeom>
                <a:blipFill>
                  <a:blip r:embed="rId5"/>
                  <a:stretch>
                    <a:fillRect b="-16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5220440F-D59B-4E97-947B-597634ED4724}"/>
                    </a:ext>
                  </a:extLst>
                </p:cNvPr>
                <p:cNvSpPr txBox="1"/>
                <p:nvPr/>
              </p:nvSpPr>
              <p:spPr>
                <a:xfrm>
                  <a:off x="2172907" y="2645028"/>
                  <a:ext cx="583198" cy="40670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ko-KR" altLang="en-US" sz="20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5220440F-D59B-4E97-947B-597634ED47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72907" y="2645028"/>
                  <a:ext cx="583198" cy="406705"/>
                </a:xfrm>
                <a:prstGeom prst="rect">
                  <a:avLst/>
                </a:prstGeom>
                <a:blipFill>
                  <a:blip r:embed="rId6"/>
                  <a:stretch>
                    <a:fillRect b="-1568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240FBC60-DEAE-488E-A89D-79D55F35C8E7}"/>
                    </a:ext>
                  </a:extLst>
                </p:cNvPr>
                <p:cNvSpPr txBox="1"/>
                <p:nvPr/>
              </p:nvSpPr>
              <p:spPr>
                <a:xfrm>
                  <a:off x="3319014" y="2101334"/>
                  <a:ext cx="382811" cy="40670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ko-KR" altLang="en-US" sz="20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240FBC60-DEAE-488E-A89D-79D55F35C8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19014" y="2101334"/>
                  <a:ext cx="382811" cy="406705"/>
                </a:xfrm>
                <a:prstGeom prst="rect">
                  <a:avLst/>
                </a:prstGeom>
                <a:blipFill>
                  <a:blip r:embed="rId7"/>
                  <a:stretch>
                    <a:fillRect l="-6383" r="-8511" b="-26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AACB5F8-B4B9-4CD5-9EB8-4289AE642873}"/>
                  </a:ext>
                </a:extLst>
              </p:cNvPr>
              <p:cNvSpPr txBox="1"/>
              <p:nvPr/>
            </p:nvSpPr>
            <p:spPr>
              <a:xfrm>
                <a:off x="5014194" y="2881601"/>
                <a:ext cx="335034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≤0)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AACB5F8-B4B9-4CD5-9EB8-4289AE6428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4194" y="2881601"/>
                <a:ext cx="3350341" cy="369332"/>
              </a:xfrm>
              <a:prstGeom prst="rect">
                <a:avLst/>
              </a:prstGeom>
              <a:blipFill>
                <a:blip r:embed="rId8"/>
                <a:stretch>
                  <a:fillRect l="-1457" r="-1457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747E01F-8040-4B93-9256-A57EC0490310}"/>
                  </a:ext>
                </a:extLst>
              </p:cNvPr>
              <p:cNvSpPr txBox="1"/>
              <p:nvPr/>
            </p:nvSpPr>
            <p:spPr>
              <a:xfrm>
                <a:off x="3944093" y="2855854"/>
                <a:ext cx="1070101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747E01F-8040-4B93-9256-A57EC04903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4093" y="2855854"/>
                <a:ext cx="1070101" cy="82381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9D3355E-74CA-4343-B1AA-024DCD7F39E2}"/>
                  </a:ext>
                </a:extLst>
              </p:cNvPr>
              <p:cNvSpPr txBox="1"/>
              <p:nvPr/>
            </p:nvSpPr>
            <p:spPr>
              <a:xfrm>
                <a:off x="5047856" y="3250933"/>
                <a:ext cx="328301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&gt;0)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9D3355E-74CA-4343-B1AA-024DCD7F39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7856" y="3250933"/>
                <a:ext cx="3283015" cy="369332"/>
              </a:xfrm>
              <a:prstGeom prst="rect">
                <a:avLst/>
              </a:prstGeom>
              <a:blipFill>
                <a:blip r:embed="rId10"/>
                <a:stretch>
                  <a:fillRect l="-1299" r="-1484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타원 44">
            <a:extLst>
              <a:ext uri="{FF2B5EF4-FFF2-40B4-BE49-F238E27FC236}">
                <a16:creationId xmlns:a16="http://schemas.microsoft.com/office/drawing/2014/main" id="{AD724183-B450-47A3-A986-68C4B9DF30B0}"/>
              </a:ext>
            </a:extLst>
          </p:cNvPr>
          <p:cNvSpPr/>
          <p:nvPr/>
        </p:nvSpPr>
        <p:spPr>
          <a:xfrm>
            <a:off x="1065110" y="4503237"/>
            <a:ext cx="505188" cy="50518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F509F5F5-5D89-431C-88A0-8921A10A8864}"/>
              </a:ext>
            </a:extLst>
          </p:cNvPr>
          <p:cNvSpPr/>
          <p:nvPr/>
        </p:nvSpPr>
        <p:spPr>
          <a:xfrm>
            <a:off x="1065109" y="5568799"/>
            <a:ext cx="505188" cy="50518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6981CA0F-7F9D-44D3-BD41-73DB0AA0DA64}"/>
              </a:ext>
            </a:extLst>
          </p:cNvPr>
          <p:cNvSpPr/>
          <p:nvPr/>
        </p:nvSpPr>
        <p:spPr>
          <a:xfrm>
            <a:off x="2704842" y="4588223"/>
            <a:ext cx="505188" cy="50518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EA7F816E-8C68-40DA-9F95-AC5CB17E9284}"/>
              </a:ext>
            </a:extLst>
          </p:cNvPr>
          <p:cNvCxnSpPr>
            <a:stCxn id="45" idx="6"/>
            <a:endCxn id="47" idx="2"/>
          </p:cNvCxnSpPr>
          <p:nvPr/>
        </p:nvCxnSpPr>
        <p:spPr>
          <a:xfrm>
            <a:off x="1570298" y="4755831"/>
            <a:ext cx="1134544" cy="849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78E513D4-D9A8-4349-B5C3-E4BE9052ACE1}"/>
              </a:ext>
            </a:extLst>
          </p:cNvPr>
          <p:cNvCxnSpPr>
            <a:cxnSpLocks/>
            <a:stCxn id="46" idx="6"/>
            <a:endCxn id="47" idx="2"/>
          </p:cNvCxnSpPr>
          <p:nvPr/>
        </p:nvCxnSpPr>
        <p:spPr>
          <a:xfrm flipV="1">
            <a:off x="1570297" y="4840817"/>
            <a:ext cx="1134545" cy="9805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C01DFB42-3244-4E1C-A14C-2236620B392A}"/>
                  </a:ext>
                </a:extLst>
              </p:cNvPr>
              <p:cNvSpPr txBox="1"/>
              <p:nvPr/>
            </p:nvSpPr>
            <p:spPr>
              <a:xfrm>
                <a:off x="1154617" y="4583896"/>
                <a:ext cx="38850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C01DFB42-3244-4E1C-A14C-2236620B39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617" y="4583896"/>
                <a:ext cx="388503" cy="307777"/>
              </a:xfrm>
              <a:prstGeom prst="rect">
                <a:avLst/>
              </a:prstGeom>
              <a:blipFill>
                <a:blip r:embed="rId11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0114CC7-2A53-4188-94CC-6EED428B812B}"/>
                  </a:ext>
                </a:extLst>
              </p:cNvPr>
              <p:cNvSpPr txBox="1"/>
              <p:nvPr/>
            </p:nvSpPr>
            <p:spPr>
              <a:xfrm>
                <a:off x="1151924" y="5681646"/>
                <a:ext cx="39446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0114CC7-2A53-4188-94CC-6EED428B81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1924" y="5681646"/>
                <a:ext cx="394467" cy="307777"/>
              </a:xfrm>
              <a:prstGeom prst="rect">
                <a:avLst/>
              </a:prstGeom>
              <a:blipFill>
                <a:blip r:embed="rId12"/>
                <a:stretch>
                  <a:fillRect b="-156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E39B79B-1F20-4685-AF14-4F14029E1D42}"/>
                  </a:ext>
                </a:extLst>
              </p:cNvPr>
              <p:cNvSpPr txBox="1"/>
              <p:nvPr/>
            </p:nvSpPr>
            <p:spPr>
              <a:xfrm>
                <a:off x="1670360" y="4408980"/>
                <a:ext cx="43537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E39B79B-1F20-4685-AF14-4F14029E1D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0360" y="4408980"/>
                <a:ext cx="435376" cy="307777"/>
              </a:xfrm>
              <a:prstGeom prst="rect">
                <a:avLst/>
              </a:prstGeom>
              <a:blipFill>
                <a:blip r:embed="rId13"/>
                <a:stretch>
                  <a:fillRect b="-1372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B729B752-0C9A-4F14-A195-680557165123}"/>
                  </a:ext>
                </a:extLst>
              </p:cNvPr>
              <p:cNvSpPr txBox="1"/>
              <p:nvPr/>
            </p:nvSpPr>
            <p:spPr>
              <a:xfrm>
                <a:off x="1733963" y="5568799"/>
                <a:ext cx="44133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B729B752-0C9A-4F14-A195-6805571651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3963" y="5568799"/>
                <a:ext cx="441339" cy="307777"/>
              </a:xfrm>
              <a:prstGeom prst="rect">
                <a:avLst/>
              </a:prstGeom>
              <a:blipFill>
                <a:blip r:embed="rId14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68020D0-60A8-49A2-B29C-7A45283E8531}"/>
                  </a:ext>
                </a:extLst>
              </p:cNvPr>
              <p:cNvSpPr txBox="1"/>
              <p:nvPr/>
            </p:nvSpPr>
            <p:spPr>
              <a:xfrm>
                <a:off x="2848243" y="4701069"/>
                <a:ext cx="2896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68020D0-60A8-49A2-B29C-7A45283E85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8243" y="4701069"/>
                <a:ext cx="289695" cy="307777"/>
              </a:xfrm>
              <a:prstGeom prst="rect">
                <a:avLst/>
              </a:prstGeom>
              <a:blipFill>
                <a:blip r:embed="rId15"/>
                <a:stretch>
                  <a:fillRect l="-6250" r="-6250" b="-235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타원 57">
            <a:extLst>
              <a:ext uri="{FF2B5EF4-FFF2-40B4-BE49-F238E27FC236}">
                <a16:creationId xmlns:a16="http://schemas.microsoft.com/office/drawing/2014/main" id="{F3A50137-23A4-42E8-A1BB-EC0C71AFD924}"/>
              </a:ext>
            </a:extLst>
          </p:cNvPr>
          <p:cNvSpPr/>
          <p:nvPr/>
        </p:nvSpPr>
        <p:spPr>
          <a:xfrm>
            <a:off x="1065109" y="3404964"/>
            <a:ext cx="505188" cy="50518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785D99E4-6850-421D-846B-4206DFA116D1}"/>
                  </a:ext>
                </a:extLst>
              </p:cNvPr>
              <p:cNvSpPr txBox="1"/>
              <p:nvPr/>
            </p:nvSpPr>
            <p:spPr>
              <a:xfrm>
                <a:off x="1154616" y="3485623"/>
                <a:ext cx="28373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785D99E4-6850-421D-846B-4206DFA116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616" y="3485623"/>
                <a:ext cx="283731" cy="307777"/>
              </a:xfrm>
              <a:prstGeom prst="rect">
                <a:avLst/>
              </a:prstGeom>
              <a:blipFill>
                <a:blip r:embed="rId16"/>
                <a:stretch>
                  <a:fillRect l="-4255" r="-6383" b="-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0133586C-DA2D-46BA-9C8E-A7F08E6251B1}"/>
              </a:ext>
            </a:extLst>
          </p:cNvPr>
          <p:cNvCxnSpPr>
            <a:cxnSpLocks/>
            <a:stCxn id="58" idx="5"/>
            <a:endCxn id="47" idx="2"/>
          </p:cNvCxnSpPr>
          <p:nvPr/>
        </p:nvCxnSpPr>
        <p:spPr>
          <a:xfrm>
            <a:off x="1496314" y="3836169"/>
            <a:ext cx="1208528" cy="10046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029EE190-8A10-4ECC-820D-A6A06F0C362C}"/>
                  </a:ext>
                </a:extLst>
              </p:cNvPr>
              <p:cNvSpPr txBox="1"/>
              <p:nvPr/>
            </p:nvSpPr>
            <p:spPr>
              <a:xfrm>
                <a:off x="1799367" y="3809611"/>
                <a:ext cx="28456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029EE190-8A10-4ECC-820D-A6A06F0C36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9367" y="3809611"/>
                <a:ext cx="284565" cy="307777"/>
              </a:xfrm>
              <a:prstGeom prst="rect">
                <a:avLst/>
              </a:prstGeom>
              <a:blipFill>
                <a:blip r:embed="rId17"/>
                <a:stretch>
                  <a:fillRect l="-6383" r="-6383"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11078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퍼셉트론에서 신경망으로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활성화 함수의 등장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AACB5F8-B4B9-4CD5-9EB8-4289AE642873}"/>
                  </a:ext>
                </a:extLst>
              </p:cNvPr>
              <p:cNvSpPr txBox="1"/>
              <p:nvPr/>
            </p:nvSpPr>
            <p:spPr>
              <a:xfrm>
                <a:off x="2924668" y="2131141"/>
                <a:ext cx="11708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≤0)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AACB5F8-B4B9-4CD5-9EB8-4289AE6428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4668" y="2131141"/>
                <a:ext cx="1170897" cy="369332"/>
              </a:xfrm>
              <a:prstGeom prst="rect">
                <a:avLst/>
              </a:prstGeom>
              <a:blipFill>
                <a:blip r:embed="rId3"/>
                <a:stretch>
                  <a:fillRect l="-4688" r="-4688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747E01F-8040-4B93-9256-A57EC0490310}"/>
                  </a:ext>
                </a:extLst>
              </p:cNvPr>
              <p:cNvSpPr txBox="1"/>
              <p:nvPr/>
            </p:nvSpPr>
            <p:spPr>
              <a:xfrm>
                <a:off x="1458945" y="2087085"/>
                <a:ext cx="1499385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747E01F-8040-4B93-9256-A57EC04903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8945" y="2087085"/>
                <a:ext cx="1499385" cy="8238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9D3355E-74CA-4343-B1AA-024DCD7F39E2}"/>
                  </a:ext>
                </a:extLst>
              </p:cNvPr>
              <p:cNvSpPr txBox="1"/>
              <p:nvPr/>
            </p:nvSpPr>
            <p:spPr>
              <a:xfrm>
                <a:off x="2958330" y="2500473"/>
                <a:ext cx="117089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&gt;0)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9D3355E-74CA-4343-B1AA-024DCD7F39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8330" y="2500473"/>
                <a:ext cx="1170898" cy="369332"/>
              </a:xfrm>
              <a:prstGeom prst="rect">
                <a:avLst/>
              </a:prstGeom>
              <a:blipFill>
                <a:blip r:embed="rId5"/>
                <a:stretch>
                  <a:fillRect l="-4167" r="-5208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78D4EAA-9BD1-4AB6-B04C-ED8CB12CDAFA}"/>
                  </a:ext>
                </a:extLst>
              </p:cNvPr>
              <p:cNvSpPr txBox="1"/>
              <p:nvPr/>
            </p:nvSpPr>
            <p:spPr>
              <a:xfrm>
                <a:off x="1523837" y="1219796"/>
                <a:ext cx="346505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78D4EAA-9BD1-4AB6-B04C-ED8CB12CDA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3837" y="1219796"/>
                <a:ext cx="3465051" cy="369332"/>
              </a:xfrm>
              <a:prstGeom prst="rect">
                <a:avLst/>
              </a:prstGeom>
              <a:blipFill>
                <a:blip r:embed="rId6"/>
                <a:stretch>
                  <a:fillRect l="-352" r="-1408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8AA01E0-8EC3-43C8-8A7D-3A9827CE298E}"/>
                  </a:ext>
                </a:extLst>
              </p:cNvPr>
              <p:cNvSpPr txBox="1"/>
              <p:nvPr/>
            </p:nvSpPr>
            <p:spPr>
              <a:xfrm>
                <a:off x="782156" y="4662925"/>
                <a:ext cx="142648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8AA01E0-8EC3-43C8-8A7D-3A9827CE29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156" y="4662925"/>
                <a:ext cx="1426481" cy="369332"/>
              </a:xfrm>
              <a:prstGeom prst="rect">
                <a:avLst/>
              </a:prstGeom>
              <a:blipFill>
                <a:blip r:embed="rId7"/>
                <a:stretch>
                  <a:fillRect l="-1282" r="-3846" b="-327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49AFCC4-692E-47C5-BAEA-5317BCC5AB6D}"/>
                  </a:ext>
                </a:extLst>
              </p:cNvPr>
              <p:cNvSpPr txBox="1"/>
              <p:nvPr/>
            </p:nvSpPr>
            <p:spPr>
              <a:xfrm>
                <a:off x="774144" y="4042468"/>
                <a:ext cx="303403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49AFCC4-692E-47C5-BAEA-5317BCC5AB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144" y="4042468"/>
                <a:ext cx="3034036" cy="369332"/>
              </a:xfrm>
              <a:prstGeom prst="rect">
                <a:avLst/>
              </a:prstGeom>
              <a:blipFill>
                <a:blip r:embed="rId8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타원 42">
            <a:extLst>
              <a:ext uri="{FF2B5EF4-FFF2-40B4-BE49-F238E27FC236}">
                <a16:creationId xmlns:a16="http://schemas.microsoft.com/office/drawing/2014/main" id="{B0BFFAA5-EE08-4F29-A2C8-32B85C918F71}"/>
              </a:ext>
            </a:extLst>
          </p:cNvPr>
          <p:cNvSpPr/>
          <p:nvPr/>
        </p:nvSpPr>
        <p:spPr>
          <a:xfrm>
            <a:off x="4689051" y="4379821"/>
            <a:ext cx="505188" cy="50518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5BC31023-BF00-4B33-9D9E-A876D866E094}"/>
              </a:ext>
            </a:extLst>
          </p:cNvPr>
          <p:cNvSpPr/>
          <p:nvPr/>
        </p:nvSpPr>
        <p:spPr>
          <a:xfrm>
            <a:off x="4689050" y="5445383"/>
            <a:ext cx="505188" cy="50518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70D74A99-DB81-4E01-A9BE-F7B957D69B2D}"/>
              </a:ext>
            </a:extLst>
          </p:cNvPr>
          <p:cNvSpPr/>
          <p:nvPr/>
        </p:nvSpPr>
        <p:spPr>
          <a:xfrm>
            <a:off x="6177318" y="4119228"/>
            <a:ext cx="1087394" cy="108739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65A752A8-C85B-4B26-B17E-E369BE4F086F}"/>
              </a:ext>
            </a:extLst>
          </p:cNvPr>
          <p:cNvCxnSpPr>
            <a:cxnSpLocks/>
            <a:stCxn id="43" idx="6"/>
            <a:endCxn id="55" idx="2"/>
          </p:cNvCxnSpPr>
          <p:nvPr/>
        </p:nvCxnSpPr>
        <p:spPr>
          <a:xfrm>
            <a:off x="5194239" y="4632415"/>
            <a:ext cx="983079" cy="305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1DBEE51C-87F3-4DAA-AF1D-EB9FD013B0A1}"/>
              </a:ext>
            </a:extLst>
          </p:cNvPr>
          <p:cNvCxnSpPr>
            <a:cxnSpLocks/>
            <a:stCxn id="44" idx="6"/>
            <a:endCxn id="55" idx="2"/>
          </p:cNvCxnSpPr>
          <p:nvPr/>
        </p:nvCxnSpPr>
        <p:spPr>
          <a:xfrm flipV="1">
            <a:off x="5194238" y="4662925"/>
            <a:ext cx="983080" cy="10350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F1E098DF-EF49-41B7-95EF-E2C6A6C3E7AD}"/>
                  </a:ext>
                </a:extLst>
              </p:cNvPr>
              <p:cNvSpPr txBox="1"/>
              <p:nvPr/>
            </p:nvSpPr>
            <p:spPr>
              <a:xfrm>
                <a:off x="4778558" y="4460480"/>
                <a:ext cx="38850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F1E098DF-EF49-41B7-95EF-E2C6A6C3E7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8558" y="4460480"/>
                <a:ext cx="388503" cy="307777"/>
              </a:xfrm>
              <a:prstGeom prst="rect">
                <a:avLst/>
              </a:prstGeom>
              <a:blipFill>
                <a:blip r:embed="rId9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175E12D9-4284-4BA8-A77A-5B01EF5AF2D1}"/>
                  </a:ext>
                </a:extLst>
              </p:cNvPr>
              <p:cNvSpPr txBox="1"/>
              <p:nvPr/>
            </p:nvSpPr>
            <p:spPr>
              <a:xfrm>
                <a:off x="4775865" y="5558230"/>
                <a:ext cx="39446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175E12D9-4284-4BA8-A77A-5B01EF5AF2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5865" y="5558230"/>
                <a:ext cx="394467" cy="307777"/>
              </a:xfrm>
              <a:prstGeom prst="rect">
                <a:avLst/>
              </a:prstGeom>
              <a:blipFill>
                <a:blip r:embed="rId10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8E003D21-2F94-4661-9045-A18EE78DD58C}"/>
                  </a:ext>
                </a:extLst>
              </p:cNvPr>
              <p:cNvSpPr txBox="1"/>
              <p:nvPr/>
            </p:nvSpPr>
            <p:spPr>
              <a:xfrm>
                <a:off x="5294301" y="4285564"/>
                <a:ext cx="43537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8E003D21-2F94-4661-9045-A18EE78DD5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4301" y="4285564"/>
                <a:ext cx="435376" cy="307777"/>
              </a:xfrm>
              <a:prstGeom prst="rect">
                <a:avLst/>
              </a:prstGeom>
              <a:blipFill>
                <a:blip r:embed="rId11"/>
                <a:stretch>
                  <a:fillRect b="-1372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120CE3F1-D9ED-4F6A-8204-247E08C155B7}"/>
                  </a:ext>
                </a:extLst>
              </p:cNvPr>
              <p:cNvSpPr txBox="1"/>
              <p:nvPr/>
            </p:nvSpPr>
            <p:spPr>
              <a:xfrm>
                <a:off x="5357904" y="5445383"/>
                <a:ext cx="44133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120CE3F1-D9ED-4F6A-8204-247E08C155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7904" y="5445383"/>
                <a:ext cx="441339" cy="307777"/>
              </a:xfrm>
              <a:prstGeom prst="rect">
                <a:avLst/>
              </a:prstGeom>
              <a:blipFill>
                <a:blip r:embed="rId12"/>
                <a:stretch>
                  <a:fillRect b="-156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타원 66">
            <a:extLst>
              <a:ext uri="{FF2B5EF4-FFF2-40B4-BE49-F238E27FC236}">
                <a16:creationId xmlns:a16="http://schemas.microsoft.com/office/drawing/2014/main" id="{2B4D50A4-9D7A-4102-BF78-5B9EF610FF15}"/>
              </a:ext>
            </a:extLst>
          </p:cNvPr>
          <p:cNvSpPr/>
          <p:nvPr/>
        </p:nvSpPr>
        <p:spPr>
          <a:xfrm>
            <a:off x="4689050" y="3281548"/>
            <a:ext cx="505188" cy="50518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1A5983EC-7855-4B78-AC78-2C8AFCEF1786}"/>
                  </a:ext>
                </a:extLst>
              </p:cNvPr>
              <p:cNvSpPr txBox="1"/>
              <p:nvPr/>
            </p:nvSpPr>
            <p:spPr>
              <a:xfrm>
                <a:off x="4778557" y="3362207"/>
                <a:ext cx="28373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1A5983EC-7855-4B78-AC78-2C8AFCEF17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8557" y="3362207"/>
                <a:ext cx="283731" cy="307777"/>
              </a:xfrm>
              <a:prstGeom prst="rect">
                <a:avLst/>
              </a:prstGeom>
              <a:blipFill>
                <a:blip r:embed="rId13"/>
                <a:stretch>
                  <a:fillRect l="-6522" r="-6522" b="-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6BB3798-E828-4209-9B5C-CF878C8589FE}"/>
              </a:ext>
            </a:extLst>
          </p:cNvPr>
          <p:cNvCxnSpPr>
            <a:cxnSpLocks/>
            <a:stCxn id="67" idx="5"/>
            <a:endCxn id="55" idx="2"/>
          </p:cNvCxnSpPr>
          <p:nvPr/>
        </p:nvCxnSpPr>
        <p:spPr>
          <a:xfrm>
            <a:off x="5120255" y="3712753"/>
            <a:ext cx="1057063" cy="9501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2E959037-406A-4DA3-94F4-008075617BEF}"/>
                  </a:ext>
                </a:extLst>
              </p:cNvPr>
              <p:cNvSpPr txBox="1"/>
              <p:nvPr/>
            </p:nvSpPr>
            <p:spPr>
              <a:xfrm>
                <a:off x="5565591" y="3740095"/>
                <a:ext cx="28456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2E959037-406A-4DA3-94F4-008075617B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5591" y="3740095"/>
                <a:ext cx="284565" cy="307777"/>
              </a:xfrm>
              <a:prstGeom prst="rect">
                <a:avLst/>
              </a:prstGeom>
              <a:blipFill>
                <a:blip r:embed="rId14"/>
                <a:stretch>
                  <a:fillRect l="-6383" r="-6383"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타원 70">
            <a:extLst>
              <a:ext uri="{FF2B5EF4-FFF2-40B4-BE49-F238E27FC236}">
                <a16:creationId xmlns:a16="http://schemas.microsoft.com/office/drawing/2014/main" id="{5C20352C-96CC-4C29-8C44-08886E6E0822}"/>
              </a:ext>
            </a:extLst>
          </p:cNvPr>
          <p:cNvSpPr/>
          <p:nvPr/>
        </p:nvSpPr>
        <p:spPr>
          <a:xfrm>
            <a:off x="6171718" y="4463271"/>
            <a:ext cx="399307" cy="399307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4BD7E5DE-B41A-491A-BECB-777A253E841A}"/>
              </a:ext>
            </a:extLst>
          </p:cNvPr>
          <p:cNvSpPr/>
          <p:nvPr/>
        </p:nvSpPr>
        <p:spPr>
          <a:xfrm>
            <a:off x="6871005" y="4454784"/>
            <a:ext cx="399307" cy="399307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074C5EB4-E229-4154-B686-B1EE7306B37C}"/>
              </a:ext>
            </a:extLst>
          </p:cNvPr>
          <p:cNvCxnSpPr>
            <a:cxnSpLocks/>
            <a:stCxn id="71" idx="6"/>
            <a:endCxn id="72" idx="2"/>
          </p:cNvCxnSpPr>
          <p:nvPr/>
        </p:nvCxnSpPr>
        <p:spPr>
          <a:xfrm flipV="1">
            <a:off x="6571025" y="4654438"/>
            <a:ext cx="299980" cy="84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3B71B7D6-0668-4693-82A3-0FEC66663197}"/>
                  </a:ext>
                </a:extLst>
              </p:cNvPr>
              <p:cNvSpPr txBox="1"/>
              <p:nvPr/>
            </p:nvSpPr>
            <p:spPr>
              <a:xfrm>
                <a:off x="6245006" y="4493781"/>
                <a:ext cx="2896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3B71B7D6-0668-4693-82A3-0FEC666631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5006" y="4493781"/>
                <a:ext cx="289695" cy="30777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C06B51DA-0B95-491D-8E7F-2FD4C8B088F8}"/>
                  </a:ext>
                </a:extLst>
              </p:cNvPr>
              <p:cNvSpPr txBox="1"/>
              <p:nvPr/>
            </p:nvSpPr>
            <p:spPr>
              <a:xfrm>
                <a:off x="6938693" y="4468675"/>
                <a:ext cx="2896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C06B51DA-0B95-491D-8E7F-2FD4C8B088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8693" y="4468675"/>
                <a:ext cx="289695" cy="307777"/>
              </a:xfrm>
              <a:prstGeom prst="rect">
                <a:avLst/>
              </a:prstGeom>
              <a:blipFill>
                <a:blip r:embed="rId16"/>
                <a:stretch>
                  <a:fillRect l="-6250" r="-6250" b="-235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88098D66-904F-4B3C-A010-63FBAAA0156C}"/>
                  </a:ext>
                </a:extLst>
              </p:cNvPr>
              <p:cNvSpPr txBox="1"/>
              <p:nvPr/>
            </p:nvSpPr>
            <p:spPr>
              <a:xfrm>
                <a:off x="6500471" y="4178883"/>
                <a:ext cx="49968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88098D66-904F-4B3C-A010-63FBAAA015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0471" y="4178883"/>
                <a:ext cx="499688" cy="307777"/>
              </a:xfrm>
              <a:prstGeom prst="rect">
                <a:avLst/>
              </a:prstGeom>
              <a:blipFill>
                <a:blip r:embed="rId17"/>
                <a:stretch>
                  <a:fillRect l="-3659" t="-4000" r="-9756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660630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소스 공유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5A1D8D-F588-4D28-B0F8-C28FAD16CEC1}"/>
              </a:ext>
            </a:extLst>
          </p:cNvPr>
          <p:cNvSpPr txBox="1"/>
          <p:nvPr/>
        </p:nvSpPr>
        <p:spPr>
          <a:xfrm>
            <a:off x="69850" y="1135582"/>
            <a:ext cx="9660017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8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github</a:t>
            </a:r>
            <a:r>
              <a:rPr kumimoji="0"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kumimoji="0"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접속 후 다운로드 </a:t>
            </a:r>
            <a:endParaRPr kumimoji="0" lang="ko-KR" altLang="en-US" sz="1800" b="1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kumimoji="0" lang="en-US" altLang="ko-KR" b="1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ko-KR" sz="2400">
                <a:solidFill>
                  <a:schemeClr val="tx1"/>
                </a:solidFill>
                <a:hlinkClick r:id="rId3"/>
              </a:rPr>
              <a:t>https://github.com/imguru-mooc/AI_Basic/tree/master/</a:t>
            </a:r>
            <a:r>
              <a:rPr lang="ko-KR" altLang="en-US" sz="2400">
                <a:solidFill>
                  <a:schemeClr val="tx1"/>
                </a:solidFill>
                <a:hlinkClick r:id="rId3"/>
              </a:rPr>
              <a:t>인공지능</a:t>
            </a:r>
            <a:r>
              <a:rPr lang="en-US" altLang="ko-KR" sz="2400">
                <a:solidFill>
                  <a:schemeClr val="tx1"/>
                </a:solidFill>
                <a:hlinkClick r:id="rId3"/>
              </a:rPr>
              <a:t>(</a:t>
            </a:r>
            <a:r>
              <a:rPr lang="ko-KR" altLang="en-US" sz="2400">
                <a:solidFill>
                  <a:schemeClr val="tx1"/>
                </a:solidFill>
                <a:hlinkClick r:id="rId3"/>
              </a:rPr>
              <a:t>오전반</a:t>
            </a:r>
            <a:r>
              <a:rPr lang="en-US" altLang="ko-KR" sz="2400">
                <a:solidFill>
                  <a:schemeClr val="tx1"/>
                </a:solidFill>
                <a:hlinkClick r:id="rId3"/>
              </a:rPr>
              <a:t>)</a:t>
            </a:r>
            <a:endParaRPr kumimoji="0" lang="ko-KR" altLang="en-US" sz="2000" b="1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53734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퍼셉트론에서 신경망으로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3.2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다차원 배열의 계산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출력층 설계하기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3.6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손글씨 숫자 인식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3.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신경망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9645994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퍼셉트론에서 신경망으로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시그모이드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78D4EAA-9BD1-4AB6-B04C-ED8CB12CDAFA}"/>
                  </a:ext>
                </a:extLst>
              </p:cNvPr>
              <p:cNvSpPr txBox="1"/>
              <p:nvPr/>
            </p:nvSpPr>
            <p:spPr>
              <a:xfrm>
                <a:off x="581388" y="1180528"/>
                <a:ext cx="2840906" cy="7593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exp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⁡(−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78D4EAA-9BD1-4AB6-B04C-ED8CB12CDA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388" y="1180528"/>
                <a:ext cx="2840906" cy="7593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770899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퍼셉트론에서 신경망으로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계단함수 구현하기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78D4EAA-9BD1-4AB6-B04C-ED8CB12CDAFA}"/>
                  </a:ext>
                </a:extLst>
              </p:cNvPr>
              <p:cNvSpPr txBox="1"/>
              <p:nvPr/>
            </p:nvSpPr>
            <p:spPr>
              <a:xfrm>
                <a:off x="581388" y="1180528"/>
                <a:ext cx="2840906" cy="7593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exp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⁡(−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78D4EAA-9BD1-4AB6-B04C-ED8CB12CDA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388" y="1180528"/>
                <a:ext cx="2840906" cy="7593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1F121AA7-6456-4361-AC7F-136E87A9FD75}"/>
              </a:ext>
            </a:extLst>
          </p:cNvPr>
          <p:cNvSpPr txBox="1"/>
          <p:nvPr/>
        </p:nvSpPr>
        <p:spPr>
          <a:xfrm>
            <a:off x="581388" y="2838567"/>
            <a:ext cx="6981398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def sigmoid(x):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   return 1 / (1 + np.exp(-x))    </a:t>
            </a: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def step_function(x):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   return np.array(x &gt; 0, dtype=np.int)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37A13C8-3ECD-43D1-BA21-10E4A37F41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1250" y="985691"/>
            <a:ext cx="354330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D855591B-3745-4A65-91CE-263D7260D778}"/>
              </a:ext>
            </a:extLst>
          </p:cNvPr>
          <p:cNvCxnSpPr>
            <a:cxnSpLocks/>
          </p:cNvCxnSpPr>
          <p:nvPr/>
        </p:nvCxnSpPr>
        <p:spPr>
          <a:xfrm flipV="1">
            <a:off x="7562786" y="1317045"/>
            <a:ext cx="1103042" cy="130879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B2E4DA12-A98E-45EA-BA87-84D16CC51C90}"/>
              </a:ext>
            </a:extLst>
          </p:cNvPr>
          <p:cNvCxnSpPr>
            <a:cxnSpLocks/>
          </p:cNvCxnSpPr>
          <p:nvPr/>
        </p:nvCxnSpPr>
        <p:spPr>
          <a:xfrm flipV="1">
            <a:off x="6652579" y="2374084"/>
            <a:ext cx="1677689" cy="76107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56488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퍼셉트론에서 신경망으로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비선형 함수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78D4EAA-9BD1-4AB6-B04C-ED8CB12CDAFA}"/>
                  </a:ext>
                </a:extLst>
              </p:cNvPr>
              <p:cNvSpPr txBox="1"/>
              <p:nvPr/>
            </p:nvSpPr>
            <p:spPr>
              <a:xfrm>
                <a:off x="581388" y="1180528"/>
                <a:ext cx="14889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𝑐𝑥</m:t>
                    </m:r>
                  </m:oMath>
                </a14:m>
                <a:r>
                  <a:rPr lang="ko-KR" altLang="en-US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</a:t>
                </a: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78D4EAA-9BD1-4AB6-B04C-ED8CB12CDA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388" y="1180528"/>
                <a:ext cx="1488997" cy="369332"/>
              </a:xfrm>
              <a:prstGeom prst="rect">
                <a:avLst/>
              </a:prstGeom>
              <a:blipFill>
                <a:blip r:embed="rId3"/>
                <a:stretch>
                  <a:fillRect l="-7347"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D8B16EF-0FB1-4A0D-8C39-06D926EC3E02}"/>
                  </a:ext>
                </a:extLst>
              </p:cNvPr>
              <p:cNvSpPr txBox="1"/>
              <p:nvPr/>
            </p:nvSpPr>
            <p:spPr>
              <a:xfrm>
                <a:off x="581388" y="1824881"/>
                <a:ext cx="3641190" cy="5527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  <m:d>
                              <m:dPr>
                                <m:ctrl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</m:e>
                    </m:d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ko-KR" altLang="en-US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D8B16EF-0FB1-4A0D-8C39-06D926EC3E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388" y="1824881"/>
                <a:ext cx="3641190" cy="5527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5ECE3B3D-8564-476D-845F-6967D538C521}"/>
              </a:ext>
            </a:extLst>
          </p:cNvPr>
          <p:cNvCxnSpPr/>
          <p:nvPr/>
        </p:nvCxnSpPr>
        <p:spPr>
          <a:xfrm flipV="1">
            <a:off x="5702698" y="1082694"/>
            <a:ext cx="0" cy="27544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28A4E593-268B-447F-8E78-079EC636C236}"/>
              </a:ext>
            </a:extLst>
          </p:cNvPr>
          <p:cNvCxnSpPr/>
          <p:nvPr/>
        </p:nvCxnSpPr>
        <p:spPr>
          <a:xfrm>
            <a:off x="5357374" y="3629551"/>
            <a:ext cx="360150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B1DDAC2B-E3D5-4F64-8B39-E07E6BDE2F00}"/>
              </a:ext>
            </a:extLst>
          </p:cNvPr>
          <p:cNvCxnSpPr>
            <a:cxnSpLocks/>
          </p:cNvCxnSpPr>
          <p:nvPr/>
        </p:nvCxnSpPr>
        <p:spPr>
          <a:xfrm flipV="1">
            <a:off x="5688353" y="1082694"/>
            <a:ext cx="891961" cy="264222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8F1135A2-5CF0-483C-A4AB-78753790570A}"/>
              </a:ext>
            </a:extLst>
          </p:cNvPr>
          <p:cNvCxnSpPr>
            <a:cxnSpLocks/>
          </p:cNvCxnSpPr>
          <p:nvPr/>
        </p:nvCxnSpPr>
        <p:spPr>
          <a:xfrm flipV="1">
            <a:off x="5626617" y="2377596"/>
            <a:ext cx="2435203" cy="13024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864729-ECD6-49C2-82C7-C3C488146667}"/>
              </a:ext>
            </a:extLst>
          </p:cNvPr>
          <p:cNvGrpSpPr/>
          <p:nvPr/>
        </p:nvGrpSpPr>
        <p:grpSpPr>
          <a:xfrm rot="19046136">
            <a:off x="5111271" y="1790227"/>
            <a:ext cx="2046121" cy="1227157"/>
            <a:chOff x="5902163" y="2377596"/>
            <a:chExt cx="2046121" cy="1227157"/>
          </a:xfrm>
        </p:grpSpPr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F4201232-C4A1-4001-A06B-E28CC271BB8B}"/>
                </a:ext>
              </a:extLst>
            </p:cNvPr>
            <p:cNvSpPr/>
            <p:nvPr/>
          </p:nvSpPr>
          <p:spPr>
            <a:xfrm>
              <a:off x="5902163" y="3319545"/>
              <a:ext cx="285208" cy="285208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392A274E-617C-4F61-B430-4CB0E6B16BA8}"/>
                </a:ext>
              </a:extLst>
            </p:cNvPr>
            <p:cNvSpPr/>
            <p:nvPr/>
          </p:nvSpPr>
          <p:spPr>
            <a:xfrm>
              <a:off x="6437710" y="3028818"/>
              <a:ext cx="285208" cy="285208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FA88981C-E020-4961-8B8A-8CB7F9F22154}"/>
                </a:ext>
              </a:extLst>
            </p:cNvPr>
            <p:cNvSpPr/>
            <p:nvPr/>
          </p:nvSpPr>
          <p:spPr>
            <a:xfrm>
              <a:off x="7035859" y="2718366"/>
              <a:ext cx="285208" cy="285208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3F038BC0-75B7-4D0E-BAA3-C7E6C8378A9C}"/>
                </a:ext>
              </a:extLst>
            </p:cNvPr>
            <p:cNvSpPr/>
            <p:nvPr/>
          </p:nvSpPr>
          <p:spPr>
            <a:xfrm>
              <a:off x="7663076" y="2377596"/>
              <a:ext cx="285208" cy="285208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AB435CA5-434D-4680-977D-9F5C4AAF1C32}"/>
              </a:ext>
            </a:extLst>
          </p:cNvPr>
          <p:cNvCxnSpPr/>
          <p:nvPr/>
        </p:nvCxnSpPr>
        <p:spPr>
          <a:xfrm flipV="1">
            <a:off x="5702698" y="3837114"/>
            <a:ext cx="0" cy="27544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35E37871-4451-4E0B-A535-A6E4F51519BE}"/>
              </a:ext>
            </a:extLst>
          </p:cNvPr>
          <p:cNvCxnSpPr/>
          <p:nvPr/>
        </p:nvCxnSpPr>
        <p:spPr>
          <a:xfrm>
            <a:off x="5357374" y="6383971"/>
            <a:ext cx="360150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타원 21">
            <a:extLst>
              <a:ext uri="{FF2B5EF4-FFF2-40B4-BE49-F238E27FC236}">
                <a16:creationId xmlns:a16="http://schemas.microsoft.com/office/drawing/2014/main" id="{77ABC133-0F4D-45F2-A49F-688BE6DD8752}"/>
              </a:ext>
            </a:extLst>
          </p:cNvPr>
          <p:cNvSpPr/>
          <p:nvPr/>
        </p:nvSpPr>
        <p:spPr>
          <a:xfrm rot="19046136">
            <a:off x="5016079" y="5299834"/>
            <a:ext cx="285208" cy="28520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F8A4D5EC-EB87-4A9C-ABB2-2601FE947B74}"/>
              </a:ext>
            </a:extLst>
          </p:cNvPr>
          <p:cNvSpPr/>
          <p:nvPr/>
        </p:nvSpPr>
        <p:spPr>
          <a:xfrm rot="19046136">
            <a:off x="5798537" y="6529273"/>
            <a:ext cx="285208" cy="28520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414B7987-92E4-4DF0-A12F-C27F3D047C37}"/>
              </a:ext>
            </a:extLst>
          </p:cNvPr>
          <p:cNvSpPr/>
          <p:nvPr/>
        </p:nvSpPr>
        <p:spPr>
          <a:xfrm rot="19046136">
            <a:off x="7222926" y="6487702"/>
            <a:ext cx="285208" cy="28520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EFB1CDB7-4881-43A9-AC4D-E65A4CCC2C03}"/>
              </a:ext>
            </a:extLst>
          </p:cNvPr>
          <p:cNvSpPr/>
          <p:nvPr/>
        </p:nvSpPr>
        <p:spPr>
          <a:xfrm rot="19046136">
            <a:off x="6238112" y="5272185"/>
            <a:ext cx="285208" cy="28520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72204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퍼셉트론에서 신경망으로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비선형 함수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78D4EAA-9BD1-4AB6-B04C-ED8CB12CDAFA}"/>
                  </a:ext>
                </a:extLst>
              </p:cNvPr>
              <p:cNvSpPr txBox="1"/>
              <p:nvPr/>
            </p:nvSpPr>
            <p:spPr>
              <a:xfrm>
                <a:off x="653197" y="1236626"/>
                <a:ext cx="2636876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(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&gt;0)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 (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≤0)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78D4EAA-9BD1-4AB6-B04C-ED8CB12CDA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197" y="1236626"/>
                <a:ext cx="2636876" cy="82381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F0BB86E3-CA5D-4E6A-A3F0-CCDB976A760D}"/>
              </a:ext>
            </a:extLst>
          </p:cNvPr>
          <p:cNvSpPr txBox="1"/>
          <p:nvPr/>
        </p:nvSpPr>
        <p:spPr>
          <a:xfrm>
            <a:off x="561854" y="2468977"/>
            <a:ext cx="46025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def relu(x):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   return np.maximum(0,x)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BB76C57-632F-4EE3-BCC2-E347462D9A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6413" y="1236626"/>
            <a:ext cx="352425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79951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퍼셉트론에서 신경망으로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다차원 배열의 계산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출력층 설계하기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3.6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손글씨 숫자 인식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3.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신경망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3735094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다차원 배열의 계산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비선형 함수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BB86E3-CA5D-4E6A-A3F0-CCDB976A760D}"/>
              </a:ext>
            </a:extLst>
          </p:cNvPr>
          <p:cNvSpPr txBox="1"/>
          <p:nvPr/>
        </p:nvSpPr>
        <p:spPr>
          <a:xfrm>
            <a:off x="500146" y="1262867"/>
            <a:ext cx="4602542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np.array([1, 2, 3, 4])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print(A)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np.ndim(A)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A.shape    # (4,)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A.shape[0] # 4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len(A)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61388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다차원 배열의 계산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비선형 함수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BB86E3-CA5D-4E6A-A3F0-CCDB976A760D}"/>
              </a:ext>
            </a:extLst>
          </p:cNvPr>
          <p:cNvSpPr txBox="1"/>
          <p:nvPr/>
        </p:nvSpPr>
        <p:spPr>
          <a:xfrm>
            <a:off x="500146" y="1262867"/>
            <a:ext cx="613180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 = np.array([[1,2], [3,4], [5,6]])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print(B)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np.ndim(B)  # 2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B.shape     # (3, 2)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B.shape[0]  # 3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len(B)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90166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다차원 배열의 계산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비선형 함수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BB86E3-CA5D-4E6A-A3F0-CCDB976A760D}"/>
              </a:ext>
            </a:extLst>
          </p:cNvPr>
          <p:cNvSpPr txBox="1"/>
          <p:nvPr/>
        </p:nvSpPr>
        <p:spPr>
          <a:xfrm>
            <a:off x="500146" y="1262867"/>
            <a:ext cx="494237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np.array([[1,2], [3,4]])</a:t>
            </a:r>
          </a:p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 = np.array([[5,6], [7,8]])</a:t>
            </a: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np.dot(A,B)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4DA9BD4-CC07-4EFE-8CC6-FE3A2A982CF1}"/>
                  </a:ext>
                </a:extLst>
              </p:cNvPr>
              <p:cNvSpPr txBox="1"/>
              <p:nvPr/>
            </p:nvSpPr>
            <p:spPr>
              <a:xfrm>
                <a:off x="1777100" y="3807607"/>
                <a:ext cx="3809313" cy="6233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43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50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4DA9BD4-CC07-4EFE-8CC6-FE3A2A982C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7100" y="3807607"/>
                <a:ext cx="3809313" cy="62331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직사각형 3">
            <a:extLst>
              <a:ext uri="{FF2B5EF4-FFF2-40B4-BE49-F238E27FC236}">
                <a16:creationId xmlns:a16="http://schemas.microsoft.com/office/drawing/2014/main" id="{04165D89-4DB2-447A-BA8F-9CF784C29CCE}"/>
              </a:ext>
            </a:extLst>
          </p:cNvPr>
          <p:cNvSpPr/>
          <p:nvPr/>
        </p:nvSpPr>
        <p:spPr>
          <a:xfrm>
            <a:off x="1978777" y="3807607"/>
            <a:ext cx="740496" cy="326827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A415010-412E-4FD1-9C1A-82DF764BF09C}"/>
              </a:ext>
            </a:extLst>
          </p:cNvPr>
          <p:cNvCxnSpPr>
            <a:stCxn id="4" idx="0"/>
          </p:cNvCxnSpPr>
          <p:nvPr/>
        </p:nvCxnSpPr>
        <p:spPr>
          <a:xfrm flipV="1">
            <a:off x="2349025" y="3478086"/>
            <a:ext cx="370248" cy="3295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0B6EECAC-9029-4D42-A2A2-86979EF5F532}"/>
              </a:ext>
            </a:extLst>
          </p:cNvPr>
          <p:cNvCxnSpPr/>
          <p:nvPr/>
        </p:nvCxnSpPr>
        <p:spPr>
          <a:xfrm flipV="1">
            <a:off x="3089521" y="3473911"/>
            <a:ext cx="370248" cy="3295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A95CCF0D-5540-4213-B81B-EA1F44DB32DF}"/>
              </a:ext>
            </a:extLst>
          </p:cNvPr>
          <p:cNvCxnSpPr>
            <a:cxnSpLocks/>
          </p:cNvCxnSpPr>
          <p:nvPr/>
        </p:nvCxnSpPr>
        <p:spPr>
          <a:xfrm flipV="1">
            <a:off x="2719273" y="3469736"/>
            <a:ext cx="1419283" cy="83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863142C3-F616-40E6-9557-3C4C0DAAC729}"/>
              </a:ext>
            </a:extLst>
          </p:cNvPr>
          <p:cNvCxnSpPr/>
          <p:nvPr/>
        </p:nvCxnSpPr>
        <p:spPr>
          <a:xfrm>
            <a:off x="4138556" y="3469736"/>
            <a:ext cx="375858" cy="3898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/>
              <p:nvPr/>
            </p:nvSpPr>
            <p:spPr>
              <a:xfrm>
                <a:off x="2534149" y="3087503"/>
                <a:ext cx="192854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×5+2×7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4149" y="3087503"/>
                <a:ext cx="1928541" cy="369332"/>
              </a:xfrm>
              <a:prstGeom prst="rect">
                <a:avLst/>
              </a:prstGeom>
              <a:blipFill>
                <a:blip r:embed="rId4"/>
                <a:stretch>
                  <a:fillRect l="-949" r="-633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직사각형 17">
            <a:extLst>
              <a:ext uri="{FF2B5EF4-FFF2-40B4-BE49-F238E27FC236}">
                <a16:creationId xmlns:a16="http://schemas.microsoft.com/office/drawing/2014/main" id="{33772E55-DA8D-449F-B1B3-6881EB8DE1B3}"/>
              </a:ext>
            </a:extLst>
          </p:cNvPr>
          <p:cNvSpPr/>
          <p:nvPr/>
        </p:nvSpPr>
        <p:spPr>
          <a:xfrm>
            <a:off x="1961191" y="4179302"/>
            <a:ext cx="740496" cy="326827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218D5462-164B-43E1-8CB1-43F7E1A7C48F}"/>
              </a:ext>
            </a:extLst>
          </p:cNvPr>
          <p:cNvCxnSpPr>
            <a:cxnSpLocks/>
            <a:stCxn id="18" idx="2"/>
          </p:cNvCxnSpPr>
          <p:nvPr/>
        </p:nvCxnSpPr>
        <p:spPr>
          <a:xfrm>
            <a:off x="2331439" y="4506129"/>
            <a:ext cx="269649" cy="3716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D8D710B5-EA05-4593-9FE9-92D55AA021D3}"/>
              </a:ext>
            </a:extLst>
          </p:cNvPr>
          <p:cNvCxnSpPr>
            <a:cxnSpLocks/>
          </p:cNvCxnSpPr>
          <p:nvPr/>
        </p:nvCxnSpPr>
        <p:spPr>
          <a:xfrm>
            <a:off x="3070991" y="4521512"/>
            <a:ext cx="269649" cy="3716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C063FFCB-2D8C-4E81-86F0-D001945ACB3A}"/>
              </a:ext>
            </a:extLst>
          </p:cNvPr>
          <p:cNvCxnSpPr>
            <a:cxnSpLocks/>
          </p:cNvCxnSpPr>
          <p:nvPr/>
        </p:nvCxnSpPr>
        <p:spPr>
          <a:xfrm flipV="1">
            <a:off x="2601088" y="4873460"/>
            <a:ext cx="1419283" cy="83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A41CB727-D68E-4BC3-94B5-04AAB40C5E71}"/>
              </a:ext>
            </a:extLst>
          </p:cNvPr>
          <p:cNvCxnSpPr>
            <a:cxnSpLocks/>
          </p:cNvCxnSpPr>
          <p:nvPr/>
        </p:nvCxnSpPr>
        <p:spPr>
          <a:xfrm flipV="1">
            <a:off x="4020371" y="4506129"/>
            <a:ext cx="494043" cy="3673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04EF36E-0549-446F-97CE-E16AB4F7BB4E}"/>
                  </a:ext>
                </a:extLst>
              </p:cNvPr>
              <p:cNvSpPr txBox="1"/>
              <p:nvPr/>
            </p:nvSpPr>
            <p:spPr>
              <a:xfrm>
                <a:off x="2688630" y="4961342"/>
                <a:ext cx="192854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×5+4×7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04EF36E-0549-446F-97CE-E16AB4F7BB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8630" y="4961342"/>
                <a:ext cx="1928541" cy="369332"/>
              </a:xfrm>
              <a:prstGeom prst="rect">
                <a:avLst/>
              </a:prstGeom>
              <a:blipFill>
                <a:blip r:embed="rId5"/>
                <a:stretch>
                  <a:fillRect l="-633" r="-949"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직사각형 19">
            <a:extLst>
              <a:ext uri="{FF2B5EF4-FFF2-40B4-BE49-F238E27FC236}">
                <a16:creationId xmlns:a16="http://schemas.microsoft.com/office/drawing/2014/main" id="{3990B0A2-C579-4AE0-B3F8-666839586B86}"/>
              </a:ext>
            </a:extLst>
          </p:cNvPr>
          <p:cNvSpPr/>
          <p:nvPr/>
        </p:nvSpPr>
        <p:spPr>
          <a:xfrm>
            <a:off x="3421112" y="3824166"/>
            <a:ext cx="303685" cy="718080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81351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다차원 배열의 계산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비선형 함수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BB86E3-CA5D-4E6A-A3F0-CCDB976A760D}"/>
              </a:ext>
            </a:extLst>
          </p:cNvPr>
          <p:cNvSpPr txBox="1"/>
          <p:nvPr/>
        </p:nvSpPr>
        <p:spPr>
          <a:xfrm>
            <a:off x="500146" y="1262867"/>
            <a:ext cx="630172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np.array([[1,2,3], [4,5,6]])</a:t>
            </a:r>
          </a:p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 = np.array([[1,2], [3,4], [5,6]])</a:t>
            </a: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np.dot(A,B)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/>
              <p:nvPr/>
            </p:nvSpPr>
            <p:spPr>
              <a:xfrm>
                <a:off x="3336355" y="3076355"/>
                <a:ext cx="290739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rgbClr val="3399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400" b="0" i="1" smtClean="0">
                              <a:solidFill>
                                <a:srgbClr val="3399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⇒(</m:t>
                      </m:r>
                      <m:r>
                        <a:rPr lang="en-US" altLang="ko-KR" sz="24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ko-KR" sz="24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6355" y="3076355"/>
                <a:ext cx="2907399" cy="369332"/>
              </a:xfrm>
              <a:prstGeom prst="rect">
                <a:avLst/>
              </a:prstGeom>
              <a:blipFill>
                <a:blip r:embed="rId3"/>
                <a:stretch>
                  <a:fillRect r="-1677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0AAD48A9-36E4-4594-AD5E-113BE9B70043}"/>
              </a:ext>
            </a:extLst>
          </p:cNvPr>
          <p:cNvSpPr/>
          <p:nvPr/>
        </p:nvSpPr>
        <p:spPr>
          <a:xfrm>
            <a:off x="3825897" y="3417852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7786D0D-585F-4811-8D6E-34113158561C}"/>
              </a:ext>
            </a:extLst>
          </p:cNvPr>
          <p:cNvSpPr/>
          <p:nvPr/>
        </p:nvSpPr>
        <p:spPr>
          <a:xfrm>
            <a:off x="4453214" y="3417852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D9C4836-710D-4983-87B8-81058881C98F}"/>
              </a:ext>
            </a:extLst>
          </p:cNvPr>
          <p:cNvSpPr/>
          <p:nvPr/>
        </p:nvSpPr>
        <p:spPr>
          <a:xfrm>
            <a:off x="3556626" y="3417852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36838F1-CD70-4A48-B784-C0DDD32AD223}"/>
              </a:ext>
            </a:extLst>
          </p:cNvPr>
          <p:cNvSpPr/>
          <p:nvPr/>
        </p:nvSpPr>
        <p:spPr>
          <a:xfrm>
            <a:off x="4721167" y="3417852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57A51CA-B544-4DE7-9F6D-3D39C5650541}"/>
              </a:ext>
            </a:extLst>
          </p:cNvPr>
          <p:cNvSpPr/>
          <p:nvPr/>
        </p:nvSpPr>
        <p:spPr>
          <a:xfrm>
            <a:off x="5544069" y="3417852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6502DE2-C458-4F31-896F-A734E47DBDAD}"/>
              </a:ext>
            </a:extLst>
          </p:cNvPr>
          <p:cNvSpPr/>
          <p:nvPr/>
        </p:nvSpPr>
        <p:spPr>
          <a:xfrm>
            <a:off x="5812022" y="3417852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15DECB7E-32D0-4138-88F3-E1A448DE795F}"/>
              </a:ext>
            </a:extLst>
          </p:cNvPr>
          <p:cNvCxnSpPr>
            <a:stCxn id="6" idx="2"/>
            <a:endCxn id="21" idx="2"/>
          </p:cNvCxnSpPr>
          <p:nvPr/>
        </p:nvCxnSpPr>
        <p:spPr>
          <a:xfrm rot="16200000" flipH="1">
            <a:off x="4240532" y="3149912"/>
            <a:ext cx="12700" cy="627317"/>
          </a:xfrm>
          <a:prstGeom prst="bentConnector3">
            <a:avLst>
              <a:gd name="adj1" fmla="val 180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68FDC4B3-A3FF-4EE7-BB62-537392527F4A}"/>
              </a:ext>
            </a:extLst>
          </p:cNvPr>
          <p:cNvCxnSpPr>
            <a:stCxn id="25" idx="2"/>
            <a:endCxn id="28" idx="2"/>
          </p:cNvCxnSpPr>
          <p:nvPr/>
        </p:nvCxnSpPr>
        <p:spPr>
          <a:xfrm rot="16200000" flipH="1">
            <a:off x="4651324" y="2469849"/>
            <a:ext cx="12700" cy="1987443"/>
          </a:xfrm>
          <a:prstGeom prst="bentConnector3">
            <a:avLst>
              <a:gd name="adj1" fmla="val 325766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2C088E67-AD80-46A9-97A2-B25571146495}"/>
              </a:ext>
            </a:extLst>
          </p:cNvPr>
          <p:cNvCxnSpPr>
            <a:cxnSpLocks/>
            <a:stCxn id="26" idx="2"/>
            <a:endCxn id="29" idx="2"/>
          </p:cNvCxnSpPr>
          <p:nvPr/>
        </p:nvCxnSpPr>
        <p:spPr>
          <a:xfrm rot="16200000" flipH="1">
            <a:off x="5367571" y="2918143"/>
            <a:ext cx="12700" cy="1090855"/>
          </a:xfrm>
          <a:prstGeom prst="bentConnector3">
            <a:avLst>
              <a:gd name="adj1" fmla="val 546626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10363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참고 자료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83426C-1AC7-4BEC-AD7B-591F0023BEE3}"/>
              </a:ext>
            </a:extLst>
          </p:cNvPr>
          <p:cNvSpPr txBox="1"/>
          <p:nvPr/>
        </p:nvSpPr>
        <p:spPr>
          <a:xfrm>
            <a:off x="643983" y="769856"/>
            <a:ext cx="7136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서적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B990CA8-648F-4F9D-9A3E-298450252731}"/>
              </a:ext>
            </a:extLst>
          </p:cNvPr>
          <p:cNvSpPr/>
          <p:nvPr/>
        </p:nvSpPr>
        <p:spPr>
          <a:xfrm>
            <a:off x="1357640" y="2936190"/>
            <a:ext cx="2297134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b="1">
                <a:solidFill>
                  <a:srgbClr val="333333"/>
                </a:solidFill>
                <a:latin typeface="Consolas" panose="020B0609020204030204" pitchFamily="49" charset="0"/>
                <a:ea typeface="Malgun Gothic" panose="020B0503020000020004" pitchFamily="50" charset="-127"/>
              </a:rPr>
              <a:t>밑바닥부터 시작하는 딥러닝</a:t>
            </a:r>
            <a:endParaRPr lang="en-US" altLang="ko-KR" sz="1100" b="1">
              <a:solidFill>
                <a:srgbClr val="333333"/>
              </a:solidFill>
              <a:latin typeface="Consolas" panose="020B0609020204030204" pitchFamily="49" charset="0"/>
              <a:ea typeface="Malgun Gothic" panose="020B0503020000020004" pitchFamily="50" charset="-127"/>
            </a:endParaRPr>
          </a:p>
          <a:p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사이토 고키 저</a:t>
            </a:r>
            <a:r>
              <a:rPr lang="en-US" altLang="ko-KR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/</a:t>
            </a:r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개앞맵시 역 </a:t>
            </a:r>
            <a:r>
              <a:rPr lang="en-US" altLang="ko-KR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| </a:t>
            </a:r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한빛미디어 </a:t>
            </a:r>
            <a:r>
              <a:rPr lang="en-US" altLang="ko-KR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| 2017</a:t>
            </a:r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년 </a:t>
            </a:r>
            <a:r>
              <a:rPr lang="en-US" altLang="ko-KR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01</a:t>
            </a:r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월 </a:t>
            </a:r>
            <a:r>
              <a:rPr lang="en-US" altLang="ko-KR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02</a:t>
            </a:r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일</a:t>
            </a:r>
            <a:endParaRPr lang="ko-KR" altLang="en-US" sz="1100"/>
          </a:p>
        </p:txBody>
      </p:sp>
      <p:pic>
        <p:nvPicPr>
          <p:cNvPr id="1026" name="Picture 2" descr="밑바닥부터 시작하는 딥러닝 ">
            <a:extLst>
              <a:ext uri="{FF2B5EF4-FFF2-40B4-BE49-F238E27FC236}">
                <a16:creationId xmlns:a16="http://schemas.microsoft.com/office/drawing/2014/main" id="{B74E752A-1A8E-43F8-8656-47D404FB2D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7443" y="1169966"/>
            <a:ext cx="1357804" cy="1743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40773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다차원 배열의 계산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비선형 함수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BB86E3-CA5D-4E6A-A3F0-CCDB976A760D}"/>
              </a:ext>
            </a:extLst>
          </p:cNvPr>
          <p:cNvSpPr txBox="1"/>
          <p:nvPr/>
        </p:nvSpPr>
        <p:spPr>
          <a:xfrm>
            <a:off x="500146" y="1262867"/>
            <a:ext cx="562205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np.array([[1,2,3], [4,5,6]])</a:t>
            </a:r>
          </a:p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 = np.array([[1,2], [3,4]])</a:t>
            </a: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np.dot(A,C)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/>
              <p:nvPr/>
            </p:nvSpPr>
            <p:spPr>
              <a:xfrm>
                <a:off x="3336355" y="3076355"/>
                <a:ext cx="290739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rgbClr val="3399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400" b="0" i="1" smtClean="0">
                              <a:solidFill>
                                <a:srgbClr val="3399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⇒(</m:t>
                      </m:r>
                      <m:r>
                        <a:rPr lang="en-US" altLang="ko-KR" sz="24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ko-KR" sz="24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6355" y="3076355"/>
                <a:ext cx="2907399" cy="369332"/>
              </a:xfrm>
              <a:prstGeom prst="rect">
                <a:avLst/>
              </a:prstGeom>
              <a:blipFill>
                <a:blip r:embed="rId3"/>
                <a:stretch>
                  <a:fillRect r="-1677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0AAD48A9-36E4-4594-AD5E-113BE9B70043}"/>
              </a:ext>
            </a:extLst>
          </p:cNvPr>
          <p:cNvSpPr/>
          <p:nvPr/>
        </p:nvSpPr>
        <p:spPr>
          <a:xfrm>
            <a:off x="3825897" y="3417852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7786D0D-585F-4811-8D6E-34113158561C}"/>
              </a:ext>
            </a:extLst>
          </p:cNvPr>
          <p:cNvSpPr/>
          <p:nvPr/>
        </p:nvSpPr>
        <p:spPr>
          <a:xfrm>
            <a:off x="4453214" y="3417852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D9C4836-710D-4983-87B8-81058881C98F}"/>
              </a:ext>
            </a:extLst>
          </p:cNvPr>
          <p:cNvSpPr/>
          <p:nvPr/>
        </p:nvSpPr>
        <p:spPr>
          <a:xfrm>
            <a:off x="3556626" y="3417852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36838F1-CD70-4A48-B784-C0DDD32AD223}"/>
              </a:ext>
            </a:extLst>
          </p:cNvPr>
          <p:cNvSpPr/>
          <p:nvPr/>
        </p:nvSpPr>
        <p:spPr>
          <a:xfrm>
            <a:off x="4721167" y="3417852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57A51CA-B544-4DE7-9F6D-3D39C5650541}"/>
              </a:ext>
            </a:extLst>
          </p:cNvPr>
          <p:cNvSpPr/>
          <p:nvPr/>
        </p:nvSpPr>
        <p:spPr>
          <a:xfrm>
            <a:off x="5544069" y="3417852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6502DE2-C458-4F31-896F-A734E47DBDAD}"/>
              </a:ext>
            </a:extLst>
          </p:cNvPr>
          <p:cNvSpPr/>
          <p:nvPr/>
        </p:nvSpPr>
        <p:spPr>
          <a:xfrm>
            <a:off x="5812022" y="3417852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15DECB7E-32D0-4138-88F3-E1A448DE795F}"/>
              </a:ext>
            </a:extLst>
          </p:cNvPr>
          <p:cNvCxnSpPr>
            <a:stCxn id="6" idx="2"/>
            <a:endCxn id="21" idx="2"/>
          </p:cNvCxnSpPr>
          <p:nvPr/>
        </p:nvCxnSpPr>
        <p:spPr>
          <a:xfrm rot="16200000" flipH="1">
            <a:off x="4240532" y="3149912"/>
            <a:ext cx="12700" cy="627317"/>
          </a:xfrm>
          <a:prstGeom prst="bentConnector3">
            <a:avLst>
              <a:gd name="adj1" fmla="val 180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68FDC4B3-A3FF-4EE7-BB62-537392527F4A}"/>
              </a:ext>
            </a:extLst>
          </p:cNvPr>
          <p:cNvCxnSpPr>
            <a:stCxn id="25" idx="2"/>
            <a:endCxn id="28" idx="2"/>
          </p:cNvCxnSpPr>
          <p:nvPr/>
        </p:nvCxnSpPr>
        <p:spPr>
          <a:xfrm rot="16200000" flipH="1">
            <a:off x="4651324" y="2469849"/>
            <a:ext cx="12700" cy="1987443"/>
          </a:xfrm>
          <a:prstGeom prst="bentConnector3">
            <a:avLst>
              <a:gd name="adj1" fmla="val 325766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2C088E67-AD80-46A9-97A2-B25571146495}"/>
              </a:ext>
            </a:extLst>
          </p:cNvPr>
          <p:cNvCxnSpPr>
            <a:cxnSpLocks/>
            <a:stCxn id="26" idx="2"/>
            <a:endCxn id="29" idx="2"/>
          </p:cNvCxnSpPr>
          <p:nvPr/>
        </p:nvCxnSpPr>
        <p:spPr>
          <a:xfrm rot="16200000" flipH="1">
            <a:off x="5367571" y="2918143"/>
            <a:ext cx="12700" cy="1090855"/>
          </a:xfrm>
          <a:prstGeom prst="bentConnector3">
            <a:avLst>
              <a:gd name="adj1" fmla="val 546626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988022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다차원 배열의 계산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비선형 함수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BB86E3-CA5D-4E6A-A3F0-CCDB976A760D}"/>
              </a:ext>
            </a:extLst>
          </p:cNvPr>
          <p:cNvSpPr txBox="1"/>
          <p:nvPr/>
        </p:nvSpPr>
        <p:spPr>
          <a:xfrm>
            <a:off x="500146" y="1262867"/>
            <a:ext cx="613180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np.array([[1,2], [3,4], [5,6]])</a:t>
            </a:r>
          </a:p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 = np.array([7,8])</a:t>
            </a: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np.dot(A,B)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/>
              <p:nvPr/>
            </p:nvSpPr>
            <p:spPr>
              <a:xfrm>
                <a:off x="5586414" y="2332338"/>
                <a:ext cx="261885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rgbClr val="3399FF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⇒(</m:t>
                      </m:r>
                      <m:r>
                        <a:rPr lang="en-US" altLang="ko-KR" sz="24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6414" y="2332338"/>
                <a:ext cx="2618857" cy="369332"/>
              </a:xfrm>
              <a:prstGeom prst="rect">
                <a:avLst/>
              </a:prstGeom>
              <a:blipFill>
                <a:blip r:embed="rId3"/>
                <a:stretch>
                  <a:fillRect r="-1860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0AAD48A9-36E4-4594-AD5E-113BE9B70043}"/>
              </a:ext>
            </a:extLst>
          </p:cNvPr>
          <p:cNvSpPr/>
          <p:nvPr/>
        </p:nvSpPr>
        <p:spPr>
          <a:xfrm>
            <a:off x="6075956" y="2673835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7786D0D-585F-4811-8D6E-34113158561C}"/>
              </a:ext>
            </a:extLst>
          </p:cNvPr>
          <p:cNvSpPr/>
          <p:nvPr/>
        </p:nvSpPr>
        <p:spPr>
          <a:xfrm>
            <a:off x="6703273" y="2673835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D9C4836-710D-4983-87B8-81058881C98F}"/>
              </a:ext>
            </a:extLst>
          </p:cNvPr>
          <p:cNvSpPr/>
          <p:nvPr/>
        </p:nvSpPr>
        <p:spPr>
          <a:xfrm>
            <a:off x="5806685" y="2673835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57A51CA-B544-4DE7-9F6D-3D39C5650541}"/>
              </a:ext>
            </a:extLst>
          </p:cNvPr>
          <p:cNvSpPr/>
          <p:nvPr/>
        </p:nvSpPr>
        <p:spPr>
          <a:xfrm>
            <a:off x="7681930" y="2673835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15DECB7E-32D0-4138-88F3-E1A448DE795F}"/>
              </a:ext>
            </a:extLst>
          </p:cNvPr>
          <p:cNvCxnSpPr>
            <a:stCxn id="6" idx="2"/>
            <a:endCxn id="21" idx="2"/>
          </p:cNvCxnSpPr>
          <p:nvPr/>
        </p:nvCxnSpPr>
        <p:spPr>
          <a:xfrm rot="16200000" flipH="1">
            <a:off x="6490591" y="2405895"/>
            <a:ext cx="12700" cy="627317"/>
          </a:xfrm>
          <a:prstGeom prst="bentConnector3">
            <a:avLst>
              <a:gd name="adj1" fmla="val 180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68FDC4B3-A3FF-4EE7-BB62-537392527F4A}"/>
              </a:ext>
            </a:extLst>
          </p:cNvPr>
          <p:cNvCxnSpPr>
            <a:stCxn id="25" idx="2"/>
            <a:endCxn id="28" idx="2"/>
          </p:cNvCxnSpPr>
          <p:nvPr/>
        </p:nvCxnSpPr>
        <p:spPr>
          <a:xfrm rot="16200000" flipH="1">
            <a:off x="6845284" y="1781931"/>
            <a:ext cx="12700" cy="1875245"/>
          </a:xfrm>
          <a:prstGeom prst="bentConnector3">
            <a:avLst>
              <a:gd name="adj1" fmla="val 369938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C021F8F-0010-421B-BDC7-462DBEB0B77F}"/>
                  </a:ext>
                </a:extLst>
              </p:cNvPr>
              <p:cNvSpPr txBox="1"/>
              <p:nvPr/>
            </p:nvSpPr>
            <p:spPr>
              <a:xfrm>
                <a:off x="1777100" y="3807607"/>
                <a:ext cx="4006290" cy="9766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23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53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83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C021F8F-0010-421B-BDC7-462DBEB0B7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7100" y="3807607"/>
                <a:ext cx="4006290" cy="97661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직사각형 17">
            <a:extLst>
              <a:ext uri="{FF2B5EF4-FFF2-40B4-BE49-F238E27FC236}">
                <a16:creationId xmlns:a16="http://schemas.microsoft.com/office/drawing/2014/main" id="{EAC4971B-F3A1-4121-93B9-0988D992180D}"/>
              </a:ext>
            </a:extLst>
          </p:cNvPr>
          <p:cNvSpPr/>
          <p:nvPr/>
        </p:nvSpPr>
        <p:spPr>
          <a:xfrm>
            <a:off x="2040486" y="4484481"/>
            <a:ext cx="740496" cy="326827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5229E41-4582-4C34-AB09-0CC21571C3FC}"/>
              </a:ext>
            </a:extLst>
          </p:cNvPr>
          <p:cNvSpPr/>
          <p:nvPr/>
        </p:nvSpPr>
        <p:spPr>
          <a:xfrm>
            <a:off x="3004241" y="3929118"/>
            <a:ext cx="303685" cy="718080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7704680E-8223-40A1-89E1-0BA3E0BBDB35}"/>
              </a:ext>
            </a:extLst>
          </p:cNvPr>
          <p:cNvCxnSpPr>
            <a:cxnSpLocks/>
          </p:cNvCxnSpPr>
          <p:nvPr/>
        </p:nvCxnSpPr>
        <p:spPr>
          <a:xfrm flipV="1">
            <a:off x="2560777" y="3473912"/>
            <a:ext cx="220205" cy="3066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94343C26-5C67-475E-9289-AE4B38EAA546}"/>
              </a:ext>
            </a:extLst>
          </p:cNvPr>
          <p:cNvCxnSpPr>
            <a:cxnSpLocks/>
          </p:cNvCxnSpPr>
          <p:nvPr/>
        </p:nvCxnSpPr>
        <p:spPr>
          <a:xfrm flipV="1">
            <a:off x="3151230" y="3473912"/>
            <a:ext cx="308539" cy="4552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E5934DF1-1FC6-4764-967B-D12F91FBEED9}"/>
              </a:ext>
            </a:extLst>
          </p:cNvPr>
          <p:cNvCxnSpPr>
            <a:cxnSpLocks/>
          </p:cNvCxnSpPr>
          <p:nvPr/>
        </p:nvCxnSpPr>
        <p:spPr>
          <a:xfrm>
            <a:off x="2780982" y="3479370"/>
            <a:ext cx="97040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EF1A5C58-2B64-4ED8-A1CF-C86B3B79448E}"/>
              </a:ext>
            </a:extLst>
          </p:cNvPr>
          <p:cNvCxnSpPr>
            <a:cxnSpLocks/>
          </p:cNvCxnSpPr>
          <p:nvPr/>
        </p:nvCxnSpPr>
        <p:spPr>
          <a:xfrm>
            <a:off x="3751390" y="3473912"/>
            <a:ext cx="387166" cy="647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493CC23-2A5F-4D0F-83C1-B018C363D0A4}"/>
                  </a:ext>
                </a:extLst>
              </p:cNvPr>
              <p:cNvSpPr txBox="1"/>
              <p:nvPr/>
            </p:nvSpPr>
            <p:spPr>
              <a:xfrm>
                <a:off x="1928289" y="3082952"/>
                <a:ext cx="192854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×7+2×8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493CC23-2A5F-4D0F-83C1-B018C363D0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8289" y="3082952"/>
                <a:ext cx="1928541" cy="369332"/>
              </a:xfrm>
              <a:prstGeom prst="rect">
                <a:avLst/>
              </a:prstGeom>
              <a:blipFill>
                <a:blip r:embed="rId5"/>
                <a:stretch>
                  <a:fillRect l="-631" r="-631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502203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다차원 배열의 계산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비선형 함수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BB86E3-CA5D-4E6A-A3F0-CCDB976A760D}"/>
              </a:ext>
            </a:extLst>
          </p:cNvPr>
          <p:cNvSpPr txBox="1"/>
          <p:nvPr/>
        </p:nvSpPr>
        <p:spPr>
          <a:xfrm>
            <a:off x="500146" y="1262867"/>
            <a:ext cx="613180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np.array([[1,2], [3,4], [5,6]])</a:t>
            </a:r>
          </a:p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 = np.array([7,8,9])</a:t>
            </a: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np.dot(B,A)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/>
              <p:nvPr/>
            </p:nvSpPr>
            <p:spPr>
              <a:xfrm>
                <a:off x="5586414" y="2332338"/>
                <a:ext cx="261988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,)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sz="2400" b="0" i="1" smtClean="0">
                              <a:solidFill>
                                <a:srgbClr val="3399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⇒(</m:t>
                      </m:r>
                      <m:r>
                        <a:rPr lang="en-US" altLang="ko-KR" sz="24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6414" y="2332338"/>
                <a:ext cx="2619884" cy="369332"/>
              </a:xfrm>
              <a:prstGeom prst="rect">
                <a:avLst/>
              </a:prstGeom>
              <a:blipFill>
                <a:blip r:embed="rId3"/>
                <a:stretch>
                  <a:fillRect l="-1628" r="-1860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0AAD48A9-36E4-4594-AD5E-113BE9B70043}"/>
              </a:ext>
            </a:extLst>
          </p:cNvPr>
          <p:cNvSpPr/>
          <p:nvPr/>
        </p:nvSpPr>
        <p:spPr>
          <a:xfrm>
            <a:off x="5868393" y="2673835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7786D0D-585F-4811-8D6E-34113158561C}"/>
              </a:ext>
            </a:extLst>
          </p:cNvPr>
          <p:cNvSpPr/>
          <p:nvPr/>
        </p:nvSpPr>
        <p:spPr>
          <a:xfrm>
            <a:off x="6495710" y="2673835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D9C4836-710D-4983-87B8-81058881C98F}"/>
              </a:ext>
            </a:extLst>
          </p:cNvPr>
          <p:cNvSpPr/>
          <p:nvPr/>
        </p:nvSpPr>
        <p:spPr>
          <a:xfrm>
            <a:off x="6821157" y="2675799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57A51CA-B544-4DE7-9F6D-3D39C5650541}"/>
              </a:ext>
            </a:extLst>
          </p:cNvPr>
          <p:cNvSpPr/>
          <p:nvPr/>
        </p:nvSpPr>
        <p:spPr>
          <a:xfrm>
            <a:off x="7681930" y="2673835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15DECB7E-32D0-4138-88F3-E1A448DE795F}"/>
              </a:ext>
            </a:extLst>
          </p:cNvPr>
          <p:cNvCxnSpPr>
            <a:stCxn id="6" idx="2"/>
            <a:endCxn id="21" idx="2"/>
          </p:cNvCxnSpPr>
          <p:nvPr/>
        </p:nvCxnSpPr>
        <p:spPr>
          <a:xfrm rot="16200000" flipH="1">
            <a:off x="6283028" y="2405895"/>
            <a:ext cx="12700" cy="627317"/>
          </a:xfrm>
          <a:prstGeom prst="bentConnector3">
            <a:avLst>
              <a:gd name="adj1" fmla="val 180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68FDC4B3-A3FF-4EE7-BB62-537392527F4A}"/>
              </a:ext>
            </a:extLst>
          </p:cNvPr>
          <p:cNvCxnSpPr>
            <a:stCxn id="25" idx="2"/>
            <a:endCxn id="28" idx="2"/>
          </p:cNvCxnSpPr>
          <p:nvPr/>
        </p:nvCxnSpPr>
        <p:spPr>
          <a:xfrm rot="5400000" flipH="1" flipV="1">
            <a:off x="7351538" y="2290149"/>
            <a:ext cx="1964" cy="860773"/>
          </a:xfrm>
          <a:prstGeom prst="bentConnector3">
            <a:avLst>
              <a:gd name="adj1" fmla="val -1163951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C021F8F-0010-421B-BDC7-462DBEB0B77F}"/>
                  </a:ext>
                </a:extLst>
              </p:cNvPr>
              <p:cNvSpPr txBox="1"/>
              <p:nvPr/>
            </p:nvSpPr>
            <p:spPr>
              <a:xfrm>
                <a:off x="2558256" y="4641234"/>
                <a:ext cx="4437690" cy="9766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76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100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C021F8F-0010-421B-BDC7-462DBEB0B7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8256" y="4641234"/>
                <a:ext cx="4437690" cy="97661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493CC23-2A5F-4D0F-83C1-B018C363D0A4}"/>
                  </a:ext>
                </a:extLst>
              </p:cNvPr>
              <p:cNvSpPr txBox="1"/>
              <p:nvPr/>
            </p:nvSpPr>
            <p:spPr>
              <a:xfrm>
                <a:off x="2483661" y="3457219"/>
                <a:ext cx="299088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7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×1+8×3+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9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493CC23-2A5F-4D0F-83C1-B018C363D0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3661" y="3457219"/>
                <a:ext cx="2990883" cy="369332"/>
              </a:xfrm>
              <a:prstGeom prst="rect">
                <a:avLst/>
              </a:prstGeom>
              <a:blipFill>
                <a:blip r:embed="rId5"/>
                <a:stretch>
                  <a:fillRect l="-204" r="-611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4C75106-C153-432D-B535-9A7287EFF170}"/>
                  </a:ext>
                </a:extLst>
              </p:cNvPr>
              <p:cNvSpPr txBox="1"/>
              <p:nvPr/>
            </p:nvSpPr>
            <p:spPr>
              <a:xfrm>
                <a:off x="2483661" y="3911614"/>
                <a:ext cx="299088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7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+8×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9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4C75106-C153-432D-B535-9A7287EFF1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3661" y="3911614"/>
                <a:ext cx="2990883" cy="369332"/>
              </a:xfrm>
              <a:prstGeom prst="rect">
                <a:avLst/>
              </a:prstGeom>
              <a:blipFill>
                <a:blip r:embed="rId6"/>
                <a:stretch>
                  <a:fillRect l="-204" r="-407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9490169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다차원 배열의 계산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비선형 함수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BB86E3-CA5D-4E6A-A3F0-CCDB976A760D}"/>
              </a:ext>
            </a:extLst>
          </p:cNvPr>
          <p:cNvSpPr txBox="1"/>
          <p:nvPr/>
        </p:nvSpPr>
        <p:spPr>
          <a:xfrm>
            <a:off x="521046" y="1235476"/>
            <a:ext cx="562205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 = np.array([1,2])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 = np.array([[1,3,5], [2,4,6]])</a:t>
            </a: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 = np.dot(X,W)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print(Y)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/>
              <p:nvPr/>
            </p:nvSpPr>
            <p:spPr>
              <a:xfrm>
                <a:off x="6279175" y="3268927"/>
                <a:ext cx="261988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,)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sz="2400" b="0" i="1" smtClean="0">
                              <a:solidFill>
                                <a:srgbClr val="3399FF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⇒(</m:t>
                      </m:r>
                      <m:r>
                        <a:rPr lang="en-US" altLang="ko-KR" sz="24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9175" y="3268927"/>
                <a:ext cx="2619884" cy="369332"/>
              </a:xfrm>
              <a:prstGeom prst="rect">
                <a:avLst/>
              </a:prstGeom>
              <a:blipFill>
                <a:blip r:embed="rId3"/>
                <a:stretch>
                  <a:fillRect l="-1628" r="-1860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0AAD48A9-36E4-4594-AD5E-113BE9B70043}"/>
              </a:ext>
            </a:extLst>
          </p:cNvPr>
          <p:cNvSpPr/>
          <p:nvPr/>
        </p:nvSpPr>
        <p:spPr>
          <a:xfrm>
            <a:off x="6561154" y="3610424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7786D0D-585F-4811-8D6E-34113158561C}"/>
              </a:ext>
            </a:extLst>
          </p:cNvPr>
          <p:cNvSpPr/>
          <p:nvPr/>
        </p:nvSpPr>
        <p:spPr>
          <a:xfrm>
            <a:off x="7188471" y="3610424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D9C4836-710D-4983-87B8-81058881C98F}"/>
              </a:ext>
            </a:extLst>
          </p:cNvPr>
          <p:cNvSpPr/>
          <p:nvPr/>
        </p:nvSpPr>
        <p:spPr>
          <a:xfrm>
            <a:off x="7513918" y="3612388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57A51CA-B544-4DE7-9F6D-3D39C5650541}"/>
              </a:ext>
            </a:extLst>
          </p:cNvPr>
          <p:cNvSpPr/>
          <p:nvPr/>
        </p:nvSpPr>
        <p:spPr>
          <a:xfrm>
            <a:off x="8374691" y="3610424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15DECB7E-32D0-4138-88F3-E1A448DE795F}"/>
              </a:ext>
            </a:extLst>
          </p:cNvPr>
          <p:cNvCxnSpPr>
            <a:stCxn id="6" idx="2"/>
            <a:endCxn id="21" idx="2"/>
          </p:cNvCxnSpPr>
          <p:nvPr/>
        </p:nvCxnSpPr>
        <p:spPr>
          <a:xfrm rot="16200000" flipH="1">
            <a:off x="6975789" y="3342484"/>
            <a:ext cx="12700" cy="627317"/>
          </a:xfrm>
          <a:prstGeom prst="bentConnector3">
            <a:avLst>
              <a:gd name="adj1" fmla="val 180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68FDC4B3-A3FF-4EE7-BB62-537392527F4A}"/>
              </a:ext>
            </a:extLst>
          </p:cNvPr>
          <p:cNvCxnSpPr>
            <a:stCxn id="25" idx="2"/>
            <a:endCxn id="28" idx="2"/>
          </p:cNvCxnSpPr>
          <p:nvPr/>
        </p:nvCxnSpPr>
        <p:spPr>
          <a:xfrm rot="5400000" flipH="1" flipV="1">
            <a:off x="8044299" y="3226738"/>
            <a:ext cx="1964" cy="860773"/>
          </a:xfrm>
          <a:prstGeom prst="bentConnector3">
            <a:avLst>
              <a:gd name="adj1" fmla="val -1163951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C021F8F-0010-421B-BDC7-462DBEB0B77F}"/>
                  </a:ext>
                </a:extLst>
              </p:cNvPr>
              <p:cNvSpPr txBox="1"/>
              <p:nvPr/>
            </p:nvSpPr>
            <p:spPr>
              <a:xfrm>
                <a:off x="5335116" y="4481160"/>
                <a:ext cx="4672113" cy="6233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17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C021F8F-0010-421B-BDC7-462DBEB0B7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5116" y="4481160"/>
                <a:ext cx="4672113" cy="62331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5FAA1F3D-6B50-433C-ACBF-6DD353C14A5E}"/>
              </a:ext>
            </a:extLst>
          </p:cNvPr>
          <p:cNvSpPr txBox="1"/>
          <p:nvPr/>
        </p:nvSpPr>
        <p:spPr>
          <a:xfrm>
            <a:off x="6484838" y="280727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2E2F654-F175-4695-8AEB-AE8088D67459}"/>
              </a:ext>
            </a:extLst>
          </p:cNvPr>
          <p:cNvSpPr txBox="1"/>
          <p:nvPr/>
        </p:nvSpPr>
        <p:spPr>
          <a:xfrm>
            <a:off x="7260310" y="279832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707E536-4957-4588-8E83-A3DB929F997C}"/>
              </a:ext>
            </a:extLst>
          </p:cNvPr>
          <p:cNvSpPr txBox="1"/>
          <p:nvPr/>
        </p:nvSpPr>
        <p:spPr>
          <a:xfrm>
            <a:off x="8298375" y="277302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6EFCD129-1765-4644-9B2C-001F60E9F246}"/>
              </a:ext>
            </a:extLst>
          </p:cNvPr>
          <p:cNvSpPr/>
          <p:nvPr/>
        </p:nvSpPr>
        <p:spPr>
          <a:xfrm>
            <a:off x="1367545" y="4124329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EB7A2256-4CC5-4DF3-A9C9-B0C2A997E96D}"/>
              </a:ext>
            </a:extLst>
          </p:cNvPr>
          <p:cNvSpPr/>
          <p:nvPr/>
        </p:nvSpPr>
        <p:spPr>
          <a:xfrm>
            <a:off x="1367545" y="510043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A15B8527-B1C6-4A38-9009-616FCF177C7B}"/>
              </a:ext>
            </a:extLst>
          </p:cNvPr>
          <p:cNvSpPr/>
          <p:nvPr/>
        </p:nvSpPr>
        <p:spPr>
          <a:xfrm>
            <a:off x="2927071" y="3613836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696B8A68-E76F-40C1-A711-ABF6B636989A}"/>
              </a:ext>
            </a:extLst>
          </p:cNvPr>
          <p:cNvSpPr/>
          <p:nvPr/>
        </p:nvSpPr>
        <p:spPr>
          <a:xfrm>
            <a:off x="2927071" y="4589944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24756861-94C0-4281-A2E9-0E5B5693E00F}"/>
              </a:ext>
            </a:extLst>
          </p:cNvPr>
          <p:cNvSpPr/>
          <p:nvPr/>
        </p:nvSpPr>
        <p:spPr>
          <a:xfrm>
            <a:off x="2927071" y="570068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36A2717-5866-447A-BE25-8DEBCEC3A861}"/>
              </a:ext>
            </a:extLst>
          </p:cNvPr>
          <p:cNvCxnSpPr>
            <a:stCxn id="20" idx="6"/>
            <a:endCxn id="23" idx="2"/>
          </p:cNvCxnSpPr>
          <p:nvPr/>
        </p:nvCxnSpPr>
        <p:spPr>
          <a:xfrm flipV="1">
            <a:off x="1917307" y="3888717"/>
            <a:ext cx="1009764" cy="5104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A8AFA9B2-CEAB-46EB-8494-420208A7B36B}"/>
              </a:ext>
            </a:extLst>
          </p:cNvPr>
          <p:cNvCxnSpPr>
            <a:cxnSpLocks/>
            <a:stCxn id="20" idx="6"/>
            <a:endCxn id="24" idx="2"/>
          </p:cNvCxnSpPr>
          <p:nvPr/>
        </p:nvCxnSpPr>
        <p:spPr>
          <a:xfrm>
            <a:off x="1917307" y="4399210"/>
            <a:ext cx="1009764" cy="4656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659999DA-188A-4C39-9DCB-42F480682D2C}"/>
              </a:ext>
            </a:extLst>
          </p:cNvPr>
          <p:cNvCxnSpPr>
            <a:cxnSpLocks/>
            <a:stCxn id="20" idx="6"/>
            <a:endCxn id="29" idx="2"/>
          </p:cNvCxnSpPr>
          <p:nvPr/>
        </p:nvCxnSpPr>
        <p:spPr>
          <a:xfrm>
            <a:off x="1917307" y="4399210"/>
            <a:ext cx="1009764" cy="15763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377004B9-1186-41BD-8FAC-AC698FC23345}"/>
              </a:ext>
            </a:extLst>
          </p:cNvPr>
          <p:cNvCxnSpPr>
            <a:cxnSpLocks/>
            <a:stCxn id="22" idx="6"/>
            <a:endCxn id="23" idx="2"/>
          </p:cNvCxnSpPr>
          <p:nvPr/>
        </p:nvCxnSpPr>
        <p:spPr>
          <a:xfrm flipV="1">
            <a:off x="1917307" y="3888717"/>
            <a:ext cx="1009764" cy="14866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1B3AF7E1-7F80-4583-8340-B581C42489FB}"/>
              </a:ext>
            </a:extLst>
          </p:cNvPr>
          <p:cNvCxnSpPr>
            <a:cxnSpLocks/>
            <a:stCxn id="22" idx="6"/>
            <a:endCxn id="24" idx="2"/>
          </p:cNvCxnSpPr>
          <p:nvPr/>
        </p:nvCxnSpPr>
        <p:spPr>
          <a:xfrm flipV="1">
            <a:off x="1917307" y="4864825"/>
            <a:ext cx="1009764" cy="5104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EFC43859-1D6C-4AD2-9CD5-A900BB8ECE7A}"/>
              </a:ext>
            </a:extLst>
          </p:cNvPr>
          <p:cNvCxnSpPr>
            <a:cxnSpLocks/>
            <a:stCxn id="22" idx="6"/>
            <a:endCxn id="29" idx="2"/>
          </p:cNvCxnSpPr>
          <p:nvPr/>
        </p:nvCxnSpPr>
        <p:spPr>
          <a:xfrm>
            <a:off x="1917307" y="5375318"/>
            <a:ext cx="1009764" cy="6002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E4E0E43-259E-44B7-9FE3-B42AD9119958}"/>
                  </a:ext>
                </a:extLst>
              </p:cNvPr>
              <p:cNvSpPr txBox="1"/>
              <p:nvPr/>
            </p:nvSpPr>
            <p:spPr>
              <a:xfrm>
                <a:off x="1367545" y="4100229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E4E0E43-259E-44B7-9FE3-B42AD91199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7545" y="4100229"/>
                <a:ext cx="549763" cy="461665"/>
              </a:xfrm>
              <a:prstGeom prst="rect">
                <a:avLst/>
              </a:prstGeom>
              <a:blipFill>
                <a:blip r:embed="rId5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70DEE32-AE47-46B7-A290-0C9D544E0771}"/>
                  </a:ext>
                </a:extLst>
              </p:cNvPr>
              <p:cNvSpPr txBox="1"/>
              <p:nvPr/>
            </p:nvSpPr>
            <p:spPr>
              <a:xfrm>
                <a:off x="1367545" y="5104387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70DEE32-AE47-46B7-A290-0C9D544E07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7545" y="5104387"/>
                <a:ext cx="549763" cy="461665"/>
              </a:xfrm>
              <a:prstGeom prst="rect">
                <a:avLst/>
              </a:prstGeom>
              <a:blipFill>
                <a:blip r:embed="rId6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9C96823-C314-4854-91F0-BA6387F190EE}"/>
                  </a:ext>
                </a:extLst>
              </p:cNvPr>
              <p:cNvSpPr txBox="1"/>
              <p:nvPr/>
            </p:nvSpPr>
            <p:spPr>
              <a:xfrm>
                <a:off x="2974383" y="3617241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9C96823-C314-4854-91F0-BA6387F190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4383" y="3617241"/>
                <a:ext cx="549763" cy="461665"/>
              </a:xfrm>
              <a:prstGeom prst="rect">
                <a:avLst/>
              </a:prstGeom>
              <a:blipFill>
                <a:blip r:embed="rId7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1CB5D5A-3F73-4AC9-9D26-2E48B20F0F9A}"/>
                  </a:ext>
                </a:extLst>
              </p:cNvPr>
              <p:cNvSpPr txBox="1"/>
              <p:nvPr/>
            </p:nvSpPr>
            <p:spPr>
              <a:xfrm>
                <a:off x="2974382" y="4570910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1CB5D5A-3F73-4AC9-9D26-2E48B20F0F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4382" y="4570910"/>
                <a:ext cx="549763" cy="461665"/>
              </a:xfrm>
              <a:prstGeom prst="rect">
                <a:avLst/>
              </a:prstGeom>
              <a:blipFill>
                <a:blip r:embed="rId8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BE86BC7-FFF6-4F80-9B43-EE2FA1EB69FB}"/>
                  </a:ext>
                </a:extLst>
              </p:cNvPr>
              <p:cNvSpPr txBox="1"/>
              <p:nvPr/>
            </p:nvSpPr>
            <p:spPr>
              <a:xfrm>
                <a:off x="2974382" y="5650199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BE86BC7-FFF6-4F80-9B43-EE2FA1EB69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4382" y="5650199"/>
                <a:ext cx="549763" cy="461665"/>
              </a:xfrm>
              <a:prstGeom prst="rect">
                <a:avLst/>
              </a:prstGeom>
              <a:blipFill>
                <a:blip r:embed="rId9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DD8CB053-33E7-4570-AB2D-4825661C5D4C}"/>
                  </a:ext>
                </a:extLst>
              </p:cNvPr>
              <p:cNvSpPr txBox="1"/>
              <p:nvPr/>
            </p:nvSpPr>
            <p:spPr>
              <a:xfrm>
                <a:off x="2160056" y="3656142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DD8CB053-33E7-4570-AB2D-4825661C5D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0056" y="3656142"/>
                <a:ext cx="549763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404DA35-9930-4A88-9748-85FD94A10FFA}"/>
                  </a:ext>
                </a:extLst>
              </p:cNvPr>
              <p:cNvSpPr txBox="1"/>
              <p:nvPr/>
            </p:nvSpPr>
            <p:spPr>
              <a:xfrm>
                <a:off x="2268682" y="4025307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404DA35-9930-4A88-9748-85FD94A10F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8682" y="4025307"/>
                <a:ext cx="549763" cy="46166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FBBCF38-3ED2-47EF-B21D-72C8D44E59BC}"/>
                  </a:ext>
                </a:extLst>
              </p:cNvPr>
              <p:cNvSpPr txBox="1"/>
              <p:nvPr/>
            </p:nvSpPr>
            <p:spPr>
              <a:xfrm>
                <a:off x="2377308" y="4340077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FBBCF38-3ED2-47EF-B21D-72C8D44E59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7308" y="4340077"/>
                <a:ext cx="549763" cy="46166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E9CDAAC-32AC-491E-8180-511AB34B1703}"/>
                  </a:ext>
                </a:extLst>
              </p:cNvPr>
              <p:cNvSpPr txBox="1"/>
              <p:nvPr/>
            </p:nvSpPr>
            <p:spPr>
              <a:xfrm>
                <a:off x="2160055" y="4684563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E9CDAAC-32AC-491E-8180-511AB34B17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0055" y="4684563"/>
                <a:ext cx="549763" cy="46166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AAAFEE9-D30D-4C47-B670-B8CC577D827D}"/>
                  </a:ext>
                </a:extLst>
              </p:cNvPr>
              <p:cNvSpPr txBox="1"/>
              <p:nvPr/>
            </p:nvSpPr>
            <p:spPr>
              <a:xfrm>
                <a:off x="2377307" y="5127111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AAAFEE9-D30D-4C47-B670-B8CC577D82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7307" y="5127111"/>
                <a:ext cx="549763" cy="46166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E910A90B-C690-4F20-881D-89984B741B6D}"/>
                  </a:ext>
                </a:extLst>
              </p:cNvPr>
              <p:cNvSpPr txBox="1"/>
              <p:nvPr/>
            </p:nvSpPr>
            <p:spPr>
              <a:xfrm>
                <a:off x="1987977" y="5551340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E910A90B-C690-4F20-881D-89984B741B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7977" y="5551340"/>
                <a:ext cx="549763" cy="46166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4313182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퍼셉트론에서 신경망으로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다차원 배열의 계산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 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출력층 설계하기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3.6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손글씨 숫자 인식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3.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신경망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38256107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3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층 신경망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A7CDF17-8A46-4F8B-9366-93F36C569906}"/>
              </a:ext>
            </a:extLst>
          </p:cNvPr>
          <p:cNvSpPr/>
          <p:nvPr/>
        </p:nvSpPr>
        <p:spPr>
          <a:xfrm>
            <a:off x="1682944" y="1807763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06753B8-D90E-422A-A65F-45DD1CB3E5C1}"/>
              </a:ext>
            </a:extLst>
          </p:cNvPr>
          <p:cNvSpPr/>
          <p:nvPr/>
        </p:nvSpPr>
        <p:spPr>
          <a:xfrm>
            <a:off x="1682944" y="2783871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326A9A1C-DD0C-41B6-893E-4D903C3ED1A3}"/>
              </a:ext>
            </a:extLst>
          </p:cNvPr>
          <p:cNvSpPr/>
          <p:nvPr/>
        </p:nvSpPr>
        <p:spPr>
          <a:xfrm>
            <a:off x="3242470" y="1297270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8F699DD0-3440-4190-A019-1D145ACA27BF}"/>
              </a:ext>
            </a:extLst>
          </p:cNvPr>
          <p:cNvSpPr/>
          <p:nvPr/>
        </p:nvSpPr>
        <p:spPr>
          <a:xfrm>
            <a:off x="3242470" y="2273378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B8FF6D2-3530-42EF-9C65-2D70240544FF}"/>
              </a:ext>
            </a:extLst>
          </p:cNvPr>
          <p:cNvSpPr/>
          <p:nvPr/>
        </p:nvSpPr>
        <p:spPr>
          <a:xfrm>
            <a:off x="3242470" y="3384121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C47342D3-1E77-4ED5-9354-3789967AF4C9}"/>
              </a:ext>
            </a:extLst>
          </p:cNvPr>
          <p:cNvSpPr/>
          <p:nvPr/>
        </p:nvSpPr>
        <p:spPr>
          <a:xfrm>
            <a:off x="4820400" y="199849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91DD39B8-E464-4EC2-805B-A71765F8F46B}"/>
              </a:ext>
            </a:extLst>
          </p:cNvPr>
          <p:cNvSpPr/>
          <p:nvPr/>
        </p:nvSpPr>
        <p:spPr>
          <a:xfrm>
            <a:off x="4820400" y="292411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DA4EB9B-FC4B-4294-B051-6226CDCF7AFB}"/>
              </a:ext>
            </a:extLst>
          </p:cNvPr>
          <p:cNvCxnSpPr>
            <a:stCxn id="47" idx="6"/>
            <a:endCxn id="49" idx="2"/>
          </p:cNvCxnSpPr>
          <p:nvPr/>
        </p:nvCxnSpPr>
        <p:spPr>
          <a:xfrm flipV="1">
            <a:off x="2232706" y="1572151"/>
            <a:ext cx="1009764" cy="5104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7B992C75-18CE-46FD-BFCA-761778BAFAD8}"/>
              </a:ext>
            </a:extLst>
          </p:cNvPr>
          <p:cNvCxnSpPr>
            <a:cxnSpLocks/>
            <a:stCxn id="47" idx="6"/>
            <a:endCxn id="50" idx="2"/>
          </p:cNvCxnSpPr>
          <p:nvPr/>
        </p:nvCxnSpPr>
        <p:spPr>
          <a:xfrm>
            <a:off x="2232706" y="2082644"/>
            <a:ext cx="1009764" cy="4656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9586A3D5-006B-4671-A7FB-FDF3B1F25C37}"/>
              </a:ext>
            </a:extLst>
          </p:cNvPr>
          <p:cNvCxnSpPr>
            <a:cxnSpLocks/>
            <a:stCxn id="47" idx="6"/>
            <a:endCxn id="51" idx="2"/>
          </p:cNvCxnSpPr>
          <p:nvPr/>
        </p:nvCxnSpPr>
        <p:spPr>
          <a:xfrm>
            <a:off x="2232706" y="2082644"/>
            <a:ext cx="1009764" cy="15763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DC99084A-91BD-411E-89CA-91FEDEF73D6A}"/>
              </a:ext>
            </a:extLst>
          </p:cNvPr>
          <p:cNvCxnSpPr>
            <a:cxnSpLocks/>
            <a:stCxn id="48" idx="6"/>
            <a:endCxn id="49" idx="2"/>
          </p:cNvCxnSpPr>
          <p:nvPr/>
        </p:nvCxnSpPr>
        <p:spPr>
          <a:xfrm flipV="1">
            <a:off x="2232706" y="1572151"/>
            <a:ext cx="1009764" cy="14866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97F1CBEF-73B7-457E-A499-4B67DEA7C700}"/>
              </a:ext>
            </a:extLst>
          </p:cNvPr>
          <p:cNvCxnSpPr>
            <a:cxnSpLocks/>
            <a:stCxn id="48" idx="6"/>
            <a:endCxn id="50" idx="2"/>
          </p:cNvCxnSpPr>
          <p:nvPr/>
        </p:nvCxnSpPr>
        <p:spPr>
          <a:xfrm flipV="1">
            <a:off x="2232706" y="2548259"/>
            <a:ext cx="1009764" cy="5104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48ECE3D5-5FD8-43A7-9E7B-EB936361ED4C}"/>
              </a:ext>
            </a:extLst>
          </p:cNvPr>
          <p:cNvCxnSpPr>
            <a:cxnSpLocks/>
            <a:stCxn id="48" idx="6"/>
            <a:endCxn id="51" idx="2"/>
          </p:cNvCxnSpPr>
          <p:nvPr/>
        </p:nvCxnSpPr>
        <p:spPr>
          <a:xfrm>
            <a:off x="2232706" y="3058752"/>
            <a:ext cx="1009764" cy="6002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F07B83A-C6E7-4C41-B7B9-962613527968}"/>
              </a:ext>
            </a:extLst>
          </p:cNvPr>
          <p:cNvCxnSpPr>
            <a:cxnSpLocks/>
            <a:stCxn id="49" idx="6"/>
            <a:endCxn id="52" idx="2"/>
          </p:cNvCxnSpPr>
          <p:nvPr/>
        </p:nvCxnSpPr>
        <p:spPr>
          <a:xfrm>
            <a:off x="3792232" y="1572151"/>
            <a:ext cx="1028168" cy="701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A39703CF-E04F-43B5-942B-5E5BE8E2FA71}"/>
              </a:ext>
            </a:extLst>
          </p:cNvPr>
          <p:cNvCxnSpPr>
            <a:cxnSpLocks/>
            <a:stCxn id="49" idx="6"/>
            <a:endCxn id="53" idx="2"/>
          </p:cNvCxnSpPr>
          <p:nvPr/>
        </p:nvCxnSpPr>
        <p:spPr>
          <a:xfrm>
            <a:off x="3792232" y="1572151"/>
            <a:ext cx="1028168" cy="16268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438B000-6ACF-4467-9FDB-DBDA8235BC17}"/>
              </a:ext>
            </a:extLst>
          </p:cNvPr>
          <p:cNvCxnSpPr>
            <a:cxnSpLocks/>
            <a:stCxn id="50" idx="6"/>
            <a:endCxn id="52" idx="2"/>
          </p:cNvCxnSpPr>
          <p:nvPr/>
        </p:nvCxnSpPr>
        <p:spPr>
          <a:xfrm flipV="1">
            <a:off x="3792232" y="2273378"/>
            <a:ext cx="1028168" cy="2748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062A05F9-351D-418D-95E8-A9EE46E3B6A0}"/>
              </a:ext>
            </a:extLst>
          </p:cNvPr>
          <p:cNvCxnSpPr>
            <a:cxnSpLocks/>
            <a:stCxn id="50" idx="6"/>
            <a:endCxn id="53" idx="2"/>
          </p:cNvCxnSpPr>
          <p:nvPr/>
        </p:nvCxnSpPr>
        <p:spPr>
          <a:xfrm>
            <a:off x="3792232" y="2548259"/>
            <a:ext cx="1028168" cy="6507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09A5BC18-0CD2-42CF-B176-99E6E1899C34}"/>
              </a:ext>
            </a:extLst>
          </p:cNvPr>
          <p:cNvCxnSpPr>
            <a:cxnSpLocks/>
            <a:stCxn id="51" idx="6"/>
            <a:endCxn id="52" idx="2"/>
          </p:cNvCxnSpPr>
          <p:nvPr/>
        </p:nvCxnSpPr>
        <p:spPr>
          <a:xfrm flipV="1">
            <a:off x="3792232" y="2273378"/>
            <a:ext cx="1028168" cy="1385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B5F7E0FA-8B5B-4457-8157-5F13902C95C5}"/>
              </a:ext>
            </a:extLst>
          </p:cNvPr>
          <p:cNvCxnSpPr>
            <a:cxnSpLocks/>
            <a:stCxn id="51" idx="6"/>
            <a:endCxn id="53" idx="2"/>
          </p:cNvCxnSpPr>
          <p:nvPr/>
        </p:nvCxnSpPr>
        <p:spPr>
          <a:xfrm flipV="1">
            <a:off x="3792232" y="3198998"/>
            <a:ext cx="1028168" cy="4600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/>
              <p:nvPr/>
            </p:nvSpPr>
            <p:spPr>
              <a:xfrm>
                <a:off x="1682944" y="1811713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2944" y="1811713"/>
                <a:ext cx="549763" cy="461665"/>
              </a:xfrm>
              <a:prstGeom prst="rect">
                <a:avLst/>
              </a:prstGeom>
              <a:blipFill>
                <a:blip r:embed="rId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/>
              <p:nvPr/>
            </p:nvSpPr>
            <p:spPr>
              <a:xfrm>
                <a:off x="1664539" y="2800385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4539" y="2800385"/>
                <a:ext cx="549763" cy="461665"/>
              </a:xfrm>
              <a:prstGeom prst="rect">
                <a:avLst/>
              </a:prstGeom>
              <a:blipFill>
                <a:blip r:embed="rId4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타원 67">
            <a:extLst>
              <a:ext uri="{FF2B5EF4-FFF2-40B4-BE49-F238E27FC236}">
                <a16:creationId xmlns:a16="http://schemas.microsoft.com/office/drawing/2014/main" id="{916A8AF6-07CC-4F3B-9FEE-99D4216741BE}"/>
              </a:ext>
            </a:extLst>
          </p:cNvPr>
          <p:cNvSpPr/>
          <p:nvPr/>
        </p:nvSpPr>
        <p:spPr>
          <a:xfrm>
            <a:off x="6030107" y="199849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0B5BE696-505D-485E-AE99-9D8A4C140FDF}"/>
              </a:ext>
            </a:extLst>
          </p:cNvPr>
          <p:cNvSpPr/>
          <p:nvPr/>
        </p:nvSpPr>
        <p:spPr>
          <a:xfrm>
            <a:off x="6030107" y="292411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8985825-C5C5-4701-A58D-BF902BA5F183}"/>
              </a:ext>
            </a:extLst>
          </p:cNvPr>
          <p:cNvCxnSpPr>
            <a:cxnSpLocks/>
            <a:stCxn id="52" idx="6"/>
            <a:endCxn id="68" idx="2"/>
          </p:cNvCxnSpPr>
          <p:nvPr/>
        </p:nvCxnSpPr>
        <p:spPr>
          <a:xfrm>
            <a:off x="5370162" y="2273378"/>
            <a:ext cx="6599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0C74FE10-04DA-4B80-8B7B-29082C459287}"/>
              </a:ext>
            </a:extLst>
          </p:cNvPr>
          <p:cNvCxnSpPr>
            <a:cxnSpLocks/>
            <a:stCxn id="53" idx="6"/>
            <a:endCxn id="69" idx="2"/>
          </p:cNvCxnSpPr>
          <p:nvPr/>
        </p:nvCxnSpPr>
        <p:spPr>
          <a:xfrm>
            <a:off x="5370162" y="3198998"/>
            <a:ext cx="6599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2CA8736-00E0-4EA5-8FF0-80E03EE979E6}"/>
              </a:ext>
            </a:extLst>
          </p:cNvPr>
          <p:cNvCxnSpPr>
            <a:cxnSpLocks/>
            <a:stCxn id="53" idx="6"/>
            <a:endCxn id="68" idx="2"/>
          </p:cNvCxnSpPr>
          <p:nvPr/>
        </p:nvCxnSpPr>
        <p:spPr>
          <a:xfrm flipV="1">
            <a:off x="5370162" y="2273378"/>
            <a:ext cx="659945" cy="925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A0BF44ED-AA2F-49DB-B441-DA6B2584646B}"/>
              </a:ext>
            </a:extLst>
          </p:cNvPr>
          <p:cNvCxnSpPr>
            <a:cxnSpLocks/>
            <a:stCxn id="52" idx="6"/>
            <a:endCxn id="69" idx="2"/>
          </p:cNvCxnSpPr>
          <p:nvPr/>
        </p:nvCxnSpPr>
        <p:spPr>
          <a:xfrm>
            <a:off x="5370162" y="2273378"/>
            <a:ext cx="659945" cy="925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/>
              <p:nvPr/>
            </p:nvSpPr>
            <p:spPr>
              <a:xfrm>
                <a:off x="6030107" y="2042544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0107" y="2042544"/>
                <a:ext cx="549763" cy="461665"/>
              </a:xfrm>
              <a:prstGeom prst="rect">
                <a:avLst/>
              </a:prstGeom>
              <a:blipFill>
                <a:blip r:embed="rId5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/>
              <p:nvPr/>
            </p:nvSpPr>
            <p:spPr>
              <a:xfrm>
                <a:off x="6069376" y="2931289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9376" y="2931289"/>
                <a:ext cx="549763" cy="461665"/>
              </a:xfrm>
              <a:prstGeom prst="rect">
                <a:avLst/>
              </a:prstGeom>
              <a:blipFill>
                <a:blip r:embed="rId6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8796298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중요한 표기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A7CDF17-8A46-4F8B-9366-93F36C569906}"/>
              </a:ext>
            </a:extLst>
          </p:cNvPr>
          <p:cNvSpPr/>
          <p:nvPr/>
        </p:nvSpPr>
        <p:spPr>
          <a:xfrm>
            <a:off x="1682944" y="1807763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06753B8-D90E-422A-A65F-45DD1CB3E5C1}"/>
              </a:ext>
            </a:extLst>
          </p:cNvPr>
          <p:cNvSpPr/>
          <p:nvPr/>
        </p:nvSpPr>
        <p:spPr>
          <a:xfrm>
            <a:off x="1682944" y="2783871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326A9A1C-DD0C-41B6-893E-4D903C3ED1A3}"/>
              </a:ext>
            </a:extLst>
          </p:cNvPr>
          <p:cNvSpPr/>
          <p:nvPr/>
        </p:nvSpPr>
        <p:spPr>
          <a:xfrm>
            <a:off x="3242470" y="1297270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8F699DD0-3440-4190-A019-1D145ACA27BF}"/>
              </a:ext>
            </a:extLst>
          </p:cNvPr>
          <p:cNvSpPr/>
          <p:nvPr/>
        </p:nvSpPr>
        <p:spPr>
          <a:xfrm>
            <a:off x="3242470" y="2273378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B8FF6D2-3530-42EF-9C65-2D70240544FF}"/>
              </a:ext>
            </a:extLst>
          </p:cNvPr>
          <p:cNvSpPr/>
          <p:nvPr/>
        </p:nvSpPr>
        <p:spPr>
          <a:xfrm>
            <a:off x="3242470" y="3384121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C47342D3-1E77-4ED5-9354-3789967AF4C9}"/>
              </a:ext>
            </a:extLst>
          </p:cNvPr>
          <p:cNvSpPr/>
          <p:nvPr/>
        </p:nvSpPr>
        <p:spPr>
          <a:xfrm>
            <a:off x="4820400" y="199849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91DD39B8-E464-4EC2-805B-A71765F8F46B}"/>
              </a:ext>
            </a:extLst>
          </p:cNvPr>
          <p:cNvSpPr/>
          <p:nvPr/>
        </p:nvSpPr>
        <p:spPr>
          <a:xfrm>
            <a:off x="4820400" y="292411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DA4EB9B-FC4B-4294-B051-6226CDCF7AFB}"/>
              </a:ext>
            </a:extLst>
          </p:cNvPr>
          <p:cNvCxnSpPr>
            <a:stCxn id="47" idx="6"/>
            <a:endCxn id="49" idx="2"/>
          </p:cNvCxnSpPr>
          <p:nvPr/>
        </p:nvCxnSpPr>
        <p:spPr>
          <a:xfrm flipV="1">
            <a:off x="2232706" y="1572151"/>
            <a:ext cx="1009764" cy="5104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7B992C75-18CE-46FD-BFCA-761778BAFAD8}"/>
              </a:ext>
            </a:extLst>
          </p:cNvPr>
          <p:cNvCxnSpPr>
            <a:cxnSpLocks/>
            <a:stCxn id="47" idx="6"/>
            <a:endCxn id="50" idx="2"/>
          </p:cNvCxnSpPr>
          <p:nvPr/>
        </p:nvCxnSpPr>
        <p:spPr>
          <a:xfrm>
            <a:off x="2232706" y="2082644"/>
            <a:ext cx="1009764" cy="4656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9586A3D5-006B-4671-A7FB-FDF3B1F25C37}"/>
              </a:ext>
            </a:extLst>
          </p:cNvPr>
          <p:cNvCxnSpPr>
            <a:cxnSpLocks/>
            <a:stCxn id="47" idx="6"/>
            <a:endCxn id="51" idx="2"/>
          </p:cNvCxnSpPr>
          <p:nvPr/>
        </p:nvCxnSpPr>
        <p:spPr>
          <a:xfrm>
            <a:off x="2232706" y="2082644"/>
            <a:ext cx="1009764" cy="15763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DC99084A-91BD-411E-89CA-91FEDEF73D6A}"/>
              </a:ext>
            </a:extLst>
          </p:cNvPr>
          <p:cNvCxnSpPr>
            <a:cxnSpLocks/>
            <a:stCxn id="48" idx="6"/>
            <a:endCxn id="49" idx="2"/>
          </p:cNvCxnSpPr>
          <p:nvPr/>
        </p:nvCxnSpPr>
        <p:spPr>
          <a:xfrm flipV="1">
            <a:off x="2232706" y="1572151"/>
            <a:ext cx="1009764" cy="14866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97F1CBEF-73B7-457E-A499-4B67DEA7C700}"/>
              </a:ext>
            </a:extLst>
          </p:cNvPr>
          <p:cNvCxnSpPr>
            <a:cxnSpLocks/>
            <a:stCxn id="48" idx="6"/>
            <a:endCxn id="50" idx="2"/>
          </p:cNvCxnSpPr>
          <p:nvPr/>
        </p:nvCxnSpPr>
        <p:spPr>
          <a:xfrm flipV="1">
            <a:off x="2232706" y="2548259"/>
            <a:ext cx="1009764" cy="5104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48ECE3D5-5FD8-43A7-9E7B-EB936361ED4C}"/>
              </a:ext>
            </a:extLst>
          </p:cNvPr>
          <p:cNvCxnSpPr>
            <a:cxnSpLocks/>
            <a:stCxn id="48" idx="6"/>
            <a:endCxn id="51" idx="2"/>
          </p:cNvCxnSpPr>
          <p:nvPr/>
        </p:nvCxnSpPr>
        <p:spPr>
          <a:xfrm>
            <a:off x="2232706" y="3058752"/>
            <a:ext cx="1009764" cy="6002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F07B83A-C6E7-4C41-B7B9-962613527968}"/>
              </a:ext>
            </a:extLst>
          </p:cNvPr>
          <p:cNvCxnSpPr>
            <a:cxnSpLocks/>
            <a:stCxn id="49" idx="6"/>
            <a:endCxn id="52" idx="2"/>
          </p:cNvCxnSpPr>
          <p:nvPr/>
        </p:nvCxnSpPr>
        <p:spPr>
          <a:xfrm>
            <a:off x="3792232" y="1572151"/>
            <a:ext cx="1028168" cy="701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A39703CF-E04F-43B5-942B-5E5BE8E2FA71}"/>
              </a:ext>
            </a:extLst>
          </p:cNvPr>
          <p:cNvCxnSpPr>
            <a:cxnSpLocks/>
            <a:stCxn id="49" idx="6"/>
            <a:endCxn id="53" idx="2"/>
          </p:cNvCxnSpPr>
          <p:nvPr/>
        </p:nvCxnSpPr>
        <p:spPr>
          <a:xfrm>
            <a:off x="3792232" y="1572151"/>
            <a:ext cx="1028168" cy="16268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438B000-6ACF-4467-9FDB-DBDA8235BC17}"/>
              </a:ext>
            </a:extLst>
          </p:cNvPr>
          <p:cNvCxnSpPr>
            <a:cxnSpLocks/>
            <a:stCxn id="50" idx="6"/>
            <a:endCxn id="52" idx="2"/>
          </p:cNvCxnSpPr>
          <p:nvPr/>
        </p:nvCxnSpPr>
        <p:spPr>
          <a:xfrm flipV="1">
            <a:off x="3792232" y="2273378"/>
            <a:ext cx="1028168" cy="2748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062A05F9-351D-418D-95E8-A9EE46E3B6A0}"/>
              </a:ext>
            </a:extLst>
          </p:cNvPr>
          <p:cNvCxnSpPr>
            <a:cxnSpLocks/>
            <a:stCxn id="50" idx="6"/>
            <a:endCxn id="53" idx="2"/>
          </p:cNvCxnSpPr>
          <p:nvPr/>
        </p:nvCxnSpPr>
        <p:spPr>
          <a:xfrm>
            <a:off x="3792232" y="2548259"/>
            <a:ext cx="1028168" cy="6507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09A5BC18-0CD2-42CF-B176-99E6E1899C34}"/>
              </a:ext>
            </a:extLst>
          </p:cNvPr>
          <p:cNvCxnSpPr>
            <a:cxnSpLocks/>
            <a:stCxn id="51" idx="6"/>
            <a:endCxn id="52" idx="2"/>
          </p:cNvCxnSpPr>
          <p:nvPr/>
        </p:nvCxnSpPr>
        <p:spPr>
          <a:xfrm flipV="1">
            <a:off x="3792232" y="2273378"/>
            <a:ext cx="1028168" cy="1385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B5F7E0FA-8B5B-4457-8157-5F13902C95C5}"/>
              </a:ext>
            </a:extLst>
          </p:cNvPr>
          <p:cNvCxnSpPr>
            <a:cxnSpLocks/>
            <a:stCxn id="51" idx="6"/>
            <a:endCxn id="53" idx="2"/>
          </p:cNvCxnSpPr>
          <p:nvPr/>
        </p:nvCxnSpPr>
        <p:spPr>
          <a:xfrm flipV="1">
            <a:off x="3792232" y="3198998"/>
            <a:ext cx="1028168" cy="4600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/>
              <p:nvPr/>
            </p:nvSpPr>
            <p:spPr>
              <a:xfrm>
                <a:off x="1682944" y="1811713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2944" y="1811713"/>
                <a:ext cx="549763" cy="461665"/>
              </a:xfrm>
              <a:prstGeom prst="rect">
                <a:avLst/>
              </a:prstGeom>
              <a:blipFill>
                <a:blip r:embed="rId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/>
              <p:nvPr/>
            </p:nvSpPr>
            <p:spPr>
              <a:xfrm>
                <a:off x="1664539" y="2785441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4539" y="2785441"/>
                <a:ext cx="549763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타원 67">
            <a:extLst>
              <a:ext uri="{FF2B5EF4-FFF2-40B4-BE49-F238E27FC236}">
                <a16:creationId xmlns:a16="http://schemas.microsoft.com/office/drawing/2014/main" id="{916A8AF6-07CC-4F3B-9FEE-99D4216741BE}"/>
              </a:ext>
            </a:extLst>
          </p:cNvPr>
          <p:cNvSpPr/>
          <p:nvPr/>
        </p:nvSpPr>
        <p:spPr>
          <a:xfrm>
            <a:off x="6030107" y="199849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0B5BE696-505D-485E-AE99-9D8A4C140FDF}"/>
              </a:ext>
            </a:extLst>
          </p:cNvPr>
          <p:cNvSpPr/>
          <p:nvPr/>
        </p:nvSpPr>
        <p:spPr>
          <a:xfrm>
            <a:off x="6030107" y="292411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8985825-C5C5-4701-A58D-BF902BA5F183}"/>
              </a:ext>
            </a:extLst>
          </p:cNvPr>
          <p:cNvCxnSpPr>
            <a:cxnSpLocks/>
            <a:stCxn id="52" idx="6"/>
            <a:endCxn id="68" idx="2"/>
          </p:cNvCxnSpPr>
          <p:nvPr/>
        </p:nvCxnSpPr>
        <p:spPr>
          <a:xfrm>
            <a:off x="5370162" y="2273378"/>
            <a:ext cx="6599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0C74FE10-04DA-4B80-8B7B-29082C459287}"/>
              </a:ext>
            </a:extLst>
          </p:cNvPr>
          <p:cNvCxnSpPr>
            <a:cxnSpLocks/>
            <a:stCxn id="53" idx="6"/>
            <a:endCxn id="69" idx="2"/>
          </p:cNvCxnSpPr>
          <p:nvPr/>
        </p:nvCxnSpPr>
        <p:spPr>
          <a:xfrm>
            <a:off x="5370162" y="3198998"/>
            <a:ext cx="6599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2CA8736-00E0-4EA5-8FF0-80E03EE979E6}"/>
              </a:ext>
            </a:extLst>
          </p:cNvPr>
          <p:cNvCxnSpPr>
            <a:cxnSpLocks/>
            <a:stCxn id="53" idx="6"/>
            <a:endCxn id="68" idx="2"/>
          </p:cNvCxnSpPr>
          <p:nvPr/>
        </p:nvCxnSpPr>
        <p:spPr>
          <a:xfrm flipV="1">
            <a:off x="5370162" y="2273378"/>
            <a:ext cx="659945" cy="925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A0BF44ED-AA2F-49DB-B441-DA6B2584646B}"/>
              </a:ext>
            </a:extLst>
          </p:cNvPr>
          <p:cNvCxnSpPr>
            <a:cxnSpLocks/>
            <a:stCxn id="52" idx="6"/>
            <a:endCxn id="69" idx="2"/>
          </p:cNvCxnSpPr>
          <p:nvPr/>
        </p:nvCxnSpPr>
        <p:spPr>
          <a:xfrm>
            <a:off x="5370162" y="2273378"/>
            <a:ext cx="659945" cy="925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/>
              <p:nvPr/>
            </p:nvSpPr>
            <p:spPr>
              <a:xfrm>
                <a:off x="6030107" y="2042544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0107" y="2042544"/>
                <a:ext cx="549763" cy="461665"/>
              </a:xfrm>
              <a:prstGeom prst="rect">
                <a:avLst/>
              </a:prstGeom>
              <a:blipFill>
                <a:blip r:embed="rId5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/>
              <p:nvPr/>
            </p:nvSpPr>
            <p:spPr>
              <a:xfrm>
                <a:off x="6069376" y="2931289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9376" y="2931289"/>
                <a:ext cx="549763" cy="461665"/>
              </a:xfrm>
              <a:prstGeom prst="rect">
                <a:avLst/>
              </a:prstGeom>
              <a:blipFill>
                <a:blip r:embed="rId6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/>
              <p:nvPr/>
            </p:nvSpPr>
            <p:spPr>
              <a:xfrm>
                <a:off x="3242469" y="1318872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2469" y="1318872"/>
                <a:ext cx="549763" cy="476669"/>
              </a:xfrm>
              <a:prstGeom prst="rect">
                <a:avLst/>
              </a:prstGeom>
              <a:blipFill>
                <a:blip r:embed="rId7"/>
                <a:stretch>
                  <a:fillRect r="-8889" b="-25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71E3CEB-869C-49AB-9A3A-9468C9DF91E1}"/>
                  </a:ext>
                </a:extLst>
              </p:cNvPr>
              <p:cNvSpPr txBox="1"/>
              <p:nvPr/>
            </p:nvSpPr>
            <p:spPr>
              <a:xfrm>
                <a:off x="3262103" y="2322712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71E3CEB-869C-49AB-9A3A-9468C9DF91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2103" y="2322712"/>
                <a:ext cx="549763" cy="476669"/>
              </a:xfrm>
              <a:prstGeom prst="rect">
                <a:avLst/>
              </a:prstGeom>
              <a:blipFill>
                <a:blip r:embed="rId8"/>
                <a:stretch>
                  <a:fillRect r="-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9D81FD8-9E95-44F5-9A42-F14C4087266C}"/>
                  </a:ext>
                </a:extLst>
              </p:cNvPr>
              <p:cNvSpPr txBox="1"/>
              <p:nvPr/>
            </p:nvSpPr>
            <p:spPr>
              <a:xfrm>
                <a:off x="3262103" y="343254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9D81FD8-9E95-44F5-9A42-F14C408726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2103" y="3432547"/>
                <a:ext cx="549763" cy="476669"/>
              </a:xfrm>
              <a:prstGeom prst="rect">
                <a:avLst/>
              </a:prstGeom>
              <a:blipFill>
                <a:blip r:embed="rId9"/>
                <a:stretch>
                  <a:fillRect r="-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761EDD0-FC6B-4774-972C-A6C2DBAFB443}"/>
                  </a:ext>
                </a:extLst>
              </p:cNvPr>
              <p:cNvSpPr txBox="1"/>
              <p:nvPr/>
            </p:nvSpPr>
            <p:spPr>
              <a:xfrm>
                <a:off x="2342888" y="1816343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761EDD0-FC6B-4774-972C-A6C2DBAFB4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2888" y="1816343"/>
                <a:ext cx="549763" cy="476669"/>
              </a:xfrm>
              <a:prstGeom prst="rect">
                <a:avLst/>
              </a:prstGeom>
              <a:blipFill>
                <a:blip r:embed="rId10"/>
                <a:stretch>
                  <a:fillRect r="-17582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514D15C-FE2F-4E9A-BD62-8346D2C0ED36}"/>
                  </a:ext>
                </a:extLst>
              </p:cNvPr>
              <p:cNvSpPr txBox="1"/>
              <p:nvPr/>
            </p:nvSpPr>
            <p:spPr>
              <a:xfrm>
                <a:off x="5270982" y="4395315"/>
                <a:ext cx="1069891" cy="7847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3600"/>
              </a:p>
            </p:txBody>
          </p:sp>
        </mc:Choice>
        <mc:Fallback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514D15C-FE2F-4E9A-BD62-8346D2C0ED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0982" y="4395315"/>
                <a:ext cx="1069891" cy="78470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직사각형 1">
            <a:extLst>
              <a:ext uri="{FF2B5EF4-FFF2-40B4-BE49-F238E27FC236}">
                <a16:creationId xmlns:a16="http://schemas.microsoft.com/office/drawing/2014/main" id="{E5509078-8498-495E-A9F0-2DCD8B99BC93}"/>
              </a:ext>
            </a:extLst>
          </p:cNvPr>
          <p:cNvSpPr/>
          <p:nvPr/>
        </p:nvSpPr>
        <p:spPr>
          <a:xfrm>
            <a:off x="5750622" y="4417357"/>
            <a:ext cx="431395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Rectangle 10">
            <a:extLst>
              <a:ext uri="{FF2B5EF4-FFF2-40B4-BE49-F238E27FC236}">
                <a16:creationId xmlns:a16="http://schemas.microsoft.com/office/drawing/2014/main" id="{C96C77DD-2EDC-4960-BEA9-DE51E38E41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9864" y="3820034"/>
            <a:ext cx="1707909" cy="39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층 의 가중치</a:t>
            </a:r>
          </a:p>
        </p:txBody>
      </p:sp>
      <p:cxnSp>
        <p:nvCxnSpPr>
          <p:cNvPr id="6" name="연결선: 꺾임 5">
            <a:extLst>
              <a:ext uri="{FF2B5EF4-FFF2-40B4-BE49-F238E27FC236}">
                <a16:creationId xmlns:a16="http://schemas.microsoft.com/office/drawing/2014/main" id="{E5FD832F-461C-4C51-9A9E-C4473EF8FE5B}"/>
              </a:ext>
            </a:extLst>
          </p:cNvPr>
          <p:cNvCxnSpPr>
            <a:stCxn id="40" idx="1"/>
            <a:endCxn id="2" idx="0"/>
          </p:cNvCxnSpPr>
          <p:nvPr/>
        </p:nvCxnSpPr>
        <p:spPr>
          <a:xfrm rot="10800000" flipV="1">
            <a:off x="5966320" y="4018643"/>
            <a:ext cx="153544" cy="398714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FAF42BC-F65B-413F-9E2A-DDB37D28B003}"/>
              </a:ext>
            </a:extLst>
          </p:cNvPr>
          <p:cNvSpPr/>
          <p:nvPr/>
        </p:nvSpPr>
        <p:spPr>
          <a:xfrm>
            <a:off x="5679100" y="5154706"/>
            <a:ext cx="171545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08BFACCE-69CC-4E3E-B5CC-ED6585829D52}"/>
              </a:ext>
            </a:extLst>
          </p:cNvPr>
          <p:cNvSpPr/>
          <p:nvPr/>
        </p:nvSpPr>
        <p:spPr>
          <a:xfrm>
            <a:off x="5880546" y="5154706"/>
            <a:ext cx="171545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Rectangle 10">
            <a:extLst>
              <a:ext uri="{FF2B5EF4-FFF2-40B4-BE49-F238E27FC236}">
                <a16:creationId xmlns:a16="http://schemas.microsoft.com/office/drawing/2014/main" id="{DA90861B-C848-4C76-B1DC-2E974869D6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10598" y="5398915"/>
            <a:ext cx="2384616" cy="39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앞 층의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번째 뉴런</a:t>
            </a:r>
          </a:p>
        </p:txBody>
      </p:sp>
      <p:cxnSp>
        <p:nvCxnSpPr>
          <p:cNvPr id="71" name="연결선: 꺾임 70">
            <a:extLst>
              <a:ext uri="{FF2B5EF4-FFF2-40B4-BE49-F238E27FC236}">
                <a16:creationId xmlns:a16="http://schemas.microsoft.com/office/drawing/2014/main" id="{BF6D50EE-E937-4037-8455-61FD081B3FC5}"/>
              </a:ext>
            </a:extLst>
          </p:cNvPr>
          <p:cNvCxnSpPr>
            <a:cxnSpLocks/>
            <a:stCxn id="45" idx="2"/>
            <a:endCxn id="66" idx="1"/>
          </p:cNvCxnSpPr>
          <p:nvPr/>
        </p:nvCxnSpPr>
        <p:spPr>
          <a:xfrm rot="16200000" flipH="1">
            <a:off x="5939909" y="5226834"/>
            <a:ext cx="397099" cy="344279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 10">
            <a:extLst>
              <a:ext uri="{FF2B5EF4-FFF2-40B4-BE49-F238E27FC236}">
                <a16:creationId xmlns:a16="http://schemas.microsoft.com/office/drawing/2014/main" id="{FC9291EB-E899-4EE5-9EAA-16FE676512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44869" y="5974901"/>
            <a:ext cx="2384616" cy="39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다음 층의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번째 뉴런</a:t>
            </a:r>
          </a:p>
        </p:txBody>
      </p:sp>
      <p:cxnSp>
        <p:nvCxnSpPr>
          <p:cNvPr id="74" name="연결선: 꺾임 73">
            <a:extLst>
              <a:ext uri="{FF2B5EF4-FFF2-40B4-BE49-F238E27FC236}">
                <a16:creationId xmlns:a16="http://schemas.microsoft.com/office/drawing/2014/main" id="{4B30223C-91FF-4444-B138-25C6AAD3A63B}"/>
              </a:ext>
            </a:extLst>
          </p:cNvPr>
          <p:cNvCxnSpPr>
            <a:cxnSpLocks/>
            <a:stCxn id="44" idx="2"/>
            <a:endCxn id="73" idx="1"/>
          </p:cNvCxnSpPr>
          <p:nvPr/>
        </p:nvCxnSpPr>
        <p:spPr>
          <a:xfrm rot="5400000">
            <a:off x="4968329" y="5376965"/>
            <a:ext cx="973085" cy="620004"/>
          </a:xfrm>
          <a:prstGeom prst="bentConnector4">
            <a:avLst>
              <a:gd name="adj1" fmla="val 39795"/>
              <a:gd name="adj2" fmla="val 136871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DDD16A6-36E6-4147-AB97-1109293B4DC0}"/>
              </a:ext>
            </a:extLst>
          </p:cNvPr>
          <p:cNvCxnSpPr>
            <a:cxnSpLocks/>
          </p:cNvCxnSpPr>
          <p:nvPr/>
        </p:nvCxnSpPr>
        <p:spPr>
          <a:xfrm>
            <a:off x="1940996" y="1150012"/>
            <a:ext cx="0" cy="306724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9836DD1-2519-4FBA-BD88-9AA7447D141F}"/>
              </a:ext>
            </a:extLst>
          </p:cNvPr>
          <p:cNvSpPr txBox="1"/>
          <p:nvPr/>
        </p:nvSpPr>
        <p:spPr>
          <a:xfrm>
            <a:off x="1184162" y="752030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layer=0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D9263528-A995-4F13-ABBE-3BEC54DB79E5}"/>
              </a:ext>
            </a:extLst>
          </p:cNvPr>
          <p:cNvCxnSpPr>
            <a:cxnSpLocks/>
          </p:cNvCxnSpPr>
          <p:nvPr/>
        </p:nvCxnSpPr>
        <p:spPr>
          <a:xfrm>
            <a:off x="3486748" y="1139806"/>
            <a:ext cx="0" cy="306724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1FA3D05A-1BCF-46AD-A177-92F82FD13F84}"/>
              </a:ext>
            </a:extLst>
          </p:cNvPr>
          <p:cNvSpPr txBox="1"/>
          <p:nvPr/>
        </p:nvSpPr>
        <p:spPr>
          <a:xfrm>
            <a:off x="2729914" y="741824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layer=1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E5FCD288-199A-44E0-A380-D4FF51E304EB}"/>
              </a:ext>
            </a:extLst>
          </p:cNvPr>
          <p:cNvCxnSpPr>
            <a:cxnSpLocks/>
          </p:cNvCxnSpPr>
          <p:nvPr/>
        </p:nvCxnSpPr>
        <p:spPr>
          <a:xfrm>
            <a:off x="5102562" y="1169507"/>
            <a:ext cx="0" cy="306724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52AE2760-977D-4991-B554-1A4D2B370419}"/>
              </a:ext>
            </a:extLst>
          </p:cNvPr>
          <p:cNvSpPr txBox="1"/>
          <p:nvPr/>
        </p:nvSpPr>
        <p:spPr>
          <a:xfrm>
            <a:off x="4345728" y="771525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layer=2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3" name="직선 연결선 82">
            <a:extLst>
              <a:ext uri="{FF2B5EF4-FFF2-40B4-BE49-F238E27FC236}">
                <a16:creationId xmlns:a16="http://schemas.microsoft.com/office/drawing/2014/main" id="{22E03079-DB6C-4AF1-8874-8907EA68CD70}"/>
              </a:ext>
            </a:extLst>
          </p:cNvPr>
          <p:cNvCxnSpPr>
            <a:cxnSpLocks/>
          </p:cNvCxnSpPr>
          <p:nvPr/>
        </p:nvCxnSpPr>
        <p:spPr>
          <a:xfrm>
            <a:off x="6340876" y="1185419"/>
            <a:ext cx="0" cy="306724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3373BB24-3B0F-4B2A-BE42-09D3E7ECA36F}"/>
              </a:ext>
            </a:extLst>
          </p:cNvPr>
          <p:cNvSpPr txBox="1"/>
          <p:nvPr/>
        </p:nvSpPr>
        <p:spPr>
          <a:xfrm>
            <a:off x="5584042" y="787437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layer=3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54036A03-3C55-4626-8EAC-D8CA2FC4E07F}"/>
              </a:ext>
            </a:extLst>
          </p:cNvPr>
          <p:cNvSpPr txBox="1"/>
          <p:nvPr/>
        </p:nvSpPr>
        <p:spPr>
          <a:xfrm>
            <a:off x="2223159" y="4000651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(2, 3)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35CB3E93-C181-4701-A3EF-02AAF0B3320B}"/>
                  </a:ext>
                </a:extLst>
              </p:cNvPr>
              <p:cNvSpPr/>
              <p:nvPr/>
            </p:nvSpPr>
            <p:spPr>
              <a:xfrm>
                <a:off x="1275184" y="4949505"/>
                <a:ext cx="688078" cy="68807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35CB3E93-C181-4701-A3EF-02AAF0B332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5184" y="4949505"/>
                <a:ext cx="688078" cy="688078"/>
              </a:xfrm>
              <a:prstGeom prst="rect">
                <a:avLst/>
              </a:prstGeom>
              <a:blipFill>
                <a:blip r:embed="rId12"/>
                <a:stretch>
                  <a:fillRect l="-2586"/>
                </a:stretch>
              </a:blipFill>
              <a:ln w="19050">
                <a:solidFill>
                  <a:srgbClr val="FF66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E40E5790-BD75-47A6-AAB1-F644190D9AA0}"/>
                  </a:ext>
                </a:extLst>
              </p:cNvPr>
              <p:cNvSpPr/>
              <p:nvPr/>
            </p:nvSpPr>
            <p:spPr>
              <a:xfrm>
                <a:off x="1975293" y="4949505"/>
                <a:ext cx="688078" cy="68807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E40E5790-BD75-47A6-AAB1-F644190D9A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5293" y="4949505"/>
                <a:ext cx="688078" cy="688078"/>
              </a:xfrm>
              <a:prstGeom prst="rect">
                <a:avLst/>
              </a:prstGeom>
              <a:blipFill>
                <a:blip r:embed="rId13"/>
                <a:stretch>
                  <a:fillRect l="-2586"/>
                </a:stretch>
              </a:blipFill>
              <a:ln w="19050">
                <a:solidFill>
                  <a:srgbClr val="FF66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71D7F32D-F5AE-4DDA-9660-4329E001B3EB}"/>
                  </a:ext>
                </a:extLst>
              </p:cNvPr>
              <p:cNvSpPr/>
              <p:nvPr/>
            </p:nvSpPr>
            <p:spPr>
              <a:xfrm>
                <a:off x="2667013" y="4949505"/>
                <a:ext cx="688078" cy="68807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71D7F32D-F5AE-4DDA-9660-4329E001B3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7013" y="4949505"/>
                <a:ext cx="688078" cy="688078"/>
              </a:xfrm>
              <a:prstGeom prst="rect">
                <a:avLst/>
              </a:prstGeom>
              <a:blipFill>
                <a:blip r:embed="rId14"/>
                <a:stretch>
                  <a:fillRect l="-2609"/>
                </a:stretch>
              </a:blipFill>
              <a:ln w="19050">
                <a:solidFill>
                  <a:srgbClr val="FF66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38D4A1FD-6DAC-47C9-84D8-7208FEA953C5}"/>
                  </a:ext>
                </a:extLst>
              </p:cNvPr>
              <p:cNvSpPr/>
              <p:nvPr/>
            </p:nvSpPr>
            <p:spPr>
              <a:xfrm>
                <a:off x="1275184" y="5649442"/>
                <a:ext cx="688078" cy="68807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38D4A1FD-6DAC-47C9-84D8-7208FEA953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5184" y="5649442"/>
                <a:ext cx="688078" cy="688078"/>
              </a:xfrm>
              <a:prstGeom prst="rect">
                <a:avLst/>
              </a:prstGeom>
              <a:blipFill>
                <a:blip r:embed="rId15"/>
                <a:stretch>
                  <a:fillRect l="-2586"/>
                </a:stretch>
              </a:blipFill>
              <a:ln w="19050">
                <a:solidFill>
                  <a:srgbClr val="FF66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B5709475-B66D-4B8C-86EF-3308D21457CE}"/>
                  </a:ext>
                </a:extLst>
              </p:cNvPr>
              <p:cNvSpPr/>
              <p:nvPr/>
            </p:nvSpPr>
            <p:spPr>
              <a:xfrm>
                <a:off x="1975293" y="5649442"/>
                <a:ext cx="688078" cy="68807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B5709475-B66D-4B8C-86EF-3308D21457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5293" y="5649442"/>
                <a:ext cx="688078" cy="688078"/>
              </a:xfrm>
              <a:prstGeom prst="rect">
                <a:avLst/>
              </a:prstGeom>
              <a:blipFill>
                <a:blip r:embed="rId16"/>
                <a:stretch>
                  <a:fillRect l="-2586"/>
                </a:stretch>
              </a:blipFill>
              <a:ln w="19050">
                <a:solidFill>
                  <a:srgbClr val="FF66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1CA6A79E-F183-49B9-949A-456AA41A7EC3}"/>
                  </a:ext>
                </a:extLst>
              </p:cNvPr>
              <p:cNvSpPr/>
              <p:nvPr/>
            </p:nvSpPr>
            <p:spPr>
              <a:xfrm>
                <a:off x="2667013" y="5649442"/>
                <a:ext cx="688078" cy="68807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1CA6A79E-F183-49B9-949A-456AA41A7E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7013" y="5649442"/>
                <a:ext cx="688078" cy="688078"/>
              </a:xfrm>
              <a:prstGeom prst="rect">
                <a:avLst/>
              </a:prstGeom>
              <a:blipFill>
                <a:blip r:embed="rId17"/>
                <a:stretch>
                  <a:fillRect l="-2609"/>
                </a:stretch>
              </a:blipFill>
              <a:ln w="19050">
                <a:solidFill>
                  <a:srgbClr val="FF66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3673224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중요한 표기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A7CDF17-8A46-4F8B-9366-93F36C569906}"/>
              </a:ext>
            </a:extLst>
          </p:cNvPr>
          <p:cNvSpPr/>
          <p:nvPr/>
        </p:nvSpPr>
        <p:spPr>
          <a:xfrm>
            <a:off x="1627419" y="2221320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06753B8-D90E-422A-A65F-45DD1CB3E5C1}"/>
              </a:ext>
            </a:extLst>
          </p:cNvPr>
          <p:cNvSpPr/>
          <p:nvPr/>
        </p:nvSpPr>
        <p:spPr>
          <a:xfrm>
            <a:off x="1627419" y="3197428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326A9A1C-DD0C-41B6-893E-4D903C3ED1A3}"/>
              </a:ext>
            </a:extLst>
          </p:cNvPr>
          <p:cNvSpPr/>
          <p:nvPr/>
        </p:nvSpPr>
        <p:spPr>
          <a:xfrm>
            <a:off x="3242470" y="1297270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8F699DD0-3440-4190-A019-1D145ACA27BF}"/>
              </a:ext>
            </a:extLst>
          </p:cNvPr>
          <p:cNvSpPr/>
          <p:nvPr/>
        </p:nvSpPr>
        <p:spPr>
          <a:xfrm>
            <a:off x="3242470" y="2273378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B8FF6D2-3530-42EF-9C65-2D70240544FF}"/>
              </a:ext>
            </a:extLst>
          </p:cNvPr>
          <p:cNvSpPr/>
          <p:nvPr/>
        </p:nvSpPr>
        <p:spPr>
          <a:xfrm>
            <a:off x="3242470" y="3384121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C47342D3-1E77-4ED5-9354-3789967AF4C9}"/>
              </a:ext>
            </a:extLst>
          </p:cNvPr>
          <p:cNvSpPr/>
          <p:nvPr/>
        </p:nvSpPr>
        <p:spPr>
          <a:xfrm>
            <a:off x="4820400" y="199849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91DD39B8-E464-4EC2-805B-A71765F8F46B}"/>
              </a:ext>
            </a:extLst>
          </p:cNvPr>
          <p:cNvSpPr/>
          <p:nvPr/>
        </p:nvSpPr>
        <p:spPr>
          <a:xfrm>
            <a:off x="4820400" y="292411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DA4EB9B-FC4B-4294-B051-6226CDCF7AFB}"/>
              </a:ext>
            </a:extLst>
          </p:cNvPr>
          <p:cNvCxnSpPr>
            <a:stCxn id="47" idx="6"/>
            <a:endCxn id="49" idx="2"/>
          </p:cNvCxnSpPr>
          <p:nvPr/>
        </p:nvCxnSpPr>
        <p:spPr>
          <a:xfrm flipV="1">
            <a:off x="2177181" y="1572151"/>
            <a:ext cx="1065289" cy="9240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7B992C75-18CE-46FD-BFCA-761778BAFAD8}"/>
              </a:ext>
            </a:extLst>
          </p:cNvPr>
          <p:cNvCxnSpPr>
            <a:cxnSpLocks/>
            <a:stCxn id="47" idx="6"/>
            <a:endCxn id="50" idx="2"/>
          </p:cNvCxnSpPr>
          <p:nvPr/>
        </p:nvCxnSpPr>
        <p:spPr>
          <a:xfrm>
            <a:off x="2177181" y="2496201"/>
            <a:ext cx="1065289" cy="520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9586A3D5-006B-4671-A7FB-FDF3B1F25C37}"/>
              </a:ext>
            </a:extLst>
          </p:cNvPr>
          <p:cNvCxnSpPr>
            <a:cxnSpLocks/>
            <a:stCxn id="47" idx="6"/>
            <a:endCxn id="51" idx="2"/>
          </p:cNvCxnSpPr>
          <p:nvPr/>
        </p:nvCxnSpPr>
        <p:spPr>
          <a:xfrm>
            <a:off x="2177181" y="2496201"/>
            <a:ext cx="1065289" cy="11628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DC99084A-91BD-411E-89CA-91FEDEF73D6A}"/>
              </a:ext>
            </a:extLst>
          </p:cNvPr>
          <p:cNvCxnSpPr>
            <a:cxnSpLocks/>
            <a:stCxn id="48" idx="6"/>
            <a:endCxn id="49" idx="2"/>
          </p:cNvCxnSpPr>
          <p:nvPr/>
        </p:nvCxnSpPr>
        <p:spPr>
          <a:xfrm flipV="1">
            <a:off x="2177181" y="1572151"/>
            <a:ext cx="1065289" cy="19001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97F1CBEF-73B7-457E-A499-4B67DEA7C700}"/>
              </a:ext>
            </a:extLst>
          </p:cNvPr>
          <p:cNvCxnSpPr>
            <a:cxnSpLocks/>
            <a:stCxn id="48" idx="6"/>
            <a:endCxn id="50" idx="2"/>
          </p:cNvCxnSpPr>
          <p:nvPr/>
        </p:nvCxnSpPr>
        <p:spPr>
          <a:xfrm flipV="1">
            <a:off x="2177181" y="2548259"/>
            <a:ext cx="1065289" cy="9240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48ECE3D5-5FD8-43A7-9E7B-EB936361ED4C}"/>
              </a:ext>
            </a:extLst>
          </p:cNvPr>
          <p:cNvCxnSpPr>
            <a:cxnSpLocks/>
            <a:stCxn id="48" idx="6"/>
            <a:endCxn id="51" idx="2"/>
          </p:cNvCxnSpPr>
          <p:nvPr/>
        </p:nvCxnSpPr>
        <p:spPr>
          <a:xfrm>
            <a:off x="2177181" y="3472309"/>
            <a:ext cx="1065289" cy="1866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F07B83A-C6E7-4C41-B7B9-962613527968}"/>
              </a:ext>
            </a:extLst>
          </p:cNvPr>
          <p:cNvCxnSpPr>
            <a:cxnSpLocks/>
            <a:stCxn id="49" idx="6"/>
            <a:endCxn id="52" idx="2"/>
          </p:cNvCxnSpPr>
          <p:nvPr/>
        </p:nvCxnSpPr>
        <p:spPr>
          <a:xfrm>
            <a:off x="3792232" y="1572151"/>
            <a:ext cx="1028168" cy="701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A39703CF-E04F-43B5-942B-5E5BE8E2FA71}"/>
              </a:ext>
            </a:extLst>
          </p:cNvPr>
          <p:cNvCxnSpPr>
            <a:cxnSpLocks/>
            <a:stCxn id="49" idx="6"/>
            <a:endCxn id="53" idx="2"/>
          </p:cNvCxnSpPr>
          <p:nvPr/>
        </p:nvCxnSpPr>
        <p:spPr>
          <a:xfrm>
            <a:off x="3792232" y="1572151"/>
            <a:ext cx="1028168" cy="16268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438B000-6ACF-4467-9FDB-DBDA8235BC17}"/>
              </a:ext>
            </a:extLst>
          </p:cNvPr>
          <p:cNvCxnSpPr>
            <a:cxnSpLocks/>
            <a:stCxn id="50" idx="6"/>
            <a:endCxn id="52" idx="2"/>
          </p:cNvCxnSpPr>
          <p:nvPr/>
        </p:nvCxnSpPr>
        <p:spPr>
          <a:xfrm flipV="1">
            <a:off x="3792232" y="2273378"/>
            <a:ext cx="1028168" cy="2748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062A05F9-351D-418D-95E8-A9EE46E3B6A0}"/>
              </a:ext>
            </a:extLst>
          </p:cNvPr>
          <p:cNvCxnSpPr>
            <a:cxnSpLocks/>
            <a:stCxn id="50" idx="6"/>
            <a:endCxn id="53" idx="2"/>
          </p:cNvCxnSpPr>
          <p:nvPr/>
        </p:nvCxnSpPr>
        <p:spPr>
          <a:xfrm>
            <a:off x="3792232" y="2548259"/>
            <a:ext cx="1028168" cy="6507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09A5BC18-0CD2-42CF-B176-99E6E1899C34}"/>
              </a:ext>
            </a:extLst>
          </p:cNvPr>
          <p:cNvCxnSpPr>
            <a:cxnSpLocks/>
            <a:stCxn id="51" idx="6"/>
            <a:endCxn id="52" idx="2"/>
          </p:cNvCxnSpPr>
          <p:nvPr/>
        </p:nvCxnSpPr>
        <p:spPr>
          <a:xfrm flipV="1">
            <a:off x="3792232" y="2273378"/>
            <a:ext cx="1028168" cy="1385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B5F7E0FA-8B5B-4457-8157-5F13902C95C5}"/>
              </a:ext>
            </a:extLst>
          </p:cNvPr>
          <p:cNvCxnSpPr>
            <a:cxnSpLocks/>
            <a:stCxn id="51" idx="6"/>
            <a:endCxn id="53" idx="2"/>
          </p:cNvCxnSpPr>
          <p:nvPr/>
        </p:nvCxnSpPr>
        <p:spPr>
          <a:xfrm flipV="1">
            <a:off x="3792232" y="3198998"/>
            <a:ext cx="1028168" cy="4600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/>
              <p:nvPr/>
            </p:nvSpPr>
            <p:spPr>
              <a:xfrm>
                <a:off x="1627419" y="2225270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7419" y="2225270"/>
                <a:ext cx="549763" cy="461665"/>
              </a:xfrm>
              <a:prstGeom prst="rect">
                <a:avLst/>
              </a:prstGeom>
              <a:blipFill>
                <a:blip r:embed="rId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/>
              <p:nvPr/>
            </p:nvSpPr>
            <p:spPr>
              <a:xfrm>
                <a:off x="1609014" y="3198998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9014" y="3198998"/>
                <a:ext cx="549763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타원 67">
            <a:extLst>
              <a:ext uri="{FF2B5EF4-FFF2-40B4-BE49-F238E27FC236}">
                <a16:creationId xmlns:a16="http://schemas.microsoft.com/office/drawing/2014/main" id="{916A8AF6-07CC-4F3B-9FEE-99D4216741BE}"/>
              </a:ext>
            </a:extLst>
          </p:cNvPr>
          <p:cNvSpPr/>
          <p:nvPr/>
        </p:nvSpPr>
        <p:spPr>
          <a:xfrm>
            <a:off x="6030107" y="199849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0B5BE696-505D-485E-AE99-9D8A4C140FDF}"/>
              </a:ext>
            </a:extLst>
          </p:cNvPr>
          <p:cNvSpPr/>
          <p:nvPr/>
        </p:nvSpPr>
        <p:spPr>
          <a:xfrm>
            <a:off x="6030107" y="292411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8985825-C5C5-4701-A58D-BF902BA5F183}"/>
              </a:ext>
            </a:extLst>
          </p:cNvPr>
          <p:cNvCxnSpPr>
            <a:cxnSpLocks/>
            <a:stCxn id="52" idx="6"/>
            <a:endCxn id="68" idx="2"/>
          </p:cNvCxnSpPr>
          <p:nvPr/>
        </p:nvCxnSpPr>
        <p:spPr>
          <a:xfrm>
            <a:off x="5370162" y="2273378"/>
            <a:ext cx="6599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0C74FE10-04DA-4B80-8B7B-29082C459287}"/>
              </a:ext>
            </a:extLst>
          </p:cNvPr>
          <p:cNvCxnSpPr>
            <a:cxnSpLocks/>
            <a:stCxn id="53" idx="6"/>
            <a:endCxn id="69" idx="2"/>
          </p:cNvCxnSpPr>
          <p:nvPr/>
        </p:nvCxnSpPr>
        <p:spPr>
          <a:xfrm>
            <a:off x="5370162" y="3198998"/>
            <a:ext cx="6599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2CA8736-00E0-4EA5-8FF0-80E03EE979E6}"/>
              </a:ext>
            </a:extLst>
          </p:cNvPr>
          <p:cNvCxnSpPr>
            <a:cxnSpLocks/>
            <a:stCxn id="53" idx="6"/>
            <a:endCxn id="68" idx="2"/>
          </p:cNvCxnSpPr>
          <p:nvPr/>
        </p:nvCxnSpPr>
        <p:spPr>
          <a:xfrm flipV="1">
            <a:off x="5370162" y="2273378"/>
            <a:ext cx="659945" cy="925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A0BF44ED-AA2F-49DB-B441-DA6B2584646B}"/>
              </a:ext>
            </a:extLst>
          </p:cNvPr>
          <p:cNvCxnSpPr>
            <a:cxnSpLocks/>
            <a:stCxn id="52" idx="6"/>
            <a:endCxn id="69" idx="2"/>
          </p:cNvCxnSpPr>
          <p:nvPr/>
        </p:nvCxnSpPr>
        <p:spPr>
          <a:xfrm>
            <a:off x="5370162" y="2273378"/>
            <a:ext cx="659945" cy="925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/>
              <p:nvPr/>
            </p:nvSpPr>
            <p:spPr>
              <a:xfrm>
                <a:off x="6030107" y="2042544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0107" y="2042544"/>
                <a:ext cx="549763" cy="461665"/>
              </a:xfrm>
              <a:prstGeom prst="rect">
                <a:avLst/>
              </a:prstGeom>
              <a:blipFill>
                <a:blip r:embed="rId5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/>
              <p:nvPr/>
            </p:nvSpPr>
            <p:spPr>
              <a:xfrm>
                <a:off x="6069376" y="2931289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9376" y="2931289"/>
                <a:ext cx="549763" cy="461665"/>
              </a:xfrm>
              <a:prstGeom prst="rect">
                <a:avLst/>
              </a:prstGeom>
              <a:blipFill>
                <a:blip r:embed="rId6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/>
              <p:nvPr/>
            </p:nvSpPr>
            <p:spPr>
              <a:xfrm>
                <a:off x="3242469" y="1318872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2469" y="1318872"/>
                <a:ext cx="549763" cy="476669"/>
              </a:xfrm>
              <a:prstGeom prst="rect">
                <a:avLst/>
              </a:prstGeom>
              <a:blipFill>
                <a:blip r:embed="rId7"/>
                <a:stretch>
                  <a:fillRect r="-8889" b="-25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71E3CEB-869C-49AB-9A3A-9468C9DF91E1}"/>
                  </a:ext>
                </a:extLst>
              </p:cNvPr>
              <p:cNvSpPr txBox="1"/>
              <p:nvPr/>
            </p:nvSpPr>
            <p:spPr>
              <a:xfrm>
                <a:off x="3262103" y="2322712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71E3CEB-869C-49AB-9A3A-9468C9DF91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2103" y="2322712"/>
                <a:ext cx="549763" cy="476669"/>
              </a:xfrm>
              <a:prstGeom prst="rect">
                <a:avLst/>
              </a:prstGeom>
              <a:blipFill>
                <a:blip r:embed="rId8"/>
                <a:stretch>
                  <a:fillRect r="-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9D81FD8-9E95-44F5-9A42-F14C4087266C}"/>
                  </a:ext>
                </a:extLst>
              </p:cNvPr>
              <p:cNvSpPr txBox="1"/>
              <p:nvPr/>
            </p:nvSpPr>
            <p:spPr>
              <a:xfrm>
                <a:off x="3262103" y="343254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9D81FD8-9E95-44F5-9A42-F14C408726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2103" y="3432547"/>
                <a:ext cx="549763" cy="476669"/>
              </a:xfrm>
              <a:prstGeom prst="rect">
                <a:avLst/>
              </a:prstGeom>
              <a:blipFill>
                <a:blip r:embed="rId9"/>
                <a:stretch>
                  <a:fillRect r="-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761EDD0-FC6B-4774-972C-A6C2DBAFB443}"/>
                  </a:ext>
                </a:extLst>
              </p:cNvPr>
              <p:cNvSpPr txBox="1"/>
              <p:nvPr/>
            </p:nvSpPr>
            <p:spPr>
              <a:xfrm>
                <a:off x="2453504" y="2617761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761EDD0-FC6B-4774-972C-A6C2DBAFB4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3504" y="2617761"/>
                <a:ext cx="549763" cy="476669"/>
              </a:xfrm>
              <a:prstGeom prst="rect">
                <a:avLst/>
              </a:prstGeom>
              <a:blipFill>
                <a:blip r:embed="rId10"/>
                <a:stretch>
                  <a:fillRect r="-17582" b="-25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514D15C-FE2F-4E9A-BD62-8346D2C0ED36}"/>
                  </a:ext>
                </a:extLst>
              </p:cNvPr>
              <p:cNvSpPr txBox="1"/>
              <p:nvPr/>
            </p:nvSpPr>
            <p:spPr>
              <a:xfrm>
                <a:off x="2872777" y="4094538"/>
                <a:ext cx="5140923" cy="6308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Sup>
                            <m:sSubSupPr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Sup>
                            <m:sSubSupPr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  <m:sup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514D15C-FE2F-4E9A-BD62-8346D2C0ED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2777" y="4094538"/>
                <a:ext cx="5140923" cy="63087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타원 75">
            <a:extLst>
              <a:ext uri="{FF2B5EF4-FFF2-40B4-BE49-F238E27FC236}">
                <a16:creationId xmlns:a16="http://schemas.microsoft.com/office/drawing/2014/main" id="{AEFE9C28-90D1-43F0-B61C-0B62AC56326C}"/>
              </a:ext>
            </a:extLst>
          </p:cNvPr>
          <p:cNvSpPr/>
          <p:nvPr/>
        </p:nvSpPr>
        <p:spPr>
          <a:xfrm>
            <a:off x="1627418" y="1213483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CF5F0D16-8860-41A1-A895-9A04D12AA0B1}"/>
              </a:ext>
            </a:extLst>
          </p:cNvPr>
          <p:cNvCxnSpPr>
            <a:cxnSpLocks/>
            <a:stCxn id="76" idx="6"/>
            <a:endCxn id="34" idx="1"/>
          </p:cNvCxnSpPr>
          <p:nvPr/>
        </p:nvCxnSpPr>
        <p:spPr>
          <a:xfrm>
            <a:off x="2177180" y="1488364"/>
            <a:ext cx="1065289" cy="688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/>
              <p:nvPr/>
            </p:nvSpPr>
            <p:spPr>
              <a:xfrm>
                <a:off x="2058362" y="1760162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8362" y="1760162"/>
                <a:ext cx="549763" cy="476669"/>
              </a:xfrm>
              <a:prstGeom prst="rect">
                <a:avLst/>
              </a:prstGeom>
              <a:blipFill>
                <a:blip r:embed="rId12"/>
                <a:stretch>
                  <a:fillRect r="-18889" b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/>
              <p:nvPr/>
            </p:nvSpPr>
            <p:spPr>
              <a:xfrm>
                <a:off x="2335389" y="1043424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5389" y="1043424"/>
                <a:ext cx="549763" cy="476669"/>
              </a:xfrm>
              <a:prstGeom prst="rect">
                <a:avLst/>
              </a:prstGeom>
              <a:blipFill>
                <a:blip r:embed="rId13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3674401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중요한 표기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A7CDF17-8A46-4F8B-9366-93F36C569906}"/>
              </a:ext>
            </a:extLst>
          </p:cNvPr>
          <p:cNvSpPr/>
          <p:nvPr/>
        </p:nvSpPr>
        <p:spPr>
          <a:xfrm>
            <a:off x="1627419" y="2221320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06753B8-D90E-422A-A65F-45DD1CB3E5C1}"/>
              </a:ext>
            </a:extLst>
          </p:cNvPr>
          <p:cNvSpPr/>
          <p:nvPr/>
        </p:nvSpPr>
        <p:spPr>
          <a:xfrm>
            <a:off x="1627419" y="3197428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326A9A1C-DD0C-41B6-893E-4D903C3ED1A3}"/>
              </a:ext>
            </a:extLst>
          </p:cNvPr>
          <p:cNvSpPr/>
          <p:nvPr/>
        </p:nvSpPr>
        <p:spPr>
          <a:xfrm>
            <a:off x="3242470" y="1297270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8F699DD0-3440-4190-A019-1D145ACA27BF}"/>
              </a:ext>
            </a:extLst>
          </p:cNvPr>
          <p:cNvSpPr/>
          <p:nvPr/>
        </p:nvSpPr>
        <p:spPr>
          <a:xfrm>
            <a:off x="3242470" y="2273378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B8FF6D2-3530-42EF-9C65-2D70240544FF}"/>
              </a:ext>
            </a:extLst>
          </p:cNvPr>
          <p:cNvSpPr/>
          <p:nvPr/>
        </p:nvSpPr>
        <p:spPr>
          <a:xfrm>
            <a:off x="3242470" y="3384121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C47342D3-1E77-4ED5-9354-3789967AF4C9}"/>
              </a:ext>
            </a:extLst>
          </p:cNvPr>
          <p:cNvSpPr/>
          <p:nvPr/>
        </p:nvSpPr>
        <p:spPr>
          <a:xfrm>
            <a:off x="4820400" y="199849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91DD39B8-E464-4EC2-805B-A71765F8F46B}"/>
              </a:ext>
            </a:extLst>
          </p:cNvPr>
          <p:cNvSpPr/>
          <p:nvPr/>
        </p:nvSpPr>
        <p:spPr>
          <a:xfrm>
            <a:off x="4820400" y="292411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DA4EB9B-FC4B-4294-B051-6226CDCF7AFB}"/>
              </a:ext>
            </a:extLst>
          </p:cNvPr>
          <p:cNvCxnSpPr>
            <a:stCxn id="47" idx="6"/>
            <a:endCxn id="49" idx="2"/>
          </p:cNvCxnSpPr>
          <p:nvPr/>
        </p:nvCxnSpPr>
        <p:spPr>
          <a:xfrm flipV="1">
            <a:off x="2177181" y="1572151"/>
            <a:ext cx="1065289" cy="9240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7B992C75-18CE-46FD-BFCA-761778BAFAD8}"/>
              </a:ext>
            </a:extLst>
          </p:cNvPr>
          <p:cNvCxnSpPr>
            <a:cxnSpLocks/>
            <a:stCxn id="47" idx="6"/>
            <a:endCxn id="50" idx="2"/>
          </p:cNvCxnSpPr>
          <p:nvPr/>
        </p:nvCxnSpPr>
        <p:spPr>
          <a:xfrm>
            <a:off x="2177181" y="2496201"/>
            <a:ext cx="1065289" cy="520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9586A3D5-006B-4671-A7FB-FDF3B1F25C37}"/>
              </a:ext>
            </a:extLst>
          </p:cNvPr>
          <p:cNvCxnSpPr>
            <a:cxnSpLocks/>
            <a:stCxn id="47" idx="6"/>
            <a:endCxn id="51" idx="2"/>
          </p:cNvCxnSpPr>
          <p:nvPr/>
        </p:nvCxnSpPr>
        <p:spPr>
          <a:xfrm>
            <a:off x="2177181" y="2496201"/>
            <a:ext cx="1065289" cy="11628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DC99084A-91BD-411E-89CA-91FEDEF73D6A}"/>
              </a:ext>
            </a:extLst>
          </p:cNvPr>
          <p:cNvCxnSpPr>
            <a:cxnSpLocks/>
            <a:stCxn id="48" idx="6"/>
            <a:endCxn id="49" idx="2"/>
          </p:cNvCxnSpPr>
          <p:nvPr/>
        </p:nvCxnSpPr>
        <p:spPr>
          <a:xfrm flipV="1">
            <a:off x="2177181" y="1572151"/>
            <a:ext cx="1065289" cy="19001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97F1CBEF-73B7-457E-A499-4B67DEA7C700}"/>
              </a:ext>
            </a:extLst>
          </p:cNvPr>
          <p:cNvCxnSpPr>
            <a:cxnSpLocks/>
            <a:stCxn id="48" idx="6"/>
            <a:endCxn id="50" idx="2"/>
          </p:cNvCxnSpPr>
          <p:nvPr/>
        </p:nvCxnSpPr>
        <p:spPr>
          <a:xfrm flipV="1">
            <a:off x="2177181" y="2548259"/>
            <a:ext cx="1065289" cy="9240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48ECE3D5-5FD8-43A7-9E7B-EB936361ED4C}"/>
              </a:ext>
            </a:extLst>
          </p:cNvPr>
          <p:cNvCxnSpPr>
            <a:cxnSpLocks/>
            <a:stCxn id="48" idx="6"/>
            <a:endCxn id="51" idx="2"/>
          </p:cNvCxnSpPr>
          <p:nvPr/>
        </p:nvCxnSpPr>
        <p:spPr>
          <a:xfrm>
            <a:off x="2177181" y="3472309"/>
            <a:ext cx="1065289" cy="1866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F07B83A-C6E7-4C41-B7B9-962613527968}"/>
              </a:ext>
            </a:extLst>
          </p:cNvPr>
          <p:cNvCxnSpPr>
            <a:cxnSpLocks/>
            <a:stCxn id="49" idx="6"/>
            <a:endCxn id="52" idx="2"/>
          </p:cNvCxnSpPr>
          <p:nvPr/>
        </p:nvCxnSpPr>
        <p:spPr>
          <a:xfrm>
            <a:off x="3792232" y="1572151"/>
            <a:ext cx="1028168" cy="701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A39703CF-E04F-43B5-942B-5E5BE8E2FA71}"/>
              </a:ext>
            </a:extLst>
          </p:cNvPr>
          <p:cNvCxnSpPr>
            <a:cxnSpLocks/>
            <a:stCxn id="49" idx="6"/>
            <a:endCxn id="53" idx="2"/>
          </p:cNvCxnSpPr>
          <p:nvPr/>
        </p:nvCxnSpPr>
        <p:spPr>
          <a:xfrm>
            <a:off x="3792232" y="1572151"/>
            <a:ext cx="1028168" cy="16268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438B000-6ACF-4467-9FDB-DBDA8235BC17}"/>
              </a:ext>
            </a:extLst>
          </p:cNvPr>
          <p:cNvCxnSpPr>
            <a:cxnSpLocks/>
            <a:stCxn id="50" idx="6"/>
            <a:endCxn id="52" idx="2"/>
          </p:cNvCxnSpPr>
          <p:nvPr/>
        </p:nvCxnSpPr>
        <p:spPr>
          <a:xfrm flipV="1">
            <a:off x="3792232" y="2273378"/>
            <a:ext cx="1028168" cy="2748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062A05F9-351D-418D-95E8-A9EE46E3B6A0}"/>
              </a:ext>
            </a:extLst>
          </p:cNvPr>
          <p:cNvCxnSpPr>
            <a:cxnSpLocks/>
            <a:stCxn id="50" idx="6"/>
            <a:endCxn id="53" idx="2"/>
          </p:cNvCxnSpPr>
          <p:nvPr/>
        </p:nvCxnSpPr>
        <p:spPr>
          <a:xfrm>
            <a:off x="3792232" y="2548259"/>
            <a:ext cx="1028168" cy="6507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09A5BC18-0CD2-42CF-B176-99E6E1899C34}"/>
              </a:ext>
            </a:extLst>
          </p:cNvPr>
          <p:cNvCxnSpPr>
            <a:cxnSpLocks/>
            <a:stCxn id="51" idx="6"/>
            <a:endCxn id="52" idx="2"/>
          </p:cNvCxnSpPr>
          <p:nvPr/>
        </p:nvCxnSpPr>
        <p:spPr>
          <a:xfrm flipV="1">
            <a:off x="3792232" y="2273378"/>
            <a:ext cx="1028168" cy="1385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B5F7E0FA-8B5B-4457-8157-5F13902C95C5}"/>
              </a:ext>
            </a:extLst>
          </p:cNvPr>
          <p:cNvCxnSpPr>
            <a:cxnSpLocks/>
            <a:stCxn id="51" idx="6"/>
            <a:endCxn id="53" idx="2"/>
          </p:cNvCxnSpPr>
          <p:nvPr/>
        </p:nvCxnSpPr>
        <p:spPr>
          <a:xfrm flipV="1">
            <a:off x="3792232" y="3198998"/>
            <a:ext cx="1028168" cy="4600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/>
              <p:nvPr/>
            </p:nvSpPr>
            <p:spPr>
              <a:xfrm>
                <a:off x="1627419" y="2225270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7419" y="2225270"/>
                <a:ext cx="549763" cy="461665"/>
              </a:xfrm>
              <a:prstGeom prst="rect">
                <a:avLst/>
              </a:prstGeom>
              <a:blipFill>
                <a:blip r:embed="rId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/>
              <p:nvPr/>
            </p:nvSpPr>
            <p:spPr>
              <a:xfrm>
                <a:off x="1609014" y="3198998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9014" y="3198998"/>
                <a:ext cx="549763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타원 67">
            <a:extLst>
              <a:ext uri="{FF2B5EF4-FFF2-40B4-BE49-F238E27FC236}">
                <a16:creationId xmlns:a16="http://schemas.microsoft.com/office/drawing/2014/main" id="{916A8AF6-07CC-4F3B-9FEE-99D4216741BE}"/>
              </a:ext>
            </a:extLst>
          </p:cNvPr>
          <p:cNvSpPr/>
          <p:nvPr/>
        </p:nvSpPr>
        <p:spPr>
          <a:xfrm>
            <a:off x="6030107" y="199849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0B5BE696-505D-485E-AE99-9D8A4C140FDF}"/>
              </a:ext>
            </a:extLst>
          </p:cNvPr>
          <p:cNvSpPr/>
          <p:nvPr/>
        </p:nvSpPr>
        <p:spPr>
          <a:xfrm>
            <a:off x="6030107" y="292411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8985825-C5C5-4701-A58D-BF902BA5F183}"/>
              </a:ext>
            </a:extLst>
          </p:cNvPr>
          <p:cNvCxnSpPr>
            <a:cxnSpLocks/>
            <a:stCxn id="52" idx="6"/>
            <a:endCxn id="68" idx="2"/>
          </p:cNvCxnSpPr>
          <p:nvPr/>
        </p:nvCxnSpPr>
        <p:spPr>
          <a:xfrm>
            <a:off x="5370162" y="2273378"/>
            <a:ext cx="6599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0C74FE10-04DA-4B80-8B7B-29082C459287}"/>
              </a:ext>
            </a:extLst>
          </p:cNvPr>
          <p:cNvCxnSpPr>
            <a:cxnSpLocks/>
            <a:stCxn id="53" idx="6"/>
            <a:endCxn id="69" idx="2"/>
          </p:cNvCxnSpPr>
          <p:nvPr/>
        </p:nvCxnSpPr>
        <p:spPr>
          <a:xfrm>
            <a:off x="5370162" y="3198998"/>
            <a:ext cx="6599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2CA8736-00E0-4EA5-8FF0-80E03EE979E6}"/>
              </a:ext>
            </a:extLst>
          </p:cNvPr>
          <p:cNvCxnSpPr>
            <a:cxnSpLocks/>
            <a:stCxn id="53" idx="6"/>
            <a:endCxn id="68" idx="2"/>
          </p:cNvCxnSpPr>
          <p:nvPr/>
        </p:nvCxnSpPr>
        <p:spPr>
          <a:xfrm flipV="1">
            <a:off x="5370162" y="2273378"/>
            <a:ext cx="659945" cy="925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A0BF44ED-AA2F-49DB-B441-DA6B2584646B}"/>
              </a:ext>
            </a:extLst>
          </p:cNvPr>
          <p:cNvCxnSpPr>
            <a:cxnSpLocks/>
            <a:stCxn id="52" idx="6"/>
            <a:endCxn id="69" idx="2"/>
          </p:cNvCxnSpPr>
          <p:nvPr/>
        </p:nvCxnSpPr>
        <p:spPr>
          <a:xfrm>
            <a:off x="5370162" y="2273378"/>
            <a:ext cx="659945" cy="925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/>
              <p:nvPr/>
            </p:nvSpPr>
            <p:spPr>
              <a:xfrm>
                <a:off x="6030107" y="2042544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0107" y="2042544"/>
                <a:ext cx="549763" cy="461665"/>
              </a:xfrm>
              <a:prstGeom prst="rect">
                <a:avLst/>
              </a:prstGeom>
              <a:blipFill>
                <a:blip r:embed="rId5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/>
              <p:nvPr/>
            </p:nvSpPr>
            <p:spPr>
              <a:xfrm>
                <a:off x="6069376" y="2931289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9376" y="2931289"/>
                <a:ext cx="549763" cy="461665"/>
              </a:xfrm>
              <a:prstGeom prst="rect">
                <a:avLst/>
              </a:prstGeom>
              <a:blipFill>
                <a:blip r:embed="rId6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/>
              <p:nvPr/>
            </p:nvSpPr>
            <p:spPr>
              <a:xfrm>
                <a:off x="3242469" y="1318872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2469" y="1318872"/>
                <a:ext cx="549763" cy="476669"/>
              </a:xfrm>
              <a:prstGeom prst="rect">
                <a:avLst/>
              </a:prstGeom>
              <a:blipFill>
                <a:blip r:embed="rId7"/>
                <a:stretch>
                  <a:fillRect r="-8889" b="-25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71E3CEB-869C-49AB-9A3A-9468C9DF91E1}"/>
                  </a:ext>
                </a:extLst>
              </p:cNvPr>
              <p:cNvSpPr txBox="1"/>
              <p:nvPr/>
            </p:nvSpPr>
            <p:spPr>
              <a:xfrm>
                <a:off x="3262103" y="2322712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71E3CEB-869C-49AB-9A3A-9468C9DF91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2103" y="2322712"/>
                <a:ext cx="549763" cy="476669"/>
              </a:xfrm>
              <a:prstGeom prst="rect">
                <a:avLst/>
              </a:prstGeom>
              <a:blipFill>
                <a:blip r:embed="rId8"/>
                <a:stretch>
                  <a:fillRect r="-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9D81FD8-9E95-44F5-9A42-F14C4087266C}"/>
                  </a:ext>
                </a:extLst>
              </p:cNvPr>
              <p:cNvSpPr txBox="1"/>
              <p:nvPr/>
            </p:nvSpPr>
            <p:spPr>
              <a:xfrm>
                <a:off x="3262103" y="343254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9D81FD8-9E95-44F5-9A42-F14C408726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2103" y="3432547"/>
                <a:ext cx="549763" cy="476669"/>
              </a:xfrm>
              <a:prstGeom prst="rect">
                <a:avLst/>
              </a:prstGeom>
              <a:blipFill>
                <a:blip r:embed="rId9"/>
                <a:stretch>
                  <a:fillRect r="-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761EDD0-FC6B-4774-972C-A6C2DBAFB443}"/>
                  </a:ext>
                </a:extLst>
              </p:cNvPr>
              <p:cNvSpPr txBox="1"/>
              <p:nvPr/>
            </p:nvSpPr>
            <p:spPr>
              <a:xfrm>
                <a:off x="2453504" y="2617761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761EDD0-FC6B-4774-972C-A6C2DBAFB4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3504" y="2617761"/>
                <a:ext cx="549763" cy="476669"/>
              </a:xfrm>
              <a:prstGeom prst="rect">
                <a:avLst/>
              </a:prstGeom>
              <a:blipFill>
                <a:blip r:embed="rId10"/>
                <a:stretch>
                  <a:fillRect r="-17582" b="-25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514D15C-FE2F-4E9A-BD62-8346D2C0ED36}"/>
                  </a:ext>
                </a:extLst>
              </p:cNvPr>
              <p:cNvSpPr txBox="1"/>
              <p:nvPr/>
            </p:nvSpPr>
            <p:spPr>
              <a:xfrm>
                <a:off x="4683950" y="3634352"/>
                <a:ext cx="5140923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Sup>
                            <m:sSubSup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Sup>
                            <m:sSubSup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  <m:sup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514D15C-FE2F-4E9A-BD62-8346D2C0ED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3950" y="3634352"/>
                <a:ext cx="5140923" cy="55399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타원 75">
            <a:extLst>
              <a:ext uri="{FF2B5EF4-FFF2-40B4-BE49-F238E27FC236}">
                <a16:creationId xmlns:a16="http://schemas.microsoft.com/office/drawing/2014/main" id="{AEFE9C28-90D1-43F0-B61C-0B62AC56326C}"/>
              </a:ext>
            </a:extLst>
          </p:cNvPr>
          <p:cNvSpPr/>
          <p:nvPr/>
        </p:nvSpPr>
        <p:spPr>
          <a:xfrm>
            <a:off x="1627418" y="1213483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CF5F0D16-8860-41A1-A895-9A04D12AA0B1}"/>
              </a:ext>
            </a:extLst>
          </p:cNvPr>
          <p:cNvCxnSpPr>
            <a:cxnSpLocks/>
            <a:stCxn id="76" idx="6"/>
            <a:endCxn id="34" idx="1"/>
          </p:cNvCxnSpPr>
          <p:nvPr/>
        </p:nvCxnSpPr>
        <p:spPr>
          <a:xfrm>
            <a:off x="2177180" y="1488364"/>
            <a:ext cx="1065289" cy="688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/>
              <p:nvPr/>
            </p:nvSpPr>
            <p:spPr>
              <a:xfrm>
                <a:off x="2058362" y="1760162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8362" y="1760162"/>
                <a:ext cx="549763" cy="476669"/>
              </a:xfrm>
              <a:prstGeom prst="rect">
                <a:avLst/>
              </a:prstGeom>
              <a:blipFill>
                <a:blip r:embed="rId12"/>
                <a:stretch>
                  <a:fillRect r="-18889" b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/>
              <p:nvPr/>
            </p:nvSpPr>
            <p:spPr>
              <a:xfrm>
                <a:off x="2335389" y="1043424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5389" y="1043424"/>
                <a:ext cx="549763" cy="476669"/>
              </a:xfrm>
              <a:prstGeom prst="rect">
                <a:avLst/>
              </a:prstGeom>
              <a:blipFill>
                <a:blip r:embed="rId13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DFC9ED8-329A-4575-AACB-9A2582DC6489}"/>
                  </a:ext>
                </a:extLst>
              </p:cNvPr>
              <p:cNvSpPr txBox="1"/>
              <p:nvPr/>
            </p:nvSpPr>
            <p:spPr>
              <a:xfrm>
                <a:off x="4782199" y="4250052"/>
                <a:ext cx="3673879" cy="4866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DFC9ED8-329A-4575-AACB-9A2582DC64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2199" y="4250052"/>
                <a:ext cx="3673879" cy="48667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F147F65-6057-414D-946B-31A90447DA7D}"/>
                  </a:ext>
                </a:extLst>
              </p:cNvPr>
              <p:cNvSpPr txBox="1"/>
              <p:nvPr/>
            </p:nvSpPr>
            <p:spPr>
              <a:xfrm>
                <a:off x="1485309" y="4817649"/>
                <a:ext cx="8429650" cy="6450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d>
                          <m:d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</m:e>
                    </m:d>
                    <m: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ko-KR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sz="2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ko-KR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d>
                          <m:d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=(</m:t>
                    </m:r>
                    <m:sSubSup>
                      <m:sSubSup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d>
                          <m:d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d>
                          <m:d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sSubSup>
                      <m:sSubSup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d>
                          <m:d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2400"/>
                  <a:t>)</a:t>
                </a:r>
                <a:endParaRPr lang="ko-KR" altLang="en-US" sz="240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F147F65-6057-414D-946B-31A90447DA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5309" y="4817649"/>
                <a:ext cx="8429650" cy="645048"/>
              </a:xfrm>
              <a:prstGeom prst="rect">
                <a:avLst/>
              </a:prstGeom>
              <a:blipFill>
                <a:blip r:embed="rId15"/>
                <a:stretch>
                  <a:fillRect b="-75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9E4B099A-C6B8-4728-BBC9-A8919428664A}"/>
              </a:ext>
            </a:extLst>
          </p:cNvPr>
          <p:cNvCxnSpPr>
            <a:cxnSpLocks/>
            <a:stCxn id="76" idx="6"/>
            <a:endCxn id="35" idx="1"/>
          </p:cNvCxnSpPr>
          <p:nvPr/>
        </p:nvCxnSpPr>
        <p:spPr>
          <a:xfrm>
            <a:off x="2177180" y="1488364"/>
            <a:ext cx="1084923" cy="10726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96163C06-EBCA-4895-8EE0-BE275E4B17E9}"/>
              </a:ext>
            </a:extLst>
          </p:cNvPr>
          <p:cNvCxnSpPr>
            <a:cxnSpLocks/>
            <a:stCxn id="76" idx="6"/>
            <a:endCxn id="36" idx="1"/>
          </p:cNvCxnSpPr>
          <p:nvPr/>
        </p:nvCxnSpPr>
        <p:spPr>
          <a:xfrm>
            <a:off x="2177180" y="1488364"/>
            <a:ext cx="1084923" cy="21825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C78031A-DF24-4FE8-95AB-057292C3C53B}"/>
                  </a:ext>
                </a:extLst>
              </p:cNvPr>
              <p:cNvSpPr txBox="1"/>
              <p:nvPr/>
            </p:nvSpPr>
            <p:spPr>
              <a:xfrm>
                <a:off x="2857405" y="1918622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C78031A-DF24-4FE8-95AB-057292C3C5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7405" y="1918622"/>
                <a:ext cx="549763" cy="476669"/>
              </a:xfrm>
              <a:prstGeom prst="rect">
                <a:avLst/>
              </a:prstGeom>
              <a:blipFill>
                <a:blip r:embed="rId16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16975D7-8862-4693-8D84-1B518F71F71A}"/>
                  </a:ext>
                </a:extLst>
              </p:cNvPr>
              <p:cNvSpPr txBox="1"/>
              <p:nvPr/>
            </p:nvSpPr>
            <p:spPr>
              <a:xfrm>
                <a:off x="2963987" y="2905966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16975D7-8862-4693-8D84-1B518F71F7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3987" y="2905966"/>
                <a:ext cx="549763" cy="476669"/>
              </a:xfrm>
              <a:prstGeom prst="rect">
                <a:avLst/>
              </a:prstGeom>
              <a:blipFill>
                <a:blip r:embed="rId17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9D5DD50-C79A-4171-946B-CD4C7BFEC099}"/>
                  </a:ext>
                </a:extLst>
              </p:cNvPr>
              <p:cNvSpPr txBox="1"/>
              <p:nvPr/>
            </p:nvSpPr>
            <p:spPr>
              <a:xfrm>
                <a:off x="1485309" y="5631632"/>
                <a:ext cx="3925241" cy="9778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  <m:sup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  <m:sup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sub>
                                  <m:sup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9D5DD50-C79A-4171-946B-CD4C7BFEC0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5309" y="5631632"/>
                <a:ext cx="3925241" cy="9778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0228845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중요한 표기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A7CDF17-8A46-4F8B-9366-93F36C569906}"/>
              </a:ext>
            </a:extLst>
          </p:cNvPr>
          <p:cNvSpPr/>
          <p:nvPr/>
        </p:nvSpPr>
        <p:spPr>
          <a:xfrm>
            <a:off x="826183" y="1960885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06753B8-D90E-422A-A65F-45DD1CB3E5C1}"/>
              </a:ext>
            </a:extLst>
          </p:cNvPr>
          <p:cNvSpPr/>
          <p:nvPr/>
        </p:nvSpPr>
        <p:spPr>
          <a:xfrm>
            <a:off x="826183" y="2936993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326A9A1C-DD0C-41B6-893E-4D903C3ED1A3}"/>
              </a:ext>
            </a:extLst>
          </p:cNvPr>
          <p:cNvSpPr/>
          <p:nvPr/>
        </p:nvSpPr>
        <p:spPr>
          <a:xfrm>
            <a:off x="2441234" y="1036835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8F699DD0-3440-4190-A019-1D145ACA27BF}"/>
              </a:ext>
            </a:extLst>
          </p:cNvPr>
          <p:cNvSpPr/>
          <p:nvPr/>
        </p:nvSpPr>
        <p:spPr>
          <a:xfrm>
            <a:off x="2441234" y="2012943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B8FF6D2-3530-42EF-9C65-2D70240544FF}"/>
              </a:ext>
            </a:extLst>
          </p:cNvPr>
          <p:cNvSpPr/>
          <p:nvPr/>
        </p:nvSpPr>
        <p:spPr>
          <a:xfrm>
            <a:off x="2441234" y="3123686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C47342D3-1E77-4ED5-9354-3789967AF4C9}"/>
              </a:ext>
            </a:extLst>
          </p:cNvPr>
          <p:cNvSpPr/>
          <p:nvPr/>
        </p:nvSpPr>
        <p:spPr>
          <a:xfrm>
            <a:off x="4019164" y="1738062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91DD39B8-E464-4EC2-805B-A71765F8F46B}"/>
              </a:ext>
            </a:extLst>
          </p:cNvPr>
          <p:cNvSpPr/>
          <p:nvPr/>
        </p:nvSpPr>
        <p:spPr>
          <a:xfrm>
            <a:off x="4019164" y="2692519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DA4EB9B-FC4B-4294-B051-6226CDCF7AFB}"/>
              </a:ext>
            </a:extLst>
          </p:cNvPr>
          <p:cNvCxnSpPr>
            <a:stCxn id="47" idx="6"/>
            <a:endCxn id="49" idx="2"/>
          </p:cNvCxnSpPr>
          <p:nvPr/>
        </p:nvCxnSpPr>
        <p:spPr>
          <a:xfrm flipV="1">
            <a:off x="1375945" y="1311716"/>
            <a:ext cx="1065289" cy="9240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7B992C75-18CE-46FD-BFCA-761778BAFAD8}"/>
              </a:ext>
            </a:extLst>
          </p:cNvPr>
          <p:cNvCxnSpPr>
            <a:cxnSpLocks/>
            <a:stCxn id="47" idx="6"/>
            <a:endCxn id="50" idx="2"/>
          </p:cNvCxnSpPr>
          <p:nvPr/>
        </p:nvCxnSpPr>
        <p:spPr>
          <a:xfrm>
            <a:off x="1375945" y="2235766"/>
            <a:ext cx="1065289" cy="520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9586A3D5-006B-4671-A7FB-FDF3B1F25C37}"/>
              </a:ext>
            </a:extLst>
          </p:cNvPr>
          <p:cNvCxnSpPr>
            <a:cxnSpLocks/>
            <a:stCxn id="47" idx="6"/>
            <a:endCxn id="51" idx="2"/>
          </p:cNvCxnSpPr>
          <p:nvPr/>
        </p:nvCxnSpPr>
        <p:spPr>
          <a:xfrm>
            <a:off x="1375945" y="2235766"/>
            <a:ext cx="1065289" cy="11628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DC99084A-91BD-411E-89CA-91FEDEF73D6A}"/>
              </a:ext>
            </a:extLst>
          </p:cNvPr>
          <p:cNvCxnSpPr>
            <a:cxnSpLocks/>
            <a:stCxn id="48" idx="6"/>
            <a:endCxn id="49" idx="2"/>
          </p:cNvCxnSpPr>
          <p:nvPr/>
        </p:nvCxnSpPr>
        <p:spPr>
          <a:xfrm flipV="1">
            <a:off x="1375945" y="1311716"/>
            <a:ext cx="1065289" cy="19001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97F1CBEF-73B7-457E-A499-4B67DEA7C700}"/>
              </a:ext>
            </a:extLst>
          </p:cNvPr>
          <p:cNvCxnSpPr>
            <a:cxnSpLocks/>
            <a:stCxn id="48" idx="6"/>
            <a:endCxn id="50" idx="2"/>
          </p:cNvCxnSpPr>
          <p:nvPr/>
        </p:nvCxnSpPr>
        <p:spPr>
          <a:xfrm flipV="1">
            <a:off x="1375945" y="2287824"/>
            <a:ext cx="1065289" cy="9240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48ECE3D5-5FD8-43A7-9E7B-EB936361ED4C}"/>
              </a:ext>
            </a:extLst>
          </p:cNvPr>
          <p:cNvCxnSpPr>
            <a:cxnSpLocks/>
            <a:stCxn id="48" idx="6"/>
            <a:endCxn id="51" idx="2"/>
          </p:cNvCxnSpPr>
          <p:nvPr/>
        </p:nvCxnSpPr>
        <p:spPr>
          <a:xfrm>
            <a:off x="1375945" y="3211874"/>
            <a:ext cx="1065289" cy="1866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F07B83A-C6E7-4C41-B7B9-962613527968}"/>
              </a:ext>
            </a:extLst>
          </p:cNvPr>
          <p:cNvCxnSpPr>
            <a:cxnSpLocks/>
            <a:stCxn id="49" idx="6"/>
            <a:endCxn id="52" idx="2"/>
          </p:cNvCxnSpPr>
          <p:nvPr/>
        </p:nvCxnSpPr>
        <p:spPr>
          <a:xfrm>
            <a:off x="2990996" y="1311716"/>
            <a:ext cx="1028168" cy="701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A39703CF-E04F-43B5-942B-5E5BE8E2FA71}"/>
              </a:ext>
            </a:extLst>
          </p:cNvPr>
          <p:cNvCxnSpPr>
            <a:cxnSpLocks/>
            <a:stCxn id="49" idx="6"/>
            <a:endCxn id="53" idx="2"/>
          </p:cNvCxnSpPr>
          <p:nvPr/>
        </p:nvCxnSpPr>
        <p:spPr>
          <a:xfrm>
            <a:off x="2990996" y="1311716"/>
            <a:ext cx="1028168" cy="16556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438B000-6ACF-4467-9FDB-DBDA8235BC17}"/>
              </a:ext>
            </a:extLst>
          </p:cNvPr>
          <p:cNvCxnSpPr>
            <a:cxnSpLocks/>
            <a:stCxn id="50" idx="6"/>
            <a:endCxn id="52" idx="2"/>
          </p:cNvCxnSpPr>
          <p:nvPr/>
        </p:nvCxnSpPr>
        <p:spPr>
          <a:xfrm flipV="1">
            <a:off x="2990996" y="2012943"/>
            <a:ext cx="1028168" cy="2748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062A05F9-351D-418D-95E8-A9EE46E3B6A0}"/>
              </a:ext>
            </a:extLst>
          </p:cNvPr>
          <p:cNvCxnSpPr>
            <a:cxnSpLocks/>
            <a:stCxn id="50" idx="6"/>
            <a:endCxn id="53" idx="2"/>
          </p:cNvCxnSpPr>
          <p:nvPr/>
        </p:nvCxnSpPr>
        <p:spPr>
          <a:xfrm>
            <a:off x="2990996" y="2287824"/>
            <a:ext cx="1028168" cy="6795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09A5BC18-0CD2-42CF-B176-99E6E1899C34}"/>
              </a:ext>
            </a:extLst>
          </p:cNvPr>
          <p:cNvCxnSpPr>
            <a:cxnSpLocks/>
            <a:stCxn id="51" idx="6"/>
            <a:endCxn id="52" idx="2"/>
          </p:cNvCxnSpPr>
          <p:nvPr/>
        </p:nvCxnSpPr>
        <p:spPr>
          <a:xfrm flipV="1">
            <a:off x="2990996" y="2012943"/>
            <a:ext cx="1028168" cy="1385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B5F7E0FA-8B5B-4457-8157-5F13902C95C5}"/>
              </a:ext>
            </a:extLst>
          </p:cNvPr>
          <p:cNvCxnSpPr>
            <a:cxnSpLocks/>
            <a:stCxn id="51" idx="6"/>
            <a:endCxn id="53" idx="2"/>
          </p:cNvCxnSpPr>
          <p:nvPr/>
        </p:nvCxnSpPr>
        <p:spPr>
          <a:xfrm flipV="1">
            <a:off x="2990996" y="2967400"/>
            <a:ext cx="1028168" cy="4311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/>
              <p:nvPr/>
            </p:nvSpPr>
            <p:spPr>
              <a:xfrm>
                <a:off x="826183" y="1964835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183" y="1964835"/>
                <a:ext cx="549763" cy="461665"/>
              </a:xfrm>
              <a:prstGeom prst="rect">
                <a:avLst/>
              </a:prstGeom>
              <a:blipFill>
                <a:blip r:embed="rId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/>
              <p:nvPr/>
            </p:nvSpPr>
            <p:spPr>
              <a:xfrm>
                <a:off x="807778" y="2938563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778" y="2938563"/>
                <a:ext cx="549763" cy="461665"/>
              </a:xfrm>
              <a:prstGeom prst="rect">
                <a:avLst/>
              </a:prstGeom>
              <a:blipFill>
                <a:blip r:embed="rId4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타원 67">
            <a:extLst>
              <a:ext uri="{FF2B5EF4-FFF2-40B4-BE49-F238E27FC236}">
                <a16:creationId xmlns:a16="http://schemas.microsoft.com/office/drawing/2014/main" id="{916A8AF6-07CC-4F3B-9FEE-99D4216741BE}"/>
              </a:ext>
            </a:extLst>
          </p:cNvPr>
          <p:cNvSpPr/>
          <p:nvPr/>
        </p:nvSpPr>
        <p:spPr>
          <a:xfrm>
            <a:off x="5228871" y="1738062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0B5BE696-505D-485E-AE99-9D8A4C140FDF}"/>
              </a:ext>
            </a:extLst>
          </p:cNvPr>
          <p:cNvSpPr/>
          <p:nvPr/>
        </p:nvSpPr>
        <p:spPr>
          <a:xfrm>
            <a:off x="5228871" y="2663682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8985825-C5C5-4701-A58D-BF902BA5F183}"/>
              </a:ext>
            </a:extLst>
          </p:cNvPr>
          <p:cNvCxnSpPr>
            <a:cxnSpLocks/>
            <a:stCxn id="52" idx="6"/>
            <a:endCxn id="68" idx="2"/>
          </p:cNvCxnSpPr>
          <p:nvPr/>
        </p:nvCxnSpPr>
        <p:spPr>
          <a:xfrm>
            <a:off x="4568926" y="2012943"/>
            <a:ext cx="6599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0C74FE10-04DA-4B80-8B7B-29082C459287}"/>
              </a:ext>
            </a:extLst>
          </p:cNvPr>
          <p:cNvCxnSpPr>
            <a:cxnSpLocks/>
            <a:stCxn id="53" idx="6"/>
            <a:endCxn id="69" idx="2"/>
          </p:cNvCxnSpPr>
          <p:nvPr/>
        </p:nvCxnSpPr>
        <p:spPr>
          <a:xfrm flipV="1">
            <a:off x="4568926" y="2938563"/>
            <a:ext cx="659945" cy="288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2CA8736-00E0-4EA5-8FF0-80E03EE979E6}"/>
              </a:ext>
            </a:extLst>
          </p:cNvPr>
          <p:cNvCxnSpPr>
            <a:cxnSpLocks/>
            <a:stCxn id="53" idx="6"/>
            <a:endCxn id="68" idx="2"/>
          </p:cNvCxnSpPr>
          <p:nvPr/>
        </p:nvCxnSpPr>
        <p:spPr>
          <a:xfrm flipV="1">
            <a:off x="4568926" y="2012943"/>
            <a:ext cx="659945" cy="9544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A0BF44ED-AA2F-49DB-B441-DA6B2584646B}"/>
              </a:ext>
            </a:extLst>
          </p:cNvPr>
          <p:cNvCxnSpPr>
            <a:cxnSpLocks/>
            <a:stCxn id="52" idx="6"/>
            <a:endCxn id="69" idx="2"/>
          </p:cNvCxnSpPr>
          <p:nvPr/>
        </p:nvCxnSpPr>
        <p:spPr>
          <a:xfrm>
            <a:off x="4568926" y="2012943"/>
            <a:ext cx="659945" cy="925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/>
              <p:nvPr/>
            </p:nvSpPr>
            <p:spPr>
              <a:xfrm>
                <a:off x="5228871" y="1782109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8871" y="1782109"/>
                <a:ext cx="549763" cy="461665"/>
              </a:xfrm>
              <a:prstGeom prst="rect">
                <a:avLst/>
              </a:prstGeom>
              <a:blipFill>
                <a:blip r:embed="rId5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/>
              <p:nvPr/>
            </p:nvSpPr>
            <p:spPr>
              <a:xfrm>
                <a:off x="5268140" y="2670854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8140" y="2670854"/>
                <a:ext cx="549763" cy="461665"/>
              </a:xfrm>
              <a:prstGeom prst="rect">
                <a:avLst/>
              </a:prstGeom>
              <a:blipFill>
                <a:blip r:embed="rId6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/>
              <p:nvPr/>
            </p:nvSpPr>
            <p:spPr>
              <a:xfrm>
                <a:off x="2441233" y="105843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1233" y="1058437"/>
                <a:ext cx="549763" cy="476669"/>
              </a:xfrm>
              <a:prstGeom prst="rect">
                <a:avLst/>
              </a:prstGeom>
              <a:blipFill>
                <a:blip r:embed="rId7"/>
                <a:stretch>
                  <a:fillRect r="-7692" b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71E3CEB-869C-49AB-9A3A-9468C9DF91E1}"/>
                  </a:ext>
                </a:extLst>
              </p:cNvPr>
              <p:cNvSpPr txBox="1"/>
              <p:nvPr/>
            </p:nvSpPr>
            <p:spPr>
              <a:xfrm>
                <a:off x="2460867" y="206227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71E3CEB-869C-49AB-9A3A-9468C9DF91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0867" y="2062277"/>
                <a:ext cx="549763" cy="476669"/>
              </a:xfrm>
              <a:prstGeom prst="rect">
                <a:avLst/>
              </a:prstGeom>
              <a:blipFill>
                <a:blip r:embed="rId8"/>
                <a:stretch>
                  <a:fillRect r="-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9D81FD8-9E95-44F5-9A42-F14C4087266C}"/>
                  </a:ext>
                </a:extLst>
              </p:cNvPr>
              <p:cNvSpPr txBox="1"/>
              <p:nvPr/>
            </p:nvSpPr>
            <p:spPr>
              <a:xfrm>
                <a:off x="2460867" y="3172112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9D81FD8-9E95-44F5-9A42-F14C408726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0867" y="3172112"/>
                <a:ext cx="549763" cy="476669"/>
              </a:xfrm>
              <a:prstGeom prst="rect">
                <a:avLst/>
              </a:prstGeom>
              <a:blipFill>
                <a:blip r:embed="rId9"/>
                <a:stretch>
                  <a:fillRect r="-8889" b="-25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761EDD0-FC6B-4774-972C-A6C2DBAFB443}"/>
                  </a:ext>
                </a:extLst>
              </p:cNvPr>
              <p:cNvSpPr txBox="1"/>
              <p:nvPr/>
            </p:nvSpPr>
            <p:spPr>
              <a:xfrm>
                <a:off x="1652268" y="2357326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761EDD0-FC6B-4774-972C-A6C2DBAFB4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2268" y="2357326"/>
                <a:ext cx="549763" cy="476669"/>
              </a:xfrm>
              <a:prstGeom prst="rect">
                <a:avLst/>
              </a:prstGeom>
              <a:blipFill>
                <a:blip r:embed="rId10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514D15C-FE2F-4E9A-BD62-8346D2C0ED36}"/>
                  </a:ext>
                </a:extLst>
              </p:cNvPr>
              <p:cNvSpPr txBox="1"/>
              <p:nvPr/>
            </p:nvSpPr>
            <p:spPr>
              <a:xfrm>
                <a:off x="5801469" y="4575571"/>
                <a:ext cx="5140923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Sup>
                            <m:sSubSup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  <m:sup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514D15C-FE2F-4E9A-BD62-8346D2C0ED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1469" y="4575571"/>
                <a:ext cx="5140923" cy="55399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타원 75">
            <a:extLst>
              <a:ext uri="{FF2B5EF4-FFF2-40B4-BE49-F238E27FC236}">
                <a16:creationId xmlns:a16="http://schemas.microsoft.com/office/drawing/2014/main" id="{AEFE9C28-90D1-43F0-B61C-0B62AC56326C}"/>
              </a:ext>
            </a:extLst>
          </p:cNvPr>
          <p:cNvSpPr/>
          <p:nvPr/>
        </p:nvSpPr>
        <p:spPr>
          <a:xfrm>
            <a:off x="826182" y="953048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CF5F0D16-8860-41A1-A895-9A04D12AA0B1}"/>
              </a:ext>
            </a:extLst>
          </p:cNvPr>
          <p:cNvCxnSpPr>
            <a:cxnSpLocks/>
            <a:stCxn id="76" idx="6"/>
            <a:endCxn id="34" idx="1"/>
          </p:cNvCxnSpPr>
          <p:nvPr/>
        </p:nvCxnSpPr>
        <p:spPr>
          <a:xfrm>
            <a:off x="1375944" y="1227929"/>
            <a:ext cx="1065289" cy="688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/>
              <p:nvPr/>
            </p:nvSpPr>
            <p:spPr>
              <a:xfrm>
                <a:off x="1257126" y="149972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7126" y="1499727"/>
                <a:ext cx="549763" cy="476669"/>
              </a:xfrm>
              <a:prstGeom prst="rect">
                <a:avLst/>
              </a:prstGeom>
              <a:blipFill>
                <a:blip r:embed="rId12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/>
              <p:nvPr/>
            </p:nvSpPr>
            <p:spPr>
              <a:xfrm>
                <a:off x="1534153" y="782989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4153" y="782989"/>
                <a:ext cx="549763" cy="476669"/>
              </a:xfrm>
              <a:prstGeom prst="rect">
                <a:avLst/>
              </a:prstGeom>
              <a:blipFill>
                <a:blip r:embed="rId13"/>
                <a:stretch>
                  <a:fillRect r="-7778" b="-25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DFC9ED8-329A-4575-AACB-9A2582DC6489}"/>
                  </a:ext>
                </a:extLst>
              </p:cNvPr>
              <p:cNvSpPr txBox="1"/>
              <p:nvPr/>
            </p:nvSpPr>
            <p:spPr>
              <a:xfrm>
                <a:off x="5208048" y="3326468"/>
                <a:ext cx="3673879" cy="4866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ko-KR" altLang="en-US" sz="2400"/>
              </a:p>
            </p:txBody>
          </p:sp>
        </mc:Choice>
        <mc:Fallback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DFC9ED8-329A-4575-AACB-9A2582DC64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8048" y="3326468"/>
                <a:ext cx="3673879" cy="48667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F147F65-6057-414D-946B-31A90447DA7D}"/>
                  </a:ext>
                </a:extLst>
              </p:cNvPr>
              <p:cNvSpPr txBox="1"/>
              <p:nvPr/>
            </p:nvSpPr>
            <p:spPr>
              <a:xfrm>
                <a:off x="1938341" y="3884311"/>
                <a:ext cx="8429650" cy="6450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d>
                          <m:d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</m:e>
                    </m:d>
                    <m: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ko-KR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sz="2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ko-KR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d>
                          <m:d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=(</m:t>
                    </m:r>
                    <m:sSubSup>
                      <m:sSubSup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d>
                          <m:d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d>
                          <m:d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d>
                          <m:d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2400"/>
                  <a:t>)</a:t>
                </a:r>
                <a:endParaRPr lang="ko-KR" altLang="en-US" sz="240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F147F65-6057-414D-946B-31A90447DA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8341" y="3884311"/>
                <a:ext cx="8429650" cy="645048"/>
              </a:xfrm>
              <a:prstGeom prst="rect">
                <a:avLst/>
              </a:prstGeom>
              <a:blipFill>
                <a:blip r:embed="rId15"/>
                <a:stretch>
                  <a:fillRect b="-75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9E4B099A-C6B8-4728-BBC9-A8919428664A}"/>
              </a:ext>
            </a:extLst>
          </p:cNvPr>
          <p:cNvCxnSpPr>
            <a:cxnSpLocks/>
            <a:stCxn id="76" idx="6"/>
            <a:endCxn id="35" idx="1"/>
          </p:cNvCxnSpPr>
          <p:nvPr/>
        </p:nvCxnSpPr>
        <p:spPr>
          <a:xfrm>
            <a:off x="1375944" y="1227929"/>
            <a:ext cx="1084923" cy="10726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96163C06-EBCA-4895-8EE0-BE275E4B17E9}"/>
              </a:ext>
            </a:extLst>
          </p:cNvPr>
          <p:cNvCxnSpPr>
            <a:cxnSpLocks/>
            <a:stCxn id="76" idx="6"/>
            <a:endCxn id="36" idx="1"/>
          </p:cNvCxnSpPr>
          <p:nvPr/>
        </p:nvCxnSpPr>
        <p:spPr>
          <a:xfrm>
            <a:off x="1375944" y="1227929"/>
            <a:ext cx="1084923" cy="21825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C78031A-DF24-4FE8-95AB-057292C3C53B}"/>
                  </a:ext>
                </a:extLst>
              </p:cNvPr>
              <p:cNvSpPr txBox="1"/>
              <p:nvPr/>
            </p:nvSpPr>
            <p:spPr>
              <a:xfrm>
                <a:off x="2056169" y="165818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C78031A-DF24-4FE8-95AB-057292C3C5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6169" y="1658187"/>
                <a:ext cx="549763" cy="476669"/>
              </a:xfrm>
              <a:prstGeom prst="rect">
                <a:avLst/>
              </a:prstGeom>
              <a:blipFill>
                <a:blip r:embed="rId16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16975D7-8862-4693-8D84-1B518F71F71A}"/>
                  </a:ext>
                </a:extLst>
              </p:cNvPr>
              <p:cNvSpPr txBox="1"/>
              <p:nvPr/>
            </p:nvSpPr>
            <p:spPr>
              <a:xfrm>
                <a:off x="2162751" y="2645531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16975D7-8862-4693-8D84-1B518F71F7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2751" y="2645531"/>
                <a:ext cx="549763" cy="476669"/>
              </a:xfrm>
              <a:prstGeom prst="rect">
                <a:avLst/>
              </a:prstGeom>
              <a:blipFill>
                <a:blip r:embed="rId17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9D5DD50-C79A-4171-946B-CD4C7BFEC099}"/>
                  </a:ext>
                </a:extLst>
              </p:cNvPr>
              <p:cNvSpPr txBox="1"/>
              <p:nvPr/>
            </p:nvSpPr>
            <p:spPr>
              <a:xfrm>
                <a:off x="-99226" y="5757509"/>
                <a:ext cx="6676187" cy="9703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a:rPr lang="en-US" altLang="ko-KR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a:rPr lang="en-US" altLang="ko-KR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m:rPr>
                          <m:nor/>
                        </m:rPr>
                        <a:rPr lang="en-US" altLang="ko-KR" sz="2400"/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9D5DD50-C79A-4171-946B-CD4C7BFEC0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99226" y="5757509"/>
                <a:ext cx="6676187" cy="97033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80F42D5A-DA11-4FE7-AA73-BFF0EC03DEDF}"/>
                  </a:ext>
                </a:extLst>
              </p:cNvPr>
              <p:cNvSpPr txBox="1"/>
              <p:nvPr/>
            </p:nvSpPr>
            <p:spPr>
              <a:xfrm>
                <a:off x="324568" y="5145645"/>
                <a:ext cx="582859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</m:e>
                    </m:d>
                    <m:r>
                      <a:rPr lang="en-US" altLang="ko-KR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d>
                      <m:dPr>
                        <m:ctrlP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sz="2800" b="0" i="1" smtClean="0">
                            <a:solidFill>
                              <a:srgbClr val="3399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e>
                    </m:d>
                    <m:r>
                      <a:rPr lang="en-US" altLang="ko-KR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⇒(</m:t>
                    </m:r>
                    <m:r>
                      <a:rPr lang="en-US" altLang="ko-KR" sz="2800" b="0" i="1" smtClean="0">
                        <a:solidFill>
                          <a:srgbClr val="3399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</m:t>
                    </m:r>
                    <m:r>
                      <a:rPr lang="en-US" altLang="ko-KR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,)</m:t>
                    </m:r>
                  </m:oMath>
                </a14:m>
                <a:r>
                  <a:rPr lang="en-US" altLang="ko-KR" sz="2800"/>
                  <a:t>(</a:t>
                </a:r>
                <a:endParaRPr lang="ko-KR" altLang="en-US" sz="280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80F42D5A-DA11-4FE7-AA73-BFF0EC03DE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568" y="5145645"/>
                <a:ext cx="5828598" cy="523220"/>
              </a:xfrm>
              <a:prstGeom prst="rect">
                <a:avLst/>
              </a:prstGeom>
              <a:blipFill>
                <a:blip r:embed="rId19"/>
                <a:stretch>
                  <a:fillRect t="-10465" b="-3255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857F10EB-EFB3-46F5-AB54-9D7E7CEFF6EC}"/>
                  </a:ext>
                </a:extLst>
              </p:cNvPr>
              <p:cNvSpPr txBox="1"/>
              <p:nvPr/>
            </p:nvSpPr>
            <p:spPr>
              <a:xfrm>
                <a:off x="5801469" y="5057001"/>
                <a:ext cx="5140923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Sup>
                            <m:sSubSup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857F10EB-EFB3-46F5-AB54-9D7E7CEFF6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1469" y="5057001"/>
                <a:ext cx="5140923" cy="553998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E2951B0B-BBD2-4958-BEA0-84D49207C4FD}"/>
                  </a:ext>
                </a:extLst>
              </p:cNvPr>
              <p:cNvSpPr txBox="1"/>
              <p:nvPr/>
            </p:nvSpPr>
            <p:spPr>
              <a:xfrm>
                <a:off x="5801469" y="5538431"/>
                <a:ext cx="5140923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Sup>
                            <m:sSubSup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32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E2951B0B-BBD2-4958-BEA0-84D49207C4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1469" y="5538431"/>
                <a:ext cx="5140923" cy="553998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604906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2.1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퍼셉트론이란</a:t>
            </a: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?</a:t>
            </a:r>
            <a:endParaRPr kumimoji="0" lang="ko-KR" altLang="en-US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논리 회로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 구현하기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퍼셉트론의 한계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다층 퍼셉트론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2.6 NAND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에서 컴퓨터 까지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2.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퍼셉트론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중요한 표기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A7CDF17-8A46-4F8B-9366-93F36C569906}"/>
              </a:ext>
            </a:extLst>
          </p:cNvPr>
          <p:cNvSpPr/>
          <p:nvPr/>
        </p:nvSpPr>
        <p:spPr>
          <a:xfrm>
            <a:off x="826183" y="1960885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06753B8-D90E-422A-A65F-45DD1CB3E5C1}"/>
              </a:ext>
            </a:extLst>
          </p:cNvPr>
          <p:cNvSpPr/>
          <p:nvPr/>
        </p:nvSpPr>
        <p:spPr>
          <a:xfrm>
            <a:off x="826183" y="2936993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326A9A1C-DD0C-41B6-893E-4D903C3ED1A3}"/>
              </a:ext>
            </a:extLst>
          </p:cNvPr>
          <p:cNvSpPr/>
          <p:nvPr/>
        </p:nvSpPr>
        <p:spPr>
          <a:xfrm>
            <a:off x="2441234" y="1036835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8F699DD0-3440-4190-A019-1D145ACA27BF}"/>
              </a:ext>
            </a:extLst>
          </p:cNvPr>
          <p:cNvSpPr/>
          <p:nvPr/>
        </p:nvSpPr>
        <p:spPr>
          <a:xfrm>
            <a:off x="2441234" y="2012943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B8FF6D2-3530-42EF-9C65-2D70240544FF}"/>
              </a:ext>
            </a:extLst>
          </p:cNvPr>
          <p:cNvSpPr/>
          <p:nvPr/>
        </p:nvSpPr>
        <p:spPr>
          <a:xfrm>
            <a:off x="2441234" y="3123686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C47342D3-1E77-4ED5-9354-3789967AF4C9}"/>
              </a:ext>
            </a:extLst>
          </p:cNvPr>
          <p:cNvSpPr/>
          <p:nvPr/>
        </p:nvSpPr>
        <p:spPr>
          <a:xfrm>
            <a:off x="4019164" y="1738062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91DD39B8-E464-4EC2-805B-A71765F8F46B}"/>
              </a:ext>
            </a:extLst>
          </p:cNvPr>
          <p:cNvSpPr/>
          <p:nvPr/>
        </p:nvSpPr>
        <p:spPr>
          <a:xfrm>
            <a:off x="4019164" y="2692519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DA4EB9B-FC4B-4294-B051-6226CDCF7AFB}"/>
              </a:ext>
            </a:extLst>
          </p:cNvPr>
          <p:cNvCxnSpPr>
            <a:stCxn id="47" idx="6"/>
            <a:endCxn id="49" idx="2"/>
          </p:cNvCxnSpPr>
          <p:nvPr/>
        </p:nvCxnSpPr>
        <p:spPr>
          <a:xfrm flipV="1">
            <a:off x="1375945" y="1311716"/>
            <a:ext cx="1065289" cy="9240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7B992C75-18CE-46FD-BFCA-761778BAFAD8}"/>
              </a:ext>
            </a:extLst>
          </p:cNvPr>
          <p:cNvCxnSpPr>
            <a:cxnSpLocks/>
            <a:stCxn id="47" idx="6"/>
            <a:endCxn id="50" idx="2"/>
          </p:cNvCxnSpPr>
          <p:nvPr/>
        </p:nvCxnSpPr>
        <p:spPr>
          <a:xfrm>
            <a:off x="1375945" y="2235766"/>
            <a:ext cx="1065289" cy="520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9586A3D5-006B-4671-A7FB-FDF3B1F25C37}"/>
              </a:ext>
            </a:extLst>
          </p:cNvPr>
          <p:cNvCxnSpPr>
            <a:cxnSpLocks/>
            <a:stCxn id="47" idx="6"/>
            <a:endCxn id="51" idx="2"/>
          </p:cNvCxnSpPr>
          <p:nvPr/>
        </p:nvCxnSpPr>
        <p:spPr>
          <a:xfrm>
            <a:off x="1375945" y="2235766"/>
            <a:ext cx="1065289" cy="11628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DC99084A-91BD-411E-89CA-91FEDEF73D6A}"/>
              </a:ext>
            </a:extLst>
          </p:cNvPr>
          <p:cNvCxnSpPr>
            <a:cxnSpLocks/>
            <a:stCxn id="48" idx="6"/>
            <a:endCxn id="49" idx="2"/>
          </p:cNvCxnSpPr>
          <p:nvPr/>
        </p:nvCxnSpPr>
        <p:spPr>
          <a:xfrm flipV="1">
            <a:off x="1375945" y="1311716"/>
            <a:ext cx="1065289" cy="19001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97F1CBEF-73B7-457E-A499-4B67DEA7C700}"/>
              </a:ext>
            </a:extLst>
          </p:cNvPr>
          <p:cNvCxnSpPr>
            <a:cxnSpLocks/>
            <a:stCxn id="48" idx="6"/>
            <a:endCxn id="50" idx="2"/>
          </p:cNvCxnSpPr>
          <p:nvPr/>
        </p:nvCxnSpPr>
        <p:spPr>
          <a:xfrm flipV="1">
            <a:off x="1375945" y="2287824"/>
            <a:ext cx="1065289" cy="9240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48ECE3D5-5FD8-43A7-9E7B-EB936361ED4C}"/>
              </a:ext>
            </a:extLst>
          </p:cNvPr>
          <p:cNvCxnSpPr>
            <a:cxnSpLocks/>
            <a:stCxn id="48" idx="6"/>
            <a:endCxn id="51" idx="2"/>
          </p:cNvCxnSpPr>
          <p:nvPr/>
        </p:nvCxnSpPr>
        <p:spPr>
          <a:xfrm>
            <a:off x="1375945" y="3211874"/>
            <a:ext cx="1065289" cy="1866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F07B83A-C6E7-4C41-B7B9-962613527968}"/>
              </a:ext>
            </a:extLst>
          </p:cNvPr>
          <p:cNvCxnSpPr>
            <a:cxnSpLocks/>
            <a:stCxn id="49" idx="6"/>
            <a:endCxn id="52" idx="2"/>
          </p:cNvCxnSpPr>
          <p:nvPr/>
        </p:nvCxnSpPr>
        <p:spPr>
          <a:xfrm>
            <a:off x="2990996" y="1311716"/>
            <a:ext cx="1028168" cy="701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A39703CF-E04F-43B5-942B-5E5BE8E2FA71}"/>
              </a:ext>
            </a:extLst>
          </p:cNvPr>
          <p:cNvCxnSpPr>
            <a:cxnSpLocks/>
            <a:stCxn id="49" idx="6"/>
            <a:endCxn id="53" idx="2"/>
          </p:cNvCxnSpPr>
          <p:nvPr/>
        </p:nvCxnSpPr>
        <p:spPr>
          <a:xfrm>
            <a:off x="2990996" y="1311716"/>
            <a:ext cx="1028168" cy="16556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438B000-6ACF-4467-9FDB-DBDA8235BC17}"/>
              </a:ext>
            </a:extLst>
          </p:cNvPr>
          <p:cNvCxnSpPr>
            <a:cxnSpLocks/>
            <a:stCxn id="50" idx="6"/>
            <a:endCxn id="52" idx="2"/>
          </p:cNvCxnSpPr>
          <p:nvPr/>
        </p:nvCxnSpPr>
        <p:spPr>
          <a:xfrm flipV="1">
            <a:off x="2990996" y="2012943"/>
            <a:ext cx="1028168" cy="2748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062A05F9-351D-418D-95E8-A9EE46E3B6A0}"/>
              </a:ext>
            </a:extLst>
          </p:cNvPr>
          <p:cNvCxnSpPr>
            <a:cxnSpLocks/>
            <a:stCxn id="50" idx="6"/>
            <a:endCxn id="53" idx="2"/>
          </p:cNvCxnSpPr>
          <p:nvPr/>
        </p:nvCxnSpPr>
        <p:spPr>
          <a:xfrm>
            <a:off x="2990996" y="2287824"/>
            <a:ext cx="1028168" cy="6795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09A5BC18-0CD2-42CF-B176-99E6E1899C34}"/>
              </a:ext>
            </a:extLst>
          </p:cNvPr>
          <p:cNvCxnSpPr>
            <a:cxnSpLocks/>
            <a:stCxn id="51" idx="6"/>
            <a:endCxn id="52" idx="2"/>
          </p:cNvCxnSpPr>
          <p:nvPr/>
        </p:nvCxnSpPr>
        <p:spPr>
          <a:xfrm flipV="1">
            <a:off x="2990996" y="2012943"/>
            <a:ext cx="1028168" cy="1385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B5F7E0FA-8B5B-4457-8157-5F13902C95C5}"/>
              </a:ext>
            </a:extLst>
          </p:cNvPr>
          <p:cNvCxnSpPr>
            <a:cxnSpLocks/>
            <a:stCxn id="51" idx="6"/>
            <a:endCxn id="53" idx="2"/>
          </p:cNvCxnSpPr>
          <p:nvPr/>
        </p:nvCxnSpPr>
        <p:spPr>
          <a:xfrm flipV="1">
            <a:off x="2990996" y="2967400"/>
            <a:ext cx="1028168" cy="4311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/>
              <p:nvPr/>
            </p:nvSpPr>
            <p:spPr>
              <a:xfrm>
                <a:off x="826183" y="1964835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183" y="1964835"/>
                <a:ext cx="549763" cy="461665"/>
              </a:xfrm>
              <a:prstGeom prst="rect">
                <a:avLst/>
              </a:prstGeom>
              <a:blipFill>
                <a:blip r:embed="rId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/>
              <p:nvPr/>
            </p:nvSpPr>
            <p:spPr>
              <a:xfrm>
                <a:off x="807778" y="2938563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778" y="2938563"/>
                <a:ext cx="549763" cy="461665"/>
              </a:xfrm>
              <a:prstGeom prst="rect">
                <a:avLst/>
              </a:prstGeom>
              <a:blipFill>
                <a:blip r:embed="rId4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타원 67">
            <a:extLst>
              <a:ext uri="{FF2B5EF4-FFF2-40B4-BE49-F238E27FC236}">
                <a16:creationId xmlns:a16="http://schemas.microsoft.com/office/drawing/2014/main" id="{916A8AF6-07CC-4F3B-9FEE-99D4216741BE}"/>
              </a:ext>
            </a:extLst>
          </p:cNvPr>
          <p:cNvSpPr/>
          <p:nvPr/>
        </p:nvSpPr>
        <p:spPr>
          <a:xfrm>
            <a:off x="5228871" y="1738062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0B5BE696-505D-485E-AE99-9D8A4C140FDF}"/>
              </a:ext>
            </a:extLst>
          </p:cNvPr>
          <p:cNvSpPr/>
          <p:nvPr/>
        </p:nvSpPr>
        <p:spPr>
          <a:xfrm>
            <a:off x="5228871" y="2663682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8985825-C5C5-4701-A58D-BF902BA5F183}"/>
              </a:ext>
            </a:extLst>
          </p:cNvPr>
          <p:cNvCxnSpPr>
            <a:cxnSpLocks/>
            <a:stCxn id="52" idx="6"/>
            <a:endCxn id="68" idx="2"/>
          </p:cNvCxnSpPr>
          <p:nvPr/>
        </p:nvCxnSpPr>
        <p:spPr>
          <a:xfrm>
            <a:off x="4568926" y="2012943"/>
            <a:ext cx="6599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0C74FE10-04DA-4B80-8B7B-29082C459287}"/>
              </a:ext>
            </a:extLst>
          </p:cNvPr>
          <p:cNvCxnSpPr>
            <a:cxnSpLocks/>
            <a:stCxn id="53" idx="6"/>
            <a:endCxn id="69" idx="2"/>
          </p:cNvCxnSpPr>
          <p:nvPr/>
        </p:nvCxnSpPr>
        <p:spPr>
          <a:xfrm flipV="1">
            <a:off x="4568926" y="2938563"/>
            <a:ext cx="659945" cy="288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2CA8736-00E0-4EA5-8FF0-80E03EE979E6}"/>
              </a:ext>
            </a:extLst>
          </p:cNvPr>
          <p:cNvCxnSpPr>
            <a:cxnSpLocks/>
            <a:stCxn id="53" idx="6"/>
            <a:endCxn id="68" idx="2"/>
          </p:cNvCxnSpPr>
          <p:nvPr/>
        </p:nvCxnSpPr>
        <p:spPr>
          <a:xfrm flipV="1">
            <a:off x="4568926" y="2012943"/>
            <a:ext cx="659945" cy="9544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A0BF44ED-AA2F-49DB-B441-DA6B2584646B}"/>
              </a:ext>
            </a:extLst>
          </p:cNvPr>
          <p:cNvCxnSpPr>
            <a:cxnSpLocks/>
            <a:stCxn id="52" idx="6"/>
            <a:endCxn id="69" idx="2"/>
          </p:cNvCxnSpPr>
          <p:nvPr/>
        </p:nvCxnSpPr>
        <p:spPr>
          <a:xfrm>
            <a:off x="4568926" y="2012943"/>
            <a:ext cx="659945" cy="925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/>
              <p:nvPr/>
            </p:nvSpPr>
            <p:spPr>
              <a:xfrm>
                <a:off x="5228871" y="1782109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8871" y="1782109"/>
                <a:ext cx="549763" cy="461665"/>
              </a:xfrm>
              <a:prstGeom prst="rect">
                <a:avLst/>
              </a:prstGeom>
              <a:blipFill>
                <a:blip r:embed="rId5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/>
              <p:nvPr/>
            </p:nvSpPr>
            <p:spPr>
              <a:xfrm>
                <a:off x="5268140" y="2670854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8140" y="2670854"/>
                <a:ext cx="549763" cy="461665"/>
              </a:xfrm>
              <a:prstGeom prst="rect">
                <a:avLst/>
              </a:prstGeom>
              <a:blipFill>
                <a:blip r:embed="rId6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/>
              <p:nvPr/>
            </p:nvSpPr>
            <p:spPr>
              <a:xfrm>
                <a:off x="2441233" y="105843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1233" y="1058437"/>
                <a:ext cx="549763" cy="476669"/>
              </a:xfrm>
              <a:prstGeom prst="rect">
                <a:avLst/>
              </a:prstGeom>
              <a:blipFill>
                <a:blip r:embed="rId7"/>
                <a:stretch>
                  <a:fillRect r="-7692" b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71E3CEB-869C-49AB-9A3A-9468C9DF91E1}"/>
                  </a:ext>
                </a:extLst>
              </p:cNvPr>
              <p:cNvSpPr txBox="1"/>
              <p:nvPr/>
            </p:nvSpPr>
            <p:spPr>
              <a:xfrm>
                <a:off x="2460867" y="206227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71E3CEB-869C-49AB-9A3A-9468C9DF91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0867" y="2062277"/>
                <a:ext cx="549763" cy="476669"/>
              </a:xfrm>
              <a:prstGeom prst="rect">
                <a:avLst/>
              </a:prstGeom>
              <a:blipFill>
                <a:blip r:embed="rId8"/>
                <a:stretch>
                  <a:fillRect r="-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9D81FD8-9E95-44F5-9A42-F14C4087266C}"/>
                  </a:ext>
                </a:extLst>
              </p:cNvPr>
              <p:cNvSpPr txBox="1"/>
              <p:nvPr/>
            </p:nvSpPr>
            <p:spPr>
              <a:xfrm>
                <a:off x="2460867" y="3172112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9D81FD8-9E95-44F5-9A42-F14C408726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0867" y="3172112"/>
                <a:ext cx="549763" cy="476669"/>
              </a:xfrm>
              <a:prstGeom prst="rect">
                <a:avLst/>
              </a:prstGeom>
              <a:blipFill>
                <a:blip r:embed="rId9"/>
                <a:stretch>
                  <a:fillRect r="-8889" b="-25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761EDD0-FC6B-4774-972C-A6C2DBAFB443}"/>
                  </a:ext>
                </a:extLst>
              </p:cNvPr>
              <p:cNvSpPr txBox="1"/>
              <p:nvPr/>
            </p:nvSpPr>
            <p:spPr>
              <a:xfrm>
                <a:off x="1652268" y="2357326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761EDD0-FC6B-4774-972C-A6C2DBAFB4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2268" y="2357326"/>
                <a:ext cx="549763" cy="476669"/>
              </a:xfrm>
              <a:prstGeom prst="rect">
                <a:avLst/>
              </a:prstGeom>
              <a:blipFill>
                <a:blip r:embed="rId10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타원 75">
            <a:extLst>
              <a:ext uri="{FF2B5EF4-FFF2-40B4-BE49-F238E27FC236}">
                <a16:creationId xmlns:a16="http://schemas.microsoft.com/office/drawing/2014/main" id="{AEFE9C28-90D1-43F0-B61C-0B62AC56326C}"/>
              </a:ext>
            </a:extLst>
          </p:cNvPr>
          <p:cNvSpPr/>
          <p:nvPr/>
        </p:nvSpPr>
        <p:spPr>
          <a:xfrm>
            <a:off x="826182" y="953048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CF5F0D16-8860-41A1-A895-9A04D12AA0B1}"/>
              </a:ext>
            </a:extLst>
          </p:cNvPr>
          <p:cNvCxnSpPr>
            <a:cxnSpLocks/>
            <a:stCxn id="76" idx="6"/>
            <a:endCxn id="34" idx="1"/>
          </p:cNvCxnSpPr>
          <p:nvPr/>
        </p:nvCxnSpPr>
        <p:spPr>
          <a:xfrm>
            <a:off x="1375944" y="1227929"/>
            <a:ext cx="1065289" cy="688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/>
              <p:nvPr/>
            </p:nvSpPr>
            <p:spPr>
              <a:xfrm>
                <a:off x="1257126" y="149972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7126" y="1499727"/>
                <a:ext cx="549763" cy="476669"/>
              </a:xfrm>
              <a:prstGeom prst="rect">
                <a:avLst/>
              </a:prstGeom>
              <a:blipFill>
                <a:blip r:embed="rId11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/>
              <p:nvPr/>
            </p:nvSpPr>
            <p:spPr>
              <a:xfrm>
                <a:off x="1534153" y="782989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4153" y="782989"/>
                <a:ext cx="549763" cy="476669"/>
              </a:xfrm>
              <a:prstGeom prst="rect">
                <a:avLst/>
              </a:prstGeom>
              <a:blipFill>
                <a:blip r:embed="rId12"/>
                <a:stretch>
                  <a:fillRect r="-7778" b="-25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9E4B099A-C6B8-4728-BBC9-A8919428664A}"/>
              </a:ext>
            </a:extLst>
          </p:cNvPr>
          <p:cNvCxnSpPr>
            <a:cxnSpLocks/>
            <a:stCxn id="76" idx="6"/>
            <a:endCxn id="35" idx="1"/>
          </p:cNvCxnSpPr>
          <p:nvPr/>
        </p:nvCxnSpPr>
        <p:spPr>
          <a:xfrm>
            <a:off x="1375944" y="1227929"/>
            <a:ext cx="1084923" cy="10726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96163C06-EBCA-4895-8EE0-BE275E4B17E9}"/>
              </a:ext>
            </a:extLst>
          </p:cNvPr>
          <p:cNvCxnSpPr>
            <a:cxnSpLocks/>
            <a:stCxn id="76" idx="6"/>
            <a:endCxn id="36" idx="1"/>
          </p:cNvCxnSpPr>
          <p:nvPr/>
        </p:nvCxnSpPr>
        <p:spPr>
          <a:xfrm>
            <a:off x="1375944" y="1227929"/>
            <a:ext cx="1084923" cy="21825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C78031A-DF24-4FE8-95AB-057292C3C53B}"/>
                  </a:ext>
                </a:extLst>
              </p:cNvPr>
              <p:cNvSpPr txBox="1"/>
              <p:nvPr/>
            </p:nvSpPr>
            <p:spPr>
              <a:xfrm>
                <a:off x="2056169" y="165818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C78031A-DF24-4FE8-95AB-057292C3C5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6169" y="1658187"/>
                <a:ext cx="549763" cy="476669"/>
              </a:xfrm>
              <a:prstGeom prst="rect">
                <a:avLst/>
              </a:prstGeom>
              <a:blipFill>
                <a:blip r:embed="rId13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16975D7-8862-4693-8D84-1B518F71F71A}"/>
                  </a:ext>
                </a:extLst>
              </p:cNvPr>
              <p:cNvSpPr txBox="1"/>
              <p:nvPr/>
            </p:nvSpPr>
            <p:spPr>
              <a:xfrm>
                <a:off x="2162751" y="2645531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16975D7-8862-4693-8D84-1B518F71F7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2751" y="2645531"/>
                <a:ext cx="549763" cy="476669"/>
              </a:xfrm>
              <a:prstGeom prst="rect">
                <a:avLst/>
              </a:prstGeom>
              <a:blipFill>
                <a:blip r:embed="rId14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25181374-D9BB-40F3-BA17-776A203D2B18}"/>
              </a:ext>
            </a:extLst>
          </p:cNvPr>
          <p:cNvSpPr txBox="1"/>
          <p:nvPr/>
        </p:nvSpPr>
        <p:spPr>
          <a:xfrm>
            <a:off x="3343450" y="3532406"/>
            <a:ext cx="6389891" cy="2862322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X  = np.array([1.0, 0.5])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W1 = np.array([[0.1, 0.3, 0.5], [0.2, 0.4, 0.6]])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B1 = np.array([0.1, 0.2, 0.3])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print(X.shape)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print(W1.shape)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print(B1.shape)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A1 = np.dot(X, W1) + B1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print(A1.shape)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print(A1)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123006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타원 49">
            <a:extLst>
              <a:ext uri="{FF2B5EF4-FFF2-40B4-BE49-F238E27FC236}">
                <a16:creationId xmlns:a16="http://schemas.microsoft.com/office/drawing/2014/main" id="{8F699DD0-3440-4190-A019-1D145ACA27BF}"/>
              </a:ext>
            </a:extLst>
          </p:cNvPr>
          <p:cNvSpPr/>
          <p:nvPr/>
        </p:nvSpPr>
        <p:spPr>
          <a:xfrm>
            <a:off x="2083072" y="3209349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B8FF6D2-3530-42EF-9C65-2D70240544FF}"/>
              </a:ext>
            </a:extLst>
          </p:cNvPr>
          <p:cNvSpPr/>
          <p:nvPr/>
        </p:nvSpPr>
        <p:spPr>
          <a:xfrm>
            <a:off x="2078534" y="4695104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중요한 표기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A7CDF17-8A46-4F8B-9366-93F36C569906}"/>
              </a:ext>
            </a:extLst>
          </p:cNvPr>
          <p:cNvSpPr/>
          <p:nvPr/>
        </p:nvSpPr>
        <p:spPr>
          <a:xfrm>
            <a:off x="390733" y="3031876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06753B8-D90E-422A-A65F-45DD1CB3E5C1}"/>
              </a:ext>
            </a:extLst>
          </p:cNvPr>
          <p:cNvSpPr/>
          <p:nvPr/>
        </p:nvSpPr>
        <p:spPr>
          <a:xfrm>
            <a:off x="390733" y="4007984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타원 51">
                <a:extLst>
                  <a:ext uri="{FF2B5EF4-FFF2-40B4-BE49-F238E27FC236}">
                    <a16:creationId xmlns:a16="http://schemas.microsoft.com/office/drawing/2014/main" id="{C47342D3-1E77-4ED5-9354-3789967AF4C9}"/>
                  </a:ext>
                </a:extLst>
              </p:cNvPr>
              <p:cNvSpPr/>
              <p:nvPr/>
            </p:nvSpPr>
            <p:spPr>
              <a:xfrm>
                <a:off x="4574765" y="3053981"/>
                <a:ext cx="549762" cy="549762"/>
              </a:xfrm>
              <a:prstGeom prst="ellipse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2" name="타원 51">
                <a:extLst>
                  <a:ext uri="{FF2B5EF4-FFF2-40B4-BE49-F238E27FC236}">
                    <a16:creationId xmlns:a16="http://schemas.microsoft.com/office/drawing/2014/main" id="{C47342D3-1E77-4ED5-9354-3789967AF4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4765" y="3053981"/>
                <a:ext cx="549762" cy="549762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19050">
                <a:solidFill>
                  <a:srgbClr val="FF66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타원 52">
                <a:extLst>
                  <a:ext uri="{FF2B5EF4-FFF2-40B4-BE49-F238E27FC236}">
                    <a16:creationId xmlns:a16="http://schemas.microsoft.com/office/drawing/2014/main" id="{91DD39B8-E464-4EC2-805B-A71765F8F46B}"/>
                  </a:ext>
                </a:extLst>
              </p:cNvPr>
              <p:cNvSpPr/>
              <p:nvPr/>
            </p:nvSpPr>
            <p:spPr>
              <a:xfrm>
                <a:off x="4575365" y="3988604"/>
                <a:ext cx="549762" cy="549762"/>
              </a:xfrm>
              <a:prstGeom prst="ellipse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3" name="타원 52">
                <a:extLst>
                  <a:ext uri="{FF2B5EF4-FFF2-40B4-BE49-F238E27FC236}">
                    <a16:creationId xmlns:a16="http://schemas.microsoft.com/office/drawing/2014/main" id="{91DD39B8-E464-4EC2-805B-A71765F8F4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5365" y="3988604"/>
                <a:ext cx="549762" cy="549762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19050">
                <a:solidFill>
                  <a:srgbClr val="FF66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DA4EB9B-FC4B-4294-B051-6226CDCF7AFB}"/>
              </a:ext>
            </a:extLst>
          </p:cNvPr>
          <p:cNvCxnSpPr>
            <a:cxnSpLocks/>
            <a:stCxn id="47" idx="6"/>
            <a:endCxn id="49" idx="2"/>
          </p:cNvCxnSpPr>
          <p:nvPr/>
        </p:nvCxnSpPr>
        <p:spPr>
          <a:xfrm flipV="1">
            <a:off x="940495" y="2197101"/>
            <a:ext cx="1138039" cy="11096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7B992C75-18CE-46FD-BFCA-761778BAFAD8}"/>
              </a:ext>
            </a:extLst>
          </p:cNvPr>
          <p:cNvCxnSpPr>
            <a:cxnSpLocks/>
            <a:stCxn id="47" idx="6"/>
            <a:endCxn id="50" idx="2"/>
          </p:cNvCxnSpPr>
          <p:nvPr/>
        </p:nvCxnSpPr>
        <p:spPr>
          <a:xfrm>
            <a:off x="940495" y="3306757"/>
            <a:ext cx="1142577" cy="3845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9586A3D5-006B-4671-A7FB-FDF3B1F25C37}"/>
              </a:ext>
            </a:extLst>
          </p:cNvPr>
          <p:cNvCxnSpPr>
            <a:cxnSpLocks/>
            <a:stCxn id="47" idx="6"/>
            <a:endCxn id="51" idx="2"/>
          </p:cNvCxnSpPr>
          <p:nvPr/>
        </p:nvCxnSpPr>
        <p:spPr>
          <a:xfrm>
            <a:off x="940495" y="3306757"/>
            <a:ext cx="1138039" cy="18703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DC99084A-91BD-411E-89CA-91FEDEF73D6A}"/>
              </a:ext>
            </a:extLst>
          </p:cNvPr>
          <p:cNvCxnSpPr>
            <a:cxnSpLocks/>
            <a:stCxn id="48" idx="6"/>
            <a:endCxn id="49" idx="2"/>
          </p:cNvCxnSpPr>
          <p:nvPr/>
        </p:nvCxnSpPr>
        <p:spPr>
          <a:xfrm flipV="1">
            <a:off x="940495" y="2197101"/>
            <a:ext cx="1138039" cy="20857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97F1CBEF-73B7-457E-A499-4B67DEA7C700}"/>
              </a:ext>
            </a:extLst>
          </p:cNvPr>
          <p:cNvCxnSpPr>
            <a:cxnSpLocks/>
            <a:stCxn id="48" idx="6"/>
            <a:endCxn id="50" idx="2"/>
          </p:cNvCxnSpPr>
          <p:nvPr/>
        </p:nvCxnSpPr>
        <p:spPr>
          <a:xfrm flipV="1">
            <a:off x="940495" y="3691311"/>
            <a:ext cx="1142577" cy="5915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48ECE3D5-5FD8-43A7-9E7B-EB936361ED4C}"/>
              </a:ext>
            </a:extLst>
          </p:cNvPr>
          <p:cNvCxnSpPr>
            <a:cxnSpLocks/>
            <a:stCxn id="48" idx="6"/>
            <a:endCxn id="51" idx="2"/>
          </p:cNvCxnSpPr>
          <p:nvPr/>
        </p:nvCxnSpPr>
        <p:spPr>
          <a:xfrm>
            <a:off x="940495" y="4282865"/>
            <a:ext cx="1138039" cy="8942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F07B83A-C6E7-4C41-B7B9-962613527968}"/>
              </a:ext>
            </a:extLst>
          </p:cNvPr>
          <p:cNvCxnSpPr>
            <a:cxnSpLocks/>
            <a:stCxn id="49" idx="6"/>
            <a:endCxn id="52" idx="2"/>
          </p:cNvCxnSpPr>
          <p:nvPr/>
        </p:nvCxnSpPr>
        <p:spPr>
          <a:xfrm>
            <a:off x="3042458" y="2197101"/>
            <a:ext cx="1532307" cy="113176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A39703CF-E04F-43B5-942B-5E5BE8E2FA71}"/>
              </a:ext>
            </a:extLst>
          </p:cNvPr>
          <p:cNvCxnSpPr>
            <a:cxnSpLocks/>
            <a:stCxn id="49" idx="6"/>
            <a:endCxn id="53" idx="2"/>
          </p:cNvCxnSpPr>
          <p:nvPr/>
        </p:nvCxnSpPr>
        <p:spPr>
          <a:xfrm>
            <a:off x="3042458" y="2197101"/>
            <a:ext cx="1532907" cy="20663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438B000-6ACF-4467-9FDB-DBDA8235BC17}"/>
              </a:ext>
            </a:extLst>
          </p:cNvPr>
          <p:cNvCxnSpPr>
            <a:cxnSpLocks/>
            <a:stCxn id="50" idx="6"/>
            <a:endCxn id="52" idx="2"/>
          </p:cNvCxnSpPr>
          <p:nvPr/>
        </p:nvCxnSpPr>
        <p:spPr>
          <a:xfrm flipV="1">
            <a:off x="3046996" y="3328862"/>
            <a:ext cx="1527769" cy="3624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062A05F9-351D-418D-95E8-A9EE46E3B6A0}"/>
              </a:ext>
            </a:extLst>
          </p:cNvPr>
          <p:cNvCxnSpPr>
            <a:cxnSpLocks/>
            <a:stCxn id="50" idx="6"/>
            <a:endCxn id="53" idx="2"/>
          </p:cNvCxnSpPr>
          <p:nvPr/>
        </p:nvCxnSpPr>
        <p:spPr>
          <a:xfrm>
            <a:off x="3046996" y="3691311"/>
            <a:ext cx="1528369" cy="5721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09A5BC18-0CD2-42CF-B176-99E6E1899C34}"/>
              </a:ext>
            </a:extLst>
          </p:cNvPr>
          <p:cNvCxnSpPr>
            <a:cxnSpLocks/>
            <a:stCxn id="51" idx="6"/>
            <a:endCxn id="52" idx="2"/>
          </p:cNvCxnSpPr>
          <p:nvPr/>
        </p:nvCxnSpPr>
        <p:spPr>
          <a:xfrm flipV="1">
            <a:off x="3042458" y="3328862"/>
            <a:ext cx="1532307" cy="184820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B5F7E0FA-8B5B-4457-8157-5F13902C95C5}"/>
              </a:ext>
            </a:extLst>
          </p:cNvPr>
          <p:cNvCxnSpPr>
            <a:cxnSpLocks/>
            <a:stCxn id="51" idx="6"/>
            <a:endCxn id="53" idx="2"/>
          </p:cNvCxnSpPr>
          <p:nvPr/>
        </p:nvCxnSpPr>
        <p:spPr>
          <a:xfrm flipV="1">
            <a:off x="3042458" y="4263485"/>
            <a:ext cx="1532907" cy="9135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/>
              <p:nvPr/>
            </p:nvSpPr>
            <p:spPr>
              <a:xfrm>
                <a:off x="390733" y="3035826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733" y="3035826"/>
                <a:ext cx="549763" cy="461665"/>
              </a:xfrm>
              <a:prstGeom prst="rect">
                <a:avLst/>
              </a:prstGeom>
              <a:blipFill>
                <a:blip r:embed="rId5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/>
              <p:nvPr/>
            </p:nvSpPr>
            <p:spPr>
              <a:xfrm>
                <a:off x="372328" y="4009554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328" y="4009554"/>
                <a:ext cx="549763" cy="461665"/>
              </a:xfrm>
              <a:prstGeom prst="rect">
                <a:avLst/>
              </a:prstGeom>
              <a:blipFill>
                <a:blip r:embed="rId6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타원 67">
            <a:extLst>
              <a:ext uri="{FF2B5EF4-FFF2-40B4-BE49-F238E27FC236}">
                <a16:creationId xmlns:a16="http://schemas.microsoft.com/office/drawing/2014/main" id="{916A8AF6-07CC-4F3B-9FEE-99D4216741BE}"/>
              </a:ext>
            </a:extLst>
          </p:cNvPr>
          <p:cNvSpPr/>
          <p:nvPr/>
        </p:nvSpPr>
        <p:spPr>
          <a:xfrm>
            <a:off x="5785072" y="303414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0B5BE696-505D-485E-AE99-9D8A4C140FDF}"/>
              </a:ext>
            </a:extLst>
          </p:cNvPr>
          <p:cNvSpPr/>
          <p:nvPr/>
        </p:nvSpPr>
        <p:spPr>
          <a:xfrm>
            <a:off x="5785072" y="395976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8985825-C5C5-4701-A58D-BF902BA5F183}"/>
              </a:ext>
            </a:extLst>
          </p:cNvPr>
          <p:cNvCxnSpPr>
            <a:cxnSpLocks/>
            <a:stCxn id="52" idx="6"/>
            <a:endCxn id="68" idx="2"/>
          </p:cNvCxnSpPr>
          <p:nvPr/>
        </p:nvCxnSpPr>
        <p:spPr>
          <a:xfrm flipV="1">
            <a:off x="5124527" y="3309028"/>
            <a:ext cx="660545" cy="198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0C74FE10-04DA-4B80-8B7B-29082C459287}"/>
              </a:ext>
            </a:extLst>
          </p:cNvPr>
          <p:cNvCxnSpPr>
            <a:cxnSpLocks/>
            <a:stCxn id="53" idx="6"/>
            <a:endCxn id="69" idx="2"/>
          </p:cNvCxnSpPr>
          <p:nvPr/>
        </p:nvCxnSpPr>
        <p:spPr>
          <a:xfrm flipV="1">
            <a:off x="5125127" y="4234648"/>
            <a:ext cx="659945" cy="288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2CA8736-00E0-4EA5-8FF0-80E03EE979E6}"/>
              </a:ext>
            </a:extLst>
          </p:cNvPr>
          <p:cNvCxnSpPr>
            <a:cxnSpLocks/>
            <a:stCxn id="53" idx="6"/>
            <a:endCxn id="68" idx="2"/>
          </p:cNvCxnSpPr>
          <p:nvPr/>
        </p:nvCxnSpPr>
        <p:spPr>
          <a:xfrm flipV="1">
            <a:off x="5125127" y="3309028"/>
            <a:ext cx="659945" cy="9544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A0BF44ED-AA2F-49DB-B441-DA6B2584646B}"/>
              </a:ext>
            </a:extLst>
          </p:cNvPr>
          <p:cNvCxnSpPr>
            <a:cxnSpLocks/>
            <a:stCxn id="52" idx="6"/>
            <a:endCxn id="69" idx="2"/>
          </p:cNvCxnSpPr>
          <p:nvPr/>
        </p:nvCxnSpPr>
        <p:spPr>
          <a:xfrm>
            <a:off x="5124527" y="3328862"/>
            <a:ext cx="660545" cy="9057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/>
              <p:nvPr/>
            </p:nvSpPr>
            <p:spPr>
              <a:xfrm>
                <a:off x="5785072" y="3078194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5072" y="3078194"/>
                <a:ext cx="549763" cy="461665"/>
              </a:xfrm>
              <a:prstGeom prst="rect">
                <a:avLst/>
              </a:prstGeom>
              <a:blipFill>
                <a:blip r:embed="rId7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/>
              <p:nvPr/>
            </p:nvSpPr>
            <p:spPr>
              <a:xfrm>
                <a:off x="5824341" y="3966939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4341" y="3966939"/>
                <a:ext cx="549763" cy="461665"/>
              </a:xfrm>
              <a:prstGeom prst="rect">
                <a:avLst/>
              </a:prstGeom>
              <a:blipFill>
                <a:blip r:embed="rId8"/>
                <a:stretch>
                  <a:fillRect b="-10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타원 75">
            <a:extLst>
              <a:ext uri="{FF2B5EF4-FFF2-40B4-BE49-F238E27FC236}">
                <a16:creationId xmlns:a16="http://schemas.microsoft.com/office/drawing/2014/main" id="{AEFE9C28-90D1-43F0-B61C-0B62AC56326C}"/>
              </a:ext>
            </a:extLst>
          </p:cNvPr>
          <p:cNvSpPr/>
          <p:nvPr/>
        </p:nvSpPr>
        <p:spPr>
          <a:xfrm>
            <a:off x="390732" y="2024039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CF5F0D16-8860-41A1-A895-9A04D12AA0B1}"/>
              </a:ext>
            </a:extLst>
          </p:cNvPr>
          <p:cNvCxnSpPr>
            <a:cxnSpLocks/>
            <a:stCxn id="76" idx="6"/>
            <a:endCxn id="49" idx="2"/>
          </p:cNvCxnSpPr>
          <p:nvPr/>
        </p:nvCxnSpPr>
        <p:spPr>
          <a:xfrm flipV="1">
            <a:off x="940494" y="2197101"/>
            <a:ext cx="1138040" cy="1018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/>
              <p:nvPr/>
            </p:nvSpPr>
            <p:spPr>
              <a:xfrm>
                <a:off x="821676" y="2570718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676" y="2570718"/>
                <a:ext cx="549763" cy="476669"/>
              </a:xfrm>
              <a:prstGeom prst="rect">
                <a:avLst/>
              </a:prstGeom>
              <a:blipFill>
                <a:blip r:embed="rId9"/>
                <a:stretch>
                  <a:fillRect r="-18889" b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/>
              <p:nvPr/>
            </p:nvSpPr>
            <p:spPr>
              <a:xfrm>
                <a:off x="1098703" y="1853980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703" y="1853980"/>
                <a:ext cx="549763" cy="476669"/>
              </a:xfrm>
              <a:prstGeom prst="rect">
                <a:avLst/>
              </a:prstGeom>
              <a:blipFill>
                <a:blip r:embed="rId10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9E4B099A-C6B8-4728-BBC9-A8919428664A}"/>
              </a:ext>
            </a:extLst>
          </p:cNvPr>
          <p:cNvCxnSpPr>
            <a:cxnSpLocks/>
            <a:stCxn id="76" idx="6"/>
            <a:endCxn id="50" idx="2"/>
          </p:cNvCxnSpPr>
          <p:nvPr/>
        </p:nvCxnSpPr>
        <p:spPr>
          <a:xfrm>
            <a:off x="940494" y="2298920"/>
            <a:ext cx="1142578" cy="13923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96163C06-EBCA-4895-8EE0-BE275E4B17E9}"/>
              </a:ext>
            </a:extLst>
          </p:cNvPr>
          <p:cNvCxnSpPr>
            <a:cxnSpLocks/>
            <a:stCxn id="76" idx="6"/>
            <a:endCxn id="51" idx="2"/>
          </p:cNvCxnSpPr>
          <p:nvPr/>
        </p:nvCxnSpPr>
        <p:spPr>
          <a:xfrm>
            <a:off x="940494" y="2298920"/>
            <a:ext cx="1138040" cy="28781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타원 48">
            <a:extLst>
              <a:ext uri="{FF2B5EF4-FFF2-40B4-BE49-F238E27FC236}">
                <a16:creationId xmlns:a16="http://schemas.microsoft.com/office/drawing/2014/main" id="{326A9A1C-DD0C-41B6-893E-4D903C3ED1A3}"/>
              </a:ext>
            </a:extLst>
          </p:cNvPr>
          <p:cNvSpPr/>
          <p:nvPr/>
        </p:nvSpPr>
        <p:spPr>
          <a:xfrm>
            <a:off x="2078534" y="1715139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DFA3F7ED-5019-4A86-80D3-0FBFD190AE20}"/>
              </a:ext>
            </a:extLst>
          </p:cNvPr>
          <p:cNvSpPr/>
          <p:nvPr/>
        </p:nvSpPr>
        <p:spPr>
          <a:xfrm>
            <a:off x="2091730" y="2055813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F906A92C-0DE8-4182-8961-FEEEFDABD441}"/>
              </a:ext>
            </a:extLst>
          </p:cNvPr>
          <p:cNvSpPr/>
          <p:nvPr/>
        </p:nvSpPr>
        <p:spPr>
          <a:xfrm>
            <a:off x="2682004" y="2055813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/>
              <p:nvPr/>
            </p:nvSpPr>
            <p:spPr>
              <a:xfrm>
                <a:off x="2003747" y="2049553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3747" y="2049553"/>
                <a:ext cx="549763" cy="36131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2F18E57F-0DC0-475A-8927-6652119E886F}"/>
              </a:ext>
            </a:extLst>
          </p:cNvPr>
          <p:cNvCxnSpPr>
            <a:cxnSpLocks/>
            <a:stCxn id="84" idx="6"/>
            <a:endCxn id="85" idx="2"/>
          </p:cNvCxnSpPr>
          <p:nvPr/>
        </p:nvCxnSpPr>
        <p:spPr>
          <a:xfrm>
            <a:off x="2446522" y="2233209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FB9BEE7F-7444-4308-A446-45D3FB946B74}"/>
                  </a:ext>
                </a:extLst>
              </p:cNvPr>
              <p:cNvSpPr txBox="1"/>
              <p:nvPr/>
            </p:nvSpPr>
            <p:spPr>
              <a:xfrm>
                <a:off x="2309637" y="1730009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FB9BEE7F-7444-4308-A446-45D3FB946B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637" y="1730009"/>
                <a:ext cx="549763" cy="307777"/>
              </a:xfrm>
              <a:prstGeom prst="rect">
                <a:avLst/>
              </a:prstGeom>
              <a:blipFill>
                <a:blip r:embed="rId12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4DCBFD07-7A39-490C-B1DE-F40A88B9FE08}"/>
                  </a:ext>
                </a:extLst>
              </p:cNvPr>
              <p:cNvSpPr txBox="1"/>
              <p:nvPr/>
            </p:nvSpPr>
            <p:spPr>
              <a:xfrm>
                <a:off x="2599683" y="2049553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4DCBFD07-7A39-490C-B1DE-F40A88B9FE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9683" y="2049553"/>
                <a:ext cx="549763" cy="36131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" name="타원 91">
            <a:extLst>
              <a:ext uri="{FF2B5EF4-FFF2-40B4-BE49-F238E27FC236}">
                <a16:creationId xmlns:a16="http://schemas.microsoft.com/office/drawing/2014/main" id="{43A4C959-E703-488B-998A-C75790145380}"/>
              </a:ext>
            </a:extLst>
          </p:cNvPr>
          <p:cNvSpPr/>
          <p:nvPr/>
        </p:nvSpPr>
        <p:spPr>
          <a:xfrm>
            <a:off x="2091730" y="3522435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A465BC65-59A8-4E6D-8169-B38AF90D2F9D}"/>
              </a:ext>
            </a:extLst>
          </p:cNvPr>
          <p:cNvSpPr/>
          <p:nvPr/>
        </p:nvSpPr>
        <p:spPr>
          <a:xfrm>
            <a:off x="2682004" y="3522435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903DC21B-1970-4299-876D-1286AF477ABD}"/>
                  </a:ext>
                </a:extLst>
              </p:cNvPr>
              <p:cNvSpPr txBox="1"/>
              <p:nvPr/>
            </p:nvSpPr>
            <p:spPr>
              <a:xfrm>
                <a:off x="2003747" y="3516175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903DC21B-1970-4299-876D-1286AF477A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3747" y="3516175"/>
                <a:ext cx="549763" cy="36131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92A9D62E-6CC3-4260-996F-C3FD368F91D9}"/>
              </a:ext>
            </a:extLst>
          </p:cNvPr>
          <p:cNvCxnSpPr>
            <a:cxnSpLocks/>
            <a:stCxn id="92" idx="6"/>
            <a:endCxn id="93" idx="2"/>
          </p:cNvCxnSpPr>
          <p:nvPr/>
        </p:nvCxnSpPr>
        <p:spPr>
          <a:xfrm>
            <a:off x="2446522" y="3699831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BCBC8E7C-9C6A-43B6-A99C-BFE6FED6C4DE}"/>
                  </a:ext>
                </a:extLst>
              </p:cNvPr>
              <p:cNvSpPr txBox="1"/>
              <p:nvPr/>
            </p:nvSpPr>
            <p:spPr>
              <a:xfrm>
                <a:off x="2309637" y="3196631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BCBC8E7C-9C6A-43B6-A99C-BFE6FED6C4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637" y="3196631"/>
                <a:ext cx="549763" cy="307777"/>
              </a:xfrm>
              <a:prstGeom prst="rect">
                <a:avLst/>
              </a:prstGeom>
              <a:blipFill>
                <a:blip r:embed="rId15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8E385FE1-50BF-4B3C-9095-2126FE304952}"/>
                  </a:ext>
                </a:extLst>
              </p:cNvPr>
              <p:cNvSpPr txBox="1"/>
              <p:nvPr/>
            </p:nvSpPr>
            <p:spPr>
              <a:xfrm>
                <a:off x="2599683" y="3516175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8E385FE1-50BF-4B3C-9095-2126FE3049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9683" y="3516175"/>
                <a:ext cx="549763" cy="36131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8" name="타원 97">
            <a:extLst>
              <a:ext uri="{FF2B5EF4-FFF2-40B4-BE49-F238E27FC236}">
                <a16:creationId xmlns:a16="http://schemas.microsoft.com/office/drawing/2014/main" id="{67FA953B-C82A-406B-9B96-05B91D2FC300}"/>
              </a:ext>
            </a:extLst>
          </p:cNvPr>
          <p:cNvSpPr/>
          <p:nvPr/>
        </p:nvSpPr>
        <p:spPr>
          <a:xfrm>
            <a:off x="2091730" y="5016644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E5B52A11-D044-4F65-B7E6-D56D9F344B82}"/>
              </a:ext>
            </a:extLst>
          </p:cNvPr>
          <p:cNvSpPr/>
          <p:nvPr/>
        </p:nvSpPr>
        <p:spPr>
          <a:xfrm>
            <a:off x="2682004" y="5016644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998F7561-F085-41AF-BD90-A051FF434173}"/>
                  </a:ext>
                </a:extLst>
              </p:cNvPr>
              <p:cNvSpPr txBox="1"/>
              <p:nvPr/>
            </p:nvSpPr>
            <p:spPr>
              <a:xfrm>
                <a:off x="2003747" y="5010384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998F7561-F085-41AF-BD90-A051FF4341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3747" y="5010384"/>
                <a:ext cx="549763" cy="361317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04A57452-638C-4278-B556-471E857148F1}"/>
              </a:ext>
            </a:extLst>
          </p:cNvPr>
          <p:cNvCxnSpPr>
            <a:cxnSpLocks/>
            <a:stCxn id="98" idx="6"/>
            <a:endCxn id="99" idx="2"/>
          </p:cNvCxnSpPr>
          <p:nvPr/>
        </p:nvCxnSpPr>
        <p:spPr>
          <a:xfrm>
            <a:off x="2446522" y="5194040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B1284551-EAE8-4A63-A1FC-E96DE9B0C2A9}"/>
                  </a:ext>
                </a:extLst>
              </p:cNvPr>
              <p:cNvSpPr txBox="1"/>
              <p:nvPr/>
            </p:nvSpPr>
            <p:spPr>
              <a:xfrm>
                <a:off x="2309637" y="4690840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B1284551-EAE8-4A63-A1FC-E96DE9B0C2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637" y="4690840"/>
                <a:ext cx="549763" cy="307777"/>
              </a:xfrm>
              <a:prstGeom prst="rect">
                <a:avLst/>
              </a:prstGeom>
              <a:blipFill>
                <a:blip r:embed="rId15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A5B677B8-2D1A-4F39-8180-42E2234EF7AC}"/>
                  </a:ext>
                </a:extLst>
              </p:cNvPr>
              <p:cNvSpPr txBox="1"/>
              <p:nvPr/>
            </p:nvSpPr>
            <p:spPr>
              <a:xfrm>
                <a:off x="2599683" y="5010384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A5B677B8-2D1A-4F39-8180-42E2234EF7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9683" y="5010384"/>
                <a:ext cx="549763" cy="361317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4" name="타원 133">
            <a:extLst>
              <a:ext uri="{FF2B5EF4-FFF2-40B4-BE49-F238E27FC236}">
                <a16:creationId xmlns:a16="http://schemas.microsoft.com/office/drawing/2014/main" id="{5B384AA1-33E7-4CEA-B2FA-10661631497F}"/>
              </a:ext>
            </a:extLst>
          </p:cNvPr>
          <p:cNvSpPr/>
          <p:nvPr/>
        </p:nvSpPr>
        <p:spPr>
          <a:xfrm>
            <a:off x="2285615" y="67468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6FAC5257-7E35-492B-B048-83A1C2C15118}"/>
              </a:ext>
            </a:extLst>
          </p:cNvPr>
          <p:cNvCxnSpPr>
            <a:cxnSpLocks/>
            <a:stCxn id="134" idx="5"/>
            <a:endCxn id="52" idx="2"/>
          </p:cNvCxnSpPr>
          <p:nvPr/>
        </p:nvCxnSpPr>
        <p:spPr>
          <a:xfrm>
            <a:off x="2754866" y="1143938"/>
            <a:ext cx="1819899" cy="21849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50A10579-F9F7-49F4-9AEC-045576EBF8D1}"/>
              </a:ext>
            </a:extLst>
          </p:cNvPr>
          <p:cNvCxnSpPr>
            <a:cxnSpLocks/>
            <a:stCxn id="134" idx="5"/>
            <a:endCxn id="53" idx="2"/>
          </p:cNvCxnSpPr>
          <p:nvPr/>
        </p:nvCxnSpPr>
        <p:spPr>
          <a:xfrm>
            <a:off x="2754866" y="1143938"/>
            <a:ext cx="1820499" cy="31195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타원 142">
            <a:extLst>
              <a:ext uri="{FF2B5EF4-FFF2-40B4-BE49-F238E27FC236}">
                <a16:creationId xmlns:a16="http://schemas.microsoft.com/office/drawing/2014/main" id="{78DB4469-BF58-4991-9BDD-A8E861B9A071}"/>
              </a:ext>
            </a:extLst>
          </p:cNvPr>
          <p:cNvSpPr/>
          <p:nvPr/>
        </p:nvSpPr>
        <p:spPr>
          <a:xfrm>
            <a:off x="4574765" y="2155803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44" name="직선 화살표 연결선 143">
            <a:extLst>
              <a:ext uri="{FF2B5EF4-FFF2-40B4-BE49-F238E27FC236}">
                <a16:creationId xmlns:a16="http://schemas.microsoft.com/office/drawing/2014/main" id="{1549A0C0-7504-4656-B8A8-A9F0ABF818CF}"/>
              </a:ext>
            </a:extLst>
          </p:cNvPr>
          <p:cNvCxnSpPr>
            <a:cxnSpLocks/>
            <a:stCxn id="143" idx="5"/>
            <a:endCxn id="81" idx="1"/>
          </p:cNvCxnSpPr>
          <p:nvPr/>
        </p:nvCxnSpPr>
        <p:spPr>
          <a:xfrm>
            <a:off x="5044016" y="2625054"/>
            <a:ext cx="741056" cy="683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직선 화살표 연결선 147">
            <a:extLst>
              <a:ext uri="{FF2B5EF4-FFF2-40B4-BE49-F238E27FC236}">
                <a16:creationId xmlns:a16="http://schemas.microsoft.com/office/drawing/2014/main" id="{A22A3B6C-F61D-480B-A314-DAE1EC9E2D9C}"/>
              </a:ext>
            </a:extLst>
          </p:cNvPr>
          <p:cNvCxnSpPr>
            <a:cxnSpLocks/>
            <a:stCxn id="143" idx="5"/>
            <a:endCxn id="69" idx="2"/>
          </p:cNvCxnSpPr>
          <p:nvPr/>
        </p:nvCxnSpPr>
        <p:spPr>
          <a:xfrm>
            <a:off x="5044016" y="2625054"/>
            <a:ext cx="741056" cy="16095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31A95DE4-71E8-407E-ABB5-1CCEDE21804E}"/>
                  </a:ext>
                </a:extLst>
              </p:cNvPr>
              <p:cNvSpPr txBox="1"/>
              <p:nvPr/>
            </p:nvSpPr>
            <p:spPr>
              <a:xfrm>
                <a:off x="3606325" y="1811218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31A95DE4-71E8-407E-ABB5-1CCEDE2180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6325" y="1811218"/>
                <a:ext cx="549763" cy="476669"/>
              </a:xfrm>
              <a:prstGeom prst="rect">
                <a:avLst/>
              </a:prstGeom>
              <a:blipFill>
                <a:blip r:embed="rId19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3F28812A-A84D-45A9-B14D-055E82EFA27B}"/>
                  </a:ext>
                </a:extLst>
              </p:cNvPr>
              <p:cNvSpPr txBox="1"/>
              <p:nvPr/>
            </p:nvSpPr>
            <p:spPr>
              <a:xfrm>
                <a:off x="3312042" y="2646178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3F28812A-A84D-45A9-B14D-055E82EFA2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2042" y="2646178"/>
                <a:ext cx="549763" cy="476669"/>
              </a:xfrm>
              <a:prstGeom prst="rect">
                <a:avLst/>
              </a:prstGeom>
              <a:blipFill>
                <a:blip r:embed="rId20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78C54ADE-DFE4-4E2D-AC41-D31D40960F76}"/>
                  </a:ext>
                </a:extLst>
              </p:cNvPr>
              <p:cNvSpPr txBox="1"/>
              <p:nvPr/>
            </p:nvSpPr>
            <p:spPr>
              <a:xfrm>
                <a:off x="3297478" y="349425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78C54ADE-DFE4-4E2D-AC41-D31D40960F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7478" y="3494257"/>
                <a:ext cx="549763" cy="476669"/>
              </a:xfrm>
              <a:prstGeom prst="rect">
                <a:avLst/>
              </a:prstGeom>
              <a:blipFill>
                <a:blip r:embed="rId21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E01D9C30-CB8A-429A-9D5D-1E217058E569}"/>
                  </a:ext>
                </a:extLst>
              </p:cNvPr>
              <p:cNvSpPr txBox="1"/>
              <p:nvPr/>
            </p:nvSpPr>
            <p:spPr>
              <a:xfrm>
                <a:off x="3348348" y="4521948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E01D9C30-CB8A-429A-9D5D-1E217058E5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8348" y="4521948"/>
                <a:ext cx="549763" cy="476669"/>
              </a:xfrm>
              <a:prstGeom prst="rect">
                <a:avLst/>
              </a:prstGeom>
              <a:blipFill>
                <a:blip r:embed="rId22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22" name="TextBox 7221">
                <a:extLst>
                  <a:ext uri="{FF2B5EF4-FFF2-40B4-BE49-F238E27FC236}">
                    <a16:creationId xmlns:a16="http://schemas.microsoft.com/office/drawing/2014/main" id="{F3C55F58-23B4-4824-A765-5271F4FD40AA}"/>
                  </a:ext>
                </a:extLst>
              </p:cNvPr>
              <p:cNvSpPr txBox="1"/>
              <p:nvPr/>
            </p:nvSpPr>
            <p:spPr>
              <a:xfrm>
                <a:off x="6849585" y="5084340"/>
                <a:ext cx="3823051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7222" name="TextBox 7221">
                <a:extLst>
                  <a:ext uri="{FF2B5EF4-FFF2-40B4-BE49-F238E27FC236}">
                    <a16:creationId xmlns:a16="http://schemas.microsoft.com/office/drawing/2014/main" id="{F3C55F58-23B4-4824-A765-5271F4FD40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9585" y="5084340"/>
                <a:ext cx="3823051" cy="361317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23" name="TextBox 7222">
                <a:extLst>
                  <a:ext uri="{FF2B5EF4-FFF2-40B4-BE49-F238E27FC236}">
                    <a16:creationId xmlns:a16="http://schemas.microsoft.com/office/drawing/2014/main" id="{2793BFA9-A3EE-4985-A301-969CFD85D25B}"/>
                  </a:ext>
                </a:extLst>
              </p:cNvPr>
              <p:cNvSpPr txBox="1"/>
              <p:nvPr/>
            </p:nvSpPr>
            <p:spPr>
              <a:xfrm>
                <a:off x="7135635" y="4097562"/>
                <a:ext cx="2271015" cy="3222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p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sSup>
                        <m:s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7223" name="TextBox 7222">
                <a:extLst>
                  <a:ext uri="{FF2B5EF4-FFF2-40B4-BE49-F238E27FC236}">
                    <a16:creationId xmlns:a16="http://schemas.microsoft.com/office/drawing/2014/main" id="{2793BFA9-A3EE-4985-A301-969CFD85D2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5635" y="4097562"/>
                <a:ext cx="2271015" cy="322268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224" name="TextBox 7223">
                <a:extLst>
                  <a:ext uri="{FF2B5EF4-FFF2-40B4-BE49-F238E27FC236}">
                    <a16:creationId xmlns:a16="http://schemas.microsoft.com/office/drawing/2014/main" id="{07A214D2-E84B-41EE-BA0F-9CF5746C7424}"/>
                  </a:ext>
                </a:extLst>
              </p:cNvPr>
              <p:cNvSpPr txBox="1"/>
              <p:nvPr/>
            </p:nvSpPr>
            <p:spPr>
              <a:xfrm>
                <a:off x="5256592" y="4516701"/>
                <a:ext cx="5770666" cy="4147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d>
                          <m:d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p>
                    <m:r>
                      <a:rPr lang="en-US" altLang="ko-KR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bSup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bSup>
                      </m:e>
                    </m:d>
                    <m:r>
                      <a:rPr lang="en-US" altLang="ko-KR" sz="1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 </m:t>
                    </m:r>
                    <m:sSup>
                      <m:sSupPr>
                        <m:ctrlP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d>
                          <m:d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altLang="ko-KR" sz="1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</m:e>
                    </m:d>
                    <m:r>
                      <a:rPr lang="en-US" altLang="ko-KR" sz="1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d>
                          <m:d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p>
                    <m:r>
                      <a:rPr lang="en-US" altLang="ko-KR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=(</m:t>
                    </m:r>
                    <m:sSubSup>
                      <m:sSubSupPr>
                        <m:ctrlP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d>
                          <m:d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bSup>
                    <m:r>
                      <a:rPr lang="en-US" altLang="ko-KR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d>
                          <m:d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bSup>
                    <m:r>
                      <a:rPr lang="en-US" altLang="ko-KR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1400"/>
                  <a:t>)</a:t>
                </a:r>
                <a:endParaRPr lang="ko-KR" altLang="en-US" sz="1400"/>
              </a:p>
            </p:txBody>
          </p:sp>
        </mc:Choice>
        <mc:Fallback>
          <p:sp>
            <p:nvSpPr>
              <p:cNvPr id="7224" name="TextBox 7223">
                <a:extLst>
                  <a:ext uri="{FF2B5EF4-FFF2-40B4-BE49-F238E27FC236}">
                    <a16:creationId xmlns:a16="http://schemas.microsoft.com/office/drawing/2014/main" id="{07A214D2-E84B-41EE-BA0F-9CF5746C74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6592" y="4516701"/>
                <a:ext cx="5770666" cy="414729"/>
              </a:xfrm>
              <a:prstGeom prst="rect">
                <a:avLst/>
              </a:prstGeom>
              <a:blipFill>
                <a:blip r:embed="rId25"/>
                <a:stretch>
                  <a:fillRect b="-29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25" name="TextBox 7224">
                <a:extLst>
                  <a:ext uri="{FF2B5EF4-FFF2-40B4-BE49-F238E27FC236}">
                    <a16:creationId xmlns:a16="http://schemas.microsoft.com/office/drawing/2014/main" id="{0B8E2F91-1E3E-4092-A16D-80C5E417CEDC}"/>
                  </a:ext>
                </a:extLst>
              </p:cNvPr>
              <p:cNvSpPr txBox="1"/>
              <p:nvPr/>
            </p:nvSpPr>
            <p:spPr>
              <a:xfrm>
                <a:off x="3149446" y="5723752"/>
                <a:ext cx="3643369" cy="8611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altLang="ko-K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altLang="ko-K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altLang="ko-K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bSup>
                        </m:e>
                      </m:d>
                      <m:r>
                        <a:rPr lang="en-US" altLang="ko-KR" sz="1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altLang="ko-K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ko-KR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ko-KR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1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m:rPr>
                          <m:nor/>
                        </m:rPr>
                        <a:rPr lang="en-US" altLang="ko-KR" sz="1400"/>
                        <m:t>)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225" name="TextBox 7224">
                <a:extLst>
                  <a:ext uri="{FF2B5EF4-FFF2-40B4-BE49-F238E27FC236}">
                    <a16:creationId xmlns:a16="http://schemas.microsoft.com/office/drawing/2014/main" id="{0B8E2F91-1E3E-4092-A16D-80C5E417CE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9446" y="5723752"/>
                <a:ext cx="3643369" cy="861198"/>
              </a:xfrm>
              <a:prstGeom prst="rect">
                <a:avLst/>
              </a:prstGeom>
              <a:blipFill>
                <a:blip r:embed="rId26"/>
                <a:stretch>
                  <a:fillRect b="-70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26" name="TextBox 7225">
                <a:extLst>
                  <a:ext uri="{FF2B5EF4-FFF2-40B4-BE49-F238E27FC236}">
                    <a16:creationId xmlns:a16="http://schemas.microsoft.com/office/drawing/2014/main" id="{465018E8-B444-43AE-8D20-B6F2B677C05D}"/>
                  </a:ext>
                </a:extLst>
              </p:cNvPr>
              <p:cNvSpPr txBox="1"/>
              <p:nvPr/>
            </p:nvSpPr>
            <p:spPr>
              <a:xfrm>
                <a:off x="3910308" y="5281668"/>
                <a:ext cx="3602958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</m:e>
                    </m:d>
                    <m:r>
                      <a:rPr lang="en-US" altLang="ko-KR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d>
                      <m:dPr>
                        <m:ctrlP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b="0" i="1" smtClean="0">
                            <a:solidFill>
                              <a:srgbClr val="3399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⇒(</m:t>
                    </m:r>
                    <m:r>
                      <a:rPr lang="en-US" altLang="ko-KR" b="0" i="1" smtClean="0">
                        <a:solidFill>
                          <a:srgbClr val="3399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,)</m:t>
                    </m:r>
                  </m:oMath>
                </a14:m>
                <a:r>
                  <a:rPr lang="en-US" altLang="ko-KR"/>
                  <a:t>(</a:t>
                </a:r>
                <a:endParaRPr lang="ko-KR" altLang="en-US"/>
              </a:p>
            </p:txBody>
          </p:sp>
        </mc:Choice>
        <mc:Fallback xmlns="">
          <p:sp>
            <p:nvSpPr>
              <p:cNvPr id="7226" name="TextBox 7225">
                <a:extLst>
                  <a:ext uri="{FF2B5EF4-FFF2-40B4-BE49-F238E27FC236}">
                    <a16:creationId xmlns:a16="http://schemas.microsoft.com/office/drawing/2014/main" id="{465018E8-B444-43AE-8D20-B6F2B677C0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0308" y="5281668"/>
                <a:ext cx="3602958" cy="338554"/>
              </a:xfrm>
              <a:prstGeom prst="rect">
                <a:avLst/>
              </a:prstGeom>
              <a:blipFill>
                <a:blip r:embed="rId27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8" name="TextBox 177">
                <a:extLst>
                  <a:ext uri="{FF2B5EF4-FFF2-40B4-BE49-F238E27FC236}">
                    <a16:creationId xmlns:a16="http://schemas.microsoft.com/office/drawing/2014/main" id="{2D23FB8C-61E4-490F-969D-67A226CAE8CB}"/>
                  </a:ext>
                </a:extLst>
              </p:cNvPr>
              <p:cNvSpPr txBox="1"/>
              <p:nvPr/>
            </p:nvSpPr>
            <p:spPr>
              <a:xfrm>
                <a:off x="6849584" y="5549476"/>
                <a:ext cx="3823051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23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78" name="TextBox 177">
                <a:extLst>
                  <a:ext uri="{FF2B5EF4-FFF2-40B4-BE49-F238E27FC236}">
                    <a16:creationId xmlns:a16="http://schemas.microsoft.com/office/drawing/2014/main" id="{2D23FB8C-61E4-490F-969D-67A226CAE8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9584" y="5549476"/>
                <a:ext cx="3823051" cy="361317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186503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타원 106">
            <a:extLst>
              <a:ext uri="{FF2B5EF4-FFF2-40B4-BE49-F238E27FC236}">
                <a16:creationId xmlns:a16="http://schemas.microsoft.com/office/drawing/2014/main" id="{5EB993CD-286E-41BF-9542-ADF1EB69E93A}"/>
              </a:ext>
            </a:extLst>
          </p:cNvPr>
          <p:cNvSpPr/>
          <p:nvPr/>
        </p:nvSpPr>
        <p:spPr>
          <a:xfrm>
            <a:off x="4549591" y="4180712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16E62471-DDED-4901-89A9-400CFFCA4B5D}"/>
              </a:ext>
            </a:extLst>
          </p:cNvPr>
          <p:cNvSpPr/>
          <p:nvPr/>
        </p:nvSpPr>
        <p:spPr>
          <a:xfrm>
            <a:off x="4562147" y="2832301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8F699DD0-3440-4190-A019-1D145ACA27BF}"/>
              </a:ext>
            </a:extLst>
          </p:cNvPr>
          <p:cNvSpPr/>
          <p:nvPr/>
        </p:nvSpPr>
        <p:spPr>
          <a:xfrm>
            <a:off x="2083072" y="3209349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B8FF6D2-3530-42EF-9C65-2D70240544FF}"/>
              </a:ext>
            </a:extLst>
          </p:cNvPr>
          <p:cNvSpPr/>
          <p:nvPr/>
        </p:nvSpPr>
        <p:spPr>
          <a:xfrm>
            <a:off x="2078534" y="4695104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중요한 표기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A7CDF17-8A46-4F8B-9366-93F36C569906}"/>
              </a:ext>
            </a:extLst>
          </p:cNvPr>
          <p:cNvSpPr/>
          <p:nvPr/>
        </p:nvSpPr>
        <p:spPr>
          <a:xfrm>
            <a:off x="390733" y="3031876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06753B8-D90E-422A-A65F-45DD1CB3E5C1}"/>
              </a:ext>
            </a:extLst>
          </p:cNvPr>
          <p:cNvSpPr/>
          <p:nvPr/>
        </p:nvSpPr>
        <p:spPr>
          <a:xfrm>
            <a:off x="390733" y="4007984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DA4EB9B-FC4B-4294-B051-6226CDCF7AFB}"/>
              </a:ext>
            </a:extLst>
          </p:cNvPr>
          <p:cNvCxnSpPr>
            <a:cxnSpLocks/>
            <a:stCxn id="47" idx="6"/>
            <a:endCxn id="49" idx="2"/>
          </p:cNvCxnSpPr>
          <p:nvPr/>
        </p:nvCxnSpPr>
        <p:spPr>
          <a:xfrm flipV="1">
            <a:off x="940495" y="2197101"/>
            <a:ext cx="1138039" cy="11096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7B992C75-18CE-46FD-BFCA-761778BAFAD8}"/>
              </a:ext>
            </a:extLst>
          </p:cNvPr>
          <p:cNvCxnSpPr>
            <a:cxnSpLocks/>
            <a:stCxn id="47" idx="6"/>
            <a:endCxn id="50" idx="2"/>
          </p:cNvCxnSpPr>
          <p:nvPr/>
        </p:nvCxnSpPr>
        <p:spPr>
          <a:xfrm>
            <a:off x="940495" y="3306757"/>
            <a:ext cx="1142577" cy="3845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9586A3D5-006B-4671-A7FB-FDF3B1F25C37}"/>
              </a:ext>
            </a:extLst>
          </p:cNvPr>
          <p:cNvCxnSpPr>
            <a:cxnSpLocks/>
            <a:stCxn id="47" idx="6"/>
            <a:endCxn id="51" idx="2"/>
          </p:cNvCxnSpPr>
          <p:nvPr/>
        </p:nvCxnSpPr>
        <p:spPr>
          <a:xfrm>
            <a:off x="940495" y="3306757"/>
            <a:ext cx="1138039" cy="18703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DC99084A-91BD-411E-89CA-91FEDEF73D6A}"/>
              </a:ext>
            </a:extLst>
          </p:cNvPr>
          <p:cNvCxnSpPr>
            <a:cxnSpLocks/>
            <a:stCxn id="48" idx="6"/>
            <a:endCxn id="49" idx="2"/>
          </p:cNvCxnSpPr>
          <p:nvPr/>
        </p:nvCxnSpPr>
        <p:spPr>
          <a:xfrm flipV="1">
            <a:off x="940495" y="2197101"/>
            <a:ext cx="1138039" cy="20857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97F1CBEF-73B7-457E-A499-4B67DEA7C700}"/>
              </a:ext>
            </a:extLst>
          </p:cNvPr>
          <p:cNvCxnSpPr>
            <a:cxnSpLocks/>
            <a:stCxn id="48" idx="6"/>
            <a:endCxn id="50" idx="2"/>
          </p:cNvCxnSpPr>
          <p:nvPr/>
        </p:nvCxnSpPr>
        <p:spPr>
          <a:xfrm flipV="1">
            <a:off x="940495" y="3691311"/>
            <a:ext cx="1142577" cy="5915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48ECE3D5-5FD8-43A7-9E7B-EB936361ED4C}"/>
              </a:ext>
            </a:extLst>
          </p:cNvPr>
          <p:cNvCxnSpPr>
            <a:cxnSpLocks/>
            <a:stCxn id="48" idx="6"/>
            <a:endCxn id="51" idx="2"/>
          </p:cNvCxnSpPr>
          <p:nvPr/>
        </p:nvCxnSpPr>
        <p:spPr>
          <a:xfrm>
            <a:off x="940495" y="4282865"/>
            <a:ext cx="1138039" cy="8942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F07B83A-C6E7-4C41-B7B9-962613527968}"/>
              </a:ext>
            </a:extLst>
          </p:cNvPr>
          <p:cNvCxnSpPr>
            <a:cxnSpLocks/>
            <a:stCxn id="49" idx="6"/>
            <a:endCxn id="83" idx="2"/>
          </p:cNvCxnSpPr>
          <p:nvPr/>
        </p:nvCxnSpPr>
        <p:spPr>
          <a:xfrm>
            <a:off x="3042458" y="2197101"/>
            <a:ext cx="1519689" cy="111716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A39703CF-E04F-43B5-942B-5E5BE8E2FA71}"/>
              </a:ext>
            </a:extLst>
          </p:cNvPr>
          <p:cNvCxnSpPr>
            <a:cxnSpLocks/>
            <a:stCxn id="49" idx="6"/>
            <a:endCxn id="107" idx="2"/>
          </p:cNvCxnSpPr>
          <p:nvPr/>
        </p:nvCxnSpPr>
        <p:spPr>
          <a:xfrm>
            <a:off x="3042458" y="2197101"/>
            <a:ext cx="1507133" cy="24655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438B000-6ACF-4467-9FDB-DBDA8235BC17}"/>
              </a:ext>
            </a:extLst>
          </p:cNvPr>
          <p:cNvCxnSpPr>
            <a:cxnSpLocks/>
            <a:stCxn id="50" idx="6"/>
            <a:endCxn id="83" idx="2"/>
          </p:cNvCxnSpPr>
          <p:nvPr/>
        </p:nvCxnSpPr>
        <p:spPr>
          <a:xfrm flipV="1">
            <a:off x="3046996" y="3314263"/>
            <a:ext cx="1515151" cy="37704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062A05F9-351D-418D-95E8-A9EE46E3B6A0}"/>
              </a:ext>
            </a:extLst>
          </p:cNvPr>
          <p:cNvCxnSpPr>
            <a:cxnSpLocks/>
            <a:stCxn id="50" idx="6"/>
            <a:endCxn id="107" idx="2"/>
          </p:cNvCxnSpPr>
          <p:nvPr/>
        </p:nvCxnSpPr>
        <p:spPr>
          <a:xfrm>
            <a:off x="3046996" y="3691311"/>
            <a:ext cx="1502595" cy="9713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09A5BC18-0CD2-42CF-B176-99E6E1899C34}"/>
              </a:ext>
            </a:extLst>
          </p:cNvPr>
          <p:cNvCxnSpPr>
            <a:cxnSpLocks/>
            <a:stCxn id="51" idx="6"/>
            <a:endCxn id="83" idx="2"/>
          </p:cNvCxnSpPr>
          <p:nvPr/>
        </p:nvCxnSpPr>
        <p:spPr>
          <a:xfrm flipV="1">
            <a:off x="3042458" y="3314263"/>
            <a:ext cx="1519689" cy="186280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B5F7E0FA-8B5B-4457-8157-5F13902C95C5}"/>
              </a:ext>
            </a:extLst>
          </p:cNvPr>
          <p:cNvCxnSpPr>
            <a:cxnSpLocks/>
            <a:stCxn id="51" idx="6"/>
            <a:endCxn id="107" idx="2"/>
          </p:cNvCxnSpPr>
          <p:nvPr/>
        </p:nvCxnSpPr>
        <p:spPr>
          <a:xfrm flipV="1">
            <a:off x="3042458" y="4662674"/>
            <a:ext cx="1507133" cy="5143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/>
              <p:nvPr/>
            </p:nvSpPr>
            <p:spPr>
              <a:xfrm>
                <a:off x="390733" y="3035826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733" y="3035826"/>
                <a:ext cx="549763" cy="461665"/>
              </a:xfrm>
              <a:prstGeom prst="rect">
                <a:avLst/>
              </a:prstGeom>
              <a:blipFill>
                <a:blip r:embed="rId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/>
              <p:nvPr/>
            </p:nvSpPr>
            <p:spPr>
              <a:xfrm>
                <a:off x="372328" y="4009554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328" y="4009554"/>
                <a:ext cx="549763" cy="461665"/>
              </a:xfrm>
              <a:prstGeom prst="rect">
                <a:avLst/>
              </a:prstGeom>
              <a:blipFill>
                <a:blip r:embed="rId4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타원 67">
            <a:extLst>
              <a:ext uri="{FF2B5EF4-FFF2-40B4-BE49-F238E27FC236}">
                <a16:creationId xmlns:a16="http://schemas.microsoft.com/office/drawing/2014/main" id="{916A8AF6-07CC-4F3B-9FEE-99D4216741BE}"/>
              </a:ext>
            </a:extLst>
          </p:cNvPr>
          <p:cNvSpPr/>
          <p:nvPr/>
        </p:nvSpPr>
        <p:spPr>
          <a:xfrm>
            <a:off x="6867767" y="3082364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0B5BE696-505D-485E-AE99-9D8A4C140FDF}"/>
              </a:ext>
            </a:extLst>
          </p:cNvPr>
          <p:cNvSpPr/>
          <p:nvPr/>
        </p:nvSpPr>
        <p:spPr>
          <a:xfrm>
            <a:off x="6867767" y="4007984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8985825-C5C5-4701-A58D-BF902BA5F183}"/>
              </a:ext>
            </a:extLst>
          </p:cNvPr>
          <p:cNvCxnSpPr>
            <a:cxnSpLocks/>
            <a:stCxn id="83" idx="6"/>
            <a:endCxn id="68" idx="2"/>
          </p:cNvCxnSpPr>
          <p:nvPr/>
        </p:nvCxnSpPr>
        <p:spPr>
          <a:xfrm>
            <a:off x="5526071" y="3314263"/>
            <a:ext cx="1341696" cy="4298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0C74FE10-04DA-4B80-8B7B-29082C459287}"/>
              </a:ext>
            </a:extLst>
          </p:cNvPr>
          <p:cNvCxnSpPr>
            <a:cxnSpLocks/>
            <a:stCxn id="107" idx="6"/>
            <a:endCxn id="69" idx="2"/>
          </p:cNvCxnSpPr>
          <p:nvPr/>
        </p:nvCxnSpPr>
        <p:spPr>
          <a:xfrm flipV="1">
            <a:off x="5513515" y="4282865"/>
            <a:ext cx="1354252" cy="3798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2CA8736-00E0-4EA5-8FF0-80E03EE979E6}"/>
              </a:ext>
            </a:extLst>
          </p:cNvPr>
          <p:cNvCxnSpPr>
            <a:cxnSpLocks/>
            <a:stCxn id="107" idx="6"/>
            <a:endCxn id="68" idx="2"/>
          </p:cNvCxnSpPr>
          <p:nvPr/>
        </p:nvCxnSpPr>
        <p:spPr>
          <a:xfrm flipV="1">
            <a:off x="5513515" y="3357245"/>
            <a:ext cx="1354252" cy="130542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A0BF44ED-AA2F-49DB-B441-DA6B2584646B}"/>
              </a:ext>
            </a:extLst>
          </p:cNvPr>
          <p:cNvCxnSpPr>
            <a:cxnSpLocks/>
            <a:stCxn id="83" idx="6"/>
            <a:endCxn id="69" idx="2"/>
          </p:cNvCxnSpPr>
          <p:nvPr/>
        </p:nvCxnSpPr>
        <p:spPr>
          <a:xfrm>
            <a:off x="5526071" y="3314263"/>
            <a:ext cx="1341696" cy="9686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타원 75">
            <a:extLst>
              <a:ext uri="{FF2B5EF4-FFF2-40B4-BE49-F238E27FC236}">
                <a16:creationId xmlns:a16="http://schemas.microsoft.com/office/drawing/2014/main" id="{AEFE9C28-90D1-43F0-B61C-0B62AC56326C}"/>
              </a:ext>
            </a:extLst>
          </p:cNvPr>
          <p:cNvSpPr/>
          <p:nvPr/>
        </p:nvSpPr>
        <p:spPr>
          <a:xfrm>
            <a:off x="390732" y="2024039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CF5F0D16-8860-41A1-A895-9A04D12AA0B1}"/>
              </a:ext>
            </a:extLst>
          </p:cNvPr>
          <p:cNvCxnSpPr>
            <a:cxnSpLocks/>
            <a:stCxn id="76" idx="6"/>
            <a:endCxn id="49" idx="2"/>
          </p:cNvCxnSpPr>
          <p:nvPr/>
        </p:nvCxnSpPr>
        <p:spPr>
          <a:xfrm flipV="1">
            <a:off x="940494" y="2197101"/>
            <a:ext cx="1138040" cy="1018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/>
              <p:nvPr/>
            </p:nvSpPr>
            <p:spPr>
              <a:xfrm>
                <a:off x="821676" y="2570718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676" y="2570718"/>
                <a:ext cx="549763" cy="476669"/>
              </a:xfrm>
              <a:prstGeom prst="rect">
                <a:avLst/>
              </a:prstGeom>
              <a:blipFill>
                <a:blip r:embed="rId5"/>
                <a:stretch>
                  <a:fillRect r="-18889" b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/>
              <p:nvPr/>
            </p:nvSpPr>
            <p:spPr>
              <a:xfrm>
                <a:off x="1098703" y="1853980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703" y="1853980"/>
                <a:ext cx="549763" cy="476669"/>
              </a:xfrm>
              <a:prstGeom prst="rect">
                <a:avLst/>
              </a:prstGeom>
              <a:blipFill>
                <a:blip r:embed="rId6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9E4B099A-C6B8-4728-BBC9-A8919428664A}"/>
              </a:ext>
            </a:extLst>
          </p:cNvPr>
          <p:cNvCxnSpPr>
            <a:cxnSpLocks/>
            <a:stCxn id="76" idx="6"/>
            <a:endCxn id="50" idx="2"/>
          </p:cNvCxnSpPr>
          <p:nvPr/>
        </p:nvCxnSpPr>
        <p:spPr>
          <a:xfrm>
            <a:off x="940494" y="2298920"/>
            <a:ext cx="1142578" cy="13923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96163C06-EBCA-4895-8EE0-BE275E4B17E9}"/>
              </a:ext>
            </a:extLst>
          </p:cNvPr>
          <p:cNvCxnSpPr>
            <a:cxnSpLocks/>
            <a:stCxn id="76" idx="6"/>
            <a:endCxn id="51" idx="2"/>
          </p:cNvCxnSpPr>
          <p:nvPr/>
        </p:nvCxnSpPr>
        <p:spPr>
          <a:xfrm>
            <a:off x="940494" y="2298920"/>
            <a:ext cx="1138040" cy="28781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타원 48">
            <a:extLst>
              <a:ext uri="{FF2B5EF4-FFF2-40B4-BE49-F238E27FC236}">
                <a16:creationId xmlns:a16="http://schemas.microsoft.com/office/drawing/2014/main" id="{326A9A1C-DD0C-41B6-893E-4D903C3ED1A3}"/>
              </a:ext>
            </a:extLst>
          </p:cNvPr>
          <p:cNvSpPr/>
          <p:nvPr/>
        </p:nvSpPr>
        <p:spPr>
          <a:xfrm>
            <a:off x="2078534" y="1715139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DFA3F7ED-5019-4A86-80D3-0FBFD190AE20}"/>
              </a:ext>
            </a:extLst>
          </p:cNvPr>
          <p:cNvSpPr/>
          <p:nvPr/>
        </p:nvSpPr>
        <p:spPr>
          <a:xfrm>
            <a:off x="2091730" y="2055813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F906A92C-0DE8-4182-8961-FEEEFDABD441}"/>
              </a:ext>
            </a:extLst>
          </p:cNvPr>
          <p:cNvSpPr/>
          <p:nvPr/>
        </p:nvSpPr>
        <p:spPr>
          <a:xfrm>
            <a:off x="2682004" y="2055813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/>
              <p:nvPr/>
            </p:nvSpPr>
            <p:spPr>
              <a:xfrm>
                <a:off x="2003747" y="2049553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3747" y="2049553"/>
                <a:ext cx="549763" cy="36131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2F18E57F-0DC0-475A-8927-6652119E886F}"/>
              </a:ext>
            </a:extLst>
          </p:cNvPr>
          <p:cNvCxnSpPr>
            <a:cxnSpLocks/>
            <a:stCxn id="84" idx="6"/>
            <a:endCxn id="85" idx="2"/>
          </p:cNvCxnSpPr>
          <p:nvPr/>
        </p:nvCxnSpPr>
        <p:spPr>
          <a:xfrm>
            <a:off x="2446522" y="2233209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FB9BEE7F-7444-4308-A446-45D3FB946B74}"/>
                  </a:ext>
                </a:extLst>
              </p:cNvPr>
              <p:cNvSpPr txBox="1"/>
              <p:nvPr/>
            </p:nvSpPr>
            <p:spPr>
              <a:xfrm>
                <a:off x="2309637" y="1730009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FB9BEE7F-7444-4308-A446-45D3FB946B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637" y="1730009"/>
                <a:ext cx="549763" cy="307777"/>
              </a:xfrm>
              <a:prstGeom prst="rect">
                <a:avLst/>
              </a:prstGeom>
              <a:blipFill>
                <a:blip r:embed="rId8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4DCBFD07-7A39-490C-B1DE-F40A88B9FE08}"/>
                  </a:ext>
                </a:extLst>
              </p:cNvPr>
              <p:cNvSpPr txBox="1"/>
              <p:nvPr/>
            </p:nvSpPr>
            <p:spPr>
              <a:xfrm>
                <a:off x="2599683" y="2049553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4DCBFD07-7A39-490C-B1DE-F40A88B9FE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9683" y="2049553"/>
                <a:ext cx="549763" cy="36131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" name="타원 91">
            <a:extLst>
              <a:ext uri="{FF2B5EF4-FFF2-40B4-BE49-F238E27FC236}">
                <a16:creationId xmlns:a16="http://schemas.microsoft.com/office/drawing/2014/main" id="{43A4C959-E703-488B-998A-C75790145380}"/>
              </a:ext>
            </a:extLst>
          </p:cNvPr>
          <p:cNvSpPr/>
          <p:nvPr/>
        </p:nvSpPr>
        <p:spPr>
          <a:xfrm>
            <a:off x="2091730" y="3522435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A465BC65-59A8-4E6D-8169-B38AF90D2F9D}"/>
              </a:ext>
            </a:extLst>
          </p:cNvPr>
          <p:cNvSpPr/>
          <p:nvPr/>
        </p:nvSpPr>
        <p:spPr>
          <a:xfrm>
            <a:off x="2682004" y="3522435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903DC21B-1970-4299-876D-1286AF477ABD}"/>
                  </a:ext>
                </a:extLst>
              </p:cNvPr>
              <p:cNvSpPr txBox="1"/>
              <p:nvPr/>
            </p:nvSpPr>
            <p:spPr>
              <a:xfrm>
                <a:off x="2003747" y="3516175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903DC21B-1970-4299-876D-1286AF477A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3747" y="3516175"/>
                <a:ext cx="549763" cy="36131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92A9D62E-6CC3-4260-996F-C3FD368F91D9}"/>
              </a:ext>
            </a:extLst>
          </p:cNvPr>
          <p:cNvCxnSpPr>
            <a:cxnSpLocks/>
            <a:stCxn id="92" idx="6"/>
            <a:endCxn id="93" idx="2"/>
          </p:cNvCxnSpPr>
          <p:nvPr/>
        </p:nvCxnSpPr>
        <p:spPr>
          <a:xfrm>
            <a:off x="2446522" y="3699831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BCBC8E7C-9C6A-43B6-A99C-BFE6FED6C4DE}"/>
                  </a:ext>
                </a:extLst>
              </p:cNvPr>
              <p:cNvSpPr txBox="1"/>
              <p:nvPr/>
            </p:nvSpPr>
            <p:spPr>
              <a:xfrm>
                <a:off x="2309637" y="3196631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BCBC8E7C-9C6A-43B6-A99C-BFE6FED6C4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637" y="3196631"/>
                <a:ext cx="549763" cy="307777"/>
              </a:xfrm>
              <a:prstGeom prst="rect">
                <a:avLst/>
              </a:prstGeom>
              <a:blipFill>
                <a:blip r:embed="rId11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8E385FE1-50BF-4B3C-9095-2126FE304952}"/>
                  </a:ext>
                </a:extLst>
              </p:cNvPr>
              <p:cNvSpPr txBox="1"/>
              <p:nvPr/>
            </p:nvSpPr>
            <p:spPr>
              <a:xfrm>
                <a:off x="2599683" y="3516175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8E385FE1-50BF-4B3C-9095-2126FE3049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9683" y="3516175"/>
                <a:ext cx="549763" cy="36131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8" name="타원 97">
            <a:extLst>
              <a:ext uri="{FF2B5EF4-FFF2-40B4-BE49-F238E27FC236}">
                <a16:creationId xmlns:a16="http://schemas.microsoft.com/office/drawing/2014/main" id="{67FA953B-C82A-406B-9B96-05B91D2FC300}"/>
              </a:ext>
            </a:extLst>
          </p:cNvPr>
          <p:cNvSpPr/>
          <p:nvPr/>
        </p:nvSpPr>
        <p:spPr>
          <a:xfrm>
            <a:off x="2091730" y="5016644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E5B52A11-D044-4F65-B7E6-D56D9F344B82}"/>
              </a:ext>
            </a:extLst>
          </p:cNvPr>
          <p:cNvSpPr/>
          <p:nvPr/>
        </p:nvSpPr>
        <p:spPr>
          <a:xfrm>
            <a:off x="2682004" y="5016644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998F7561-F085-41AF-BD90-A051FF434173}"/>
                  </a:ext>
                </a:extLst>
              </p:cNvPr>
              <p:cNvSpPr txBox="1"/>
              <p:nvPr/>
            </p:nvSpPr>
            <p:spPr>
              <a:xfrm>
                <a:off x="2003747" y="5010384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998F7561-F085-41AF-BD90-A051FF4341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3747" y="5010384"/>
                <a:ext cx="549763" cy="36131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04A57452-638C-4278-B556-471E857148F1}"/>
              </a:ext>
            </a:extLst>
          </p:cNvPr>
          <p:cNvCxnSpPr>
            <a:cxnSpLocks/>
            <a:stCxn id="98" idx="6"/>
            <a:endCxn id="99" idx="2"/>
          </p:cNvCxnSpPr>
          <p:nvPr/>
        </p:nvCxnSpPr>
        <p:spPr>
          <a:xfrm>
            <a:off x="2446522" y="5194040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B1284551-EAE8-4A63-A1FC-E96DE9B0C2A9}"/>
                  </a:ext>
                </a:extLst>
              </p:cNvPr>
              <p:cNvSpPr txBox="1"/>
              <p:nvPr/>
            </p:nvSpPr>
            <p:spPr>
              <a:xfrm>
                <a:off x="2309637" y="4690840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B1284551-EAE8-4A63-A1FC-E96DE9B0C2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637" y="4690840"/>
                <a:ext cx="549763" cy="307777"/>
              </a:xfrm>
              <a:prstGeom prst="rect">
                <a:avLst/>
              </a:prstGeom>
              <a:blipFill>
                <a:blip r:embed="rId11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A5B677B8-2D1A-4F39-8180-42E2234EF7AC}"/>
                  </a:ext>
                </a:extLst>
              </p:cNvPr>
              <p:cNvSpPr txBox="1"/>
              <p:nvPr/>
            </p:nvSpPr>
            <p:spPr>
              <a:xfrm>
                <a:off x="2599683" y="5010384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A5B677B8-2D1A-4F39-8180-42E2234EF7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9683" y="5010384"/>
                <a:ext cx="549763" cy="36131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4" name="타원 133">
            <a:extLst>
              <a:ext uri="{FF2B5EF4-FFF2-40B4-BE49-F238E27FC236}">
                <a16:creationId xmlns:a16="http://schemas.microsoft.com/office/drawing/2014/main" id="{5B384AA1-33E7-4CEA-B2FA-10661631497F}"/>
              </a:ext>
            </a:extLst>
          </p:cNvPr>
          <p:cNvSpPr/>
          <p:nvPr/>
        </p:nvSpPr>
        <p:spPr>
          <a:xfrm>
            <a:off x="2285615" y="67468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6FAC5257-7E35-492B-B048-83A1C2C15118}"/>
              </a:ext>
            </a:extLst>
          </p:cNvPr>
          <p:cNvCxnSpPr>
            <a:cxnSpLocks/>
            <a:stCxn id="134" idx="5"/>
            <a:endCxn id="83" idx="2"/>
          </p:cNvCxnSpPr>
          <p:nvPr/>
        </p:nvCxnSpPr>
        <p:spPr>
          <a:xfrm>
            <a:off x="2754866" y="1143938"/>
            <a:ext cx="1807281" cy="217032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50A10579-F9F7-49F4-9AEC-045576EBF8D1}"/>
              </a:ext>
            </a:extLst>
          </p:cNvPr>
          <p:cNvCxnSpPr>
            <a:cxnSpLocks/>
            <a:stCxn id="134" idx="5"/>
            <a:endCxn id="107" idx="2"/>
          </p:cNvCxnSpPr>
          <p:nvPr/>
        </p:nvCxnSpPr>
        <p:spPr>
          <a:xfrm>
            <a:off x="2754866" y="1143938"/>
            <a:ext cx="1794725" cy="35187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타원 142">
            <a:extLst>
              <a:ext uri="{FF2B5EF4-FFF2-40B4-BE49-F238E27FC236}">
                <a16:creationId xmlns:a16="http://schemas.microsoft.com/office/drawing/2014/main" id="{78DB4469-BF58-4991-9BDD-A8E861B9A071}"/>
              </a:ext>
            </a:extLst>
          </p:cNvPr>
          <p:cNvSpPr/>
          <p:nvPr/>
        </p:nvSpPr>
        <p:spPr>
          <a:xfrm>
            <a:off x="4765116" y="1798808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44" name="직선 화살표 연결선 143">
            <a:extLst>
              <a:ext uri="{FF2B5EF4-FFF2-40B4-BE49-F238E27FC236}">
                <a16:creationId xmlns:a16="http://schemas.microsoft.com/office/drawing/2014/main" id="{1549A0C0-7504-4656-B8A8-A9F0ABF818CF}"/>
              </a:ext>
            </a:extLst>
          </p:cNvPr>
          <p:cNvCxnSpPr>
            <a:cxnSpLocks/>
            <a:stCxn id="143" idx="5"/>
          </p:cNvCxnSpPr>
          <p:nvPr/>
        </p:nvCxnSpPr>
        <p:spPr>
          <a:xfrm>
            <a:off x="5234367" y="2268059"/>
            <a:ext cx="1633400" cy="10891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직선 화살표 연결선 147">
            <a:extLst>
              <a:ext uri="{FF2B5EF4-FFF2-40B4-BE49-F238E27FC236}">
                <a16:creationId xmlns:a16="http://schemas.microsoft.com/office/drawing/2014/main" id="{A22A3B6C-F61D-480B-A314-DAE1EC9E2D9C}"/>
              </a:ext>
            </a:extLst>
          </p:cNvPr>
          <p:cNvCxnSpPr>
            <a:cxnSpLocks/>
            <a:stCxn id="143" idx="5"/>
            <a:endCxn id="69" idx="2"/>
          </p:cNvCxnSpPr>
          <p:nvPr/>
        </p:nvCxnSpPr>
        <p:spPr>
          <a:xfrm>
            <a:off x="5234367" y="2268059"/>
            <a:ext cx="1633400" cy="20148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31A95DE4-71E8-407E-ABB5-1CCEDE21804E}"/>
                  </a:ext>
                </a:extLst>
              </p:cNvPr>
              <p:cNvSpPr txBox="1"/>
              <p:nvPr/>
            </p:nvSpPr>
            <p:spPr>
              <a:xfrm>
                <a:off x="3606325" y="1811218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31A95DE4-71E8-407E-ABB5-1CCEDE2180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6325" y="1811218"/>
                <a:ext cx="549763" cy="476669"/>
              </a:xfrm>
              <a:prstGeom prst="rect">
                <a:avLst/>
              </a:prstGeom>
              <a:blipFill>
                <a:blip r:embed="rId15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3F28812A-A84D-45A9-B14D-055E82EFA27B}"/>
                  </a:ext>
                </a:extLst>
              </p:cNvPr>
              <p:cNvSpPr txBox="1"/>
              <p:nvPr/>
            </p:nvSpPr>
            <p:spPr>
              <a:xfrm>
                <a:off x="3312042" y="2646178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3F28812A-A84D-45A9-B14D-055E82EFA2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2042" y="2646178"/>
                <a:ext cx="549763" cy="476669"/>
              </a:xfrm>
              <a:prstGeom prst="rect">
                <a:avLst/>
              </a:prstGeom>
              <a:blipFill>
                <a:blip r:embed="rId16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78C54ADE-DFE4-4E2D-AC41-D31D40960F76}"/>
                  </a:ext>
                </a:extLst>
              </p:cNvPr>
              <p:cNvSpPr txBox="1"/>
              <p:nvPr/>
            </p:nvSpPr>
            <p:spPr>
              <a:xfrm>
                <a:off x="3297478" y="349425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78C54ADE-DFE4-4E2D-AC41-D31D40960F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7478" y="3494257"/>
                <a:ext cx="549763" cy="476669"/>
              </a:xfrm>
              <a:prstGeom prst="rect">
                <a:avLst/>
              </a:prstGeom>
              <a:blipFill>
                <a:blip r:embed="rId17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E01D9C30-CB8A-429A-9D5D-1E217058E569}"/>
                  </a:ext>
                </a:extLst>
              </p:cNvPr>
              <p:cNvSpPr txBox="1"/>
              <p:nvPr/>
            </p:nvSpPr>
            <p:spPr>
              <a:xfrm>
                <a:off x="3348348" y="4521948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E01D9C30-CB8A-429A-9D5D-1E217058E5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8348" y="4521948"/>
                <a:ext cx="549763" cy="476669"/>
              </a:xfrm>
              <a:prstGeom prst="rect">
                <a:avLst/>
              </a:prstGeom>
              <a:blipFill>
                <a:blip r:embed="rId18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7" name="타원 86">
            <a:extLst>
              <a:ext uri="{FF2B5EF4-FFF2-40B4-BE49-F238E27FC236}">
                <a16:creationId xmlns:a16="http://schemas.microsoft.com/office/drawing/2014/main" id="{5D970CDF-782F-4820-A5D1-52EFD95AE0CB}"/>
              </a:ext>
            </a:extLst>
          </p:cNvPr>
          <p:cNvSpPr/>
          <p:nvPr/>
        </p:nvSpPr>
        <p:spPr>
          <a:xfrm>
            <a:off x="4570805" y="3145387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7745D3B9-3BBD-4EF9-AAC7-81431C3CBCF3}"/>
              </a:ext>
            </a:extLst>
          </p:cNvPr>
          <p:cNvSpPr/>
          <p:nvPr/>
        </p:nvSpPr>
        <p:spPr>
          <a:xfrm>
            <a:off x="5161079" y="3145387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4A54BBC9-32FC-4589-984F-BD56CA7D8021}"/>
                  </a:ext>
                </a:extLst>
              </p:cNvPr>
              <p:cNvSpPr txBox="1"/>
              <p:nvPr/>
            </p:nvSpPr>
            <p:spPr>
              <a:xfrm>
                <a:off x="4482822" y="3139127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4A54BBC9-32FC-4589-984F-BD56CA7D80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2822" y="3139127"/>
                <a:ext cx="549763" cy="361317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B2F7495C-456C-420D-A67E-AA0C9633E432}"/>
              </a:ext>
            </a:extLst>
          </p:cNvPr>
          <p:cNvCxnSpPr>
            <a:cxnSpLocks/>
            <a:stCxn id="87" idx="6"/>
            <a:endCxn id="88" idx="2"/>
          </p:cNvCxnSpPr>
          <p:nvPr/>
        </p:nvCxnSpPr>
        <p:spPr>
          <a:xfrm>
            <a:off x="4925597" y="3322783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4B130A92-82A3-424A-9154-A73C8AA7DB03}"/>
                  </a:ext>
                </a:extLst>
              </p:cNvPr>
              <p:cNvSpPr txBox="1"/>
              <p:nvPr/>
            </p:nvSpPr>
            <p:spPr>
              <a:xfrm>
                <a:off x="4788712" y="2819583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4B130A92-82A3-424A-9154-A73C8AA7DB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8712" y="2819583"/>
                <a:ext cx="549763" cy="307777"/>
              </a:xfrm>
              <a:prstGeom prst="rect">
                <a:avLst/>
              </a:prstGeom>
              <a:blipFill>
                <a:blip r:embed="rId8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1161B7B4-ECAD-4A0B-A3C7-F8ED00527FCD}"/>
                  </a:ext>
                </a:extLst>
              </p:cNvPr>
              <p:cNvSpPr txBox="1"/>
              <p:nvPr/>
            </p:nvSpPr>
            <p:spPr>
              <a:xfrm>
                <a:off x="5086618" y="3114918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1161B7B4-ECAD-4A0B-A3C7-F8ED00527F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6618" y="3114918"/>
                <a:ext cx="549763" cy="361317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8" name="타원 107">
            <a:extLst>
              <a:ext uri="{FF2B5EF4-FFF2-40B4-BE49-F238E27FC236}">
                <a16:creationId xmlns:a16="http://schemas.microsoft.com/office/drawing/2014/main" id="{246D747C-0DFD-48CC-8BD4-BA456ED72D17}"/>
              </a:ext>
            </a:extLst>
          </p:cNvPr>
          <p:cNvSpPr/>
          <p:nvPr/>
        </p:nvSpPr>
        <p:spPr>
          <a:xfrm>
            <a:off x="4558249" y="4493798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184B1754-1C76-4247-9231-B878A4311950}"/>
              </a:ext>
            </a:extLst>
          </p:cNvPr>
          <p:cNvSpPr/>
          <p:nvPr/>
        </p:nvSpPr>
        <p:spPr>
          <a:xfrm>
            <a:off x="5148523" y="4493798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B2B4DEFA-D28F-4979-AA1A-1E4D336C6D8A}"/>
                  </a:ext>
                </a:extLst>
              </p:cNvPr>
              <p:cNvSpPr txBox="1"/>
              <p:nvPr/>
            </p:nvSpPr>
            <p:spPr>
              <a:xfrm>
                <a:off x="4470266" y="4487538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B2B4DEFA-D28F-4979-AA1A-1E4D336C6D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0266" y="4487538"/>
                <a:ext cx="549763" cy="361317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86C734DB-3A8E-4BC8-A1EC-DC71C7BB07A5}"/>
              </a:ext>
            </a:extLst>
          </p:cNvPr>
          <p:cNvCxnSpPr>
            <a:cxnSpLocks/>
            <a:stCxn id="108" idx="6"/>
            <a:endCxn id="109" idx="2"/>
          </p:cNvCxnSpPr>
          <p:nvPr/>
        </p:nvCxnSpPr>
        <p:spPr>
          <a:xfrm>
            <a:off x="4913041" y="4671194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E3C70BE9-C3EF-4411-BF9A-4D3602362F7F}"/>
                  </a:ext>
                </a:extLst>
              </p:cNvPr>
              <p:cNvSpPr txBox="1"/>
              <p:nvPr/>
            </p:nvSpPr>
            <p:spPr>
              <a:xfrm>
                <a:off x="4776156" y="4167994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E3C70BE9-C3EF-4411-BF9A-4D3602362F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6156" y="4167994"/>
                <a:ext cx="549763" cy="307777"/>
              </a:xfrm>
              <a:prstGeom prst="rect">
                <a:avLst/>
              </a:prstGeom>
              <a:blipFill>
                <a:blip r:embed="rId22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B37A1FA2-1157-49B7-816A-F10AEFF4B2CE}"/>
                  </a:ext>
                </a:extLst>
              </p:cNvPr>
              <p:cNvSpPr txBox="1"/>
              <p:nvPr/>
            </p:nvSpPr>
            <p:spPr>
              <a:xfrm>
                <a:off x="5066202" y="4487538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B37A1FA2-1157-49B7-816A-F10AEFF4B2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6202" y="4487538"/>
                <a:ext cx="549763" cy="361317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F7952F9-643A-4B76-9550-1E561F35FF09}"/>
                  </a:ext>
                </a:extLst>
              </p:cNvPr>
              <p:cNvSpPr txBox="1"/>
              <p:nvPr/>
            </p:nvSpPr>
            <p:spPr>
              <a:xfrm>
                <a:off x="7179711" y="5287966"/>
                <a:ext cx="2744054" cy="3652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bSup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bSup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bSup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F7952F9-643A-4B76-9550-1E561F35FF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9711" y="5287966"/>
                <a:ext cx="2744054" cy="365228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B584142-031B-4CDF-AEEA-A3ED89EFB994}"/>
                  </a:ext>
                </a:extLst>
              </p:cNvPr>
              <p:cNvSpPr txBox="1"/>
              <p:nvPr/>
            </p:nvSpPr>
            <p:spPr>
              <a:xfrm>
                <a:off x="7465760" y="4301188"/>
                <a:ext cx="2271015" cy="32618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p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p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sSup>
                        <m:s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p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B584142-031B-4CDF-AEEA-A3ED89EFB9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5760" y="4301188"/>
                <a:ext cx="2271015" cy="326180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86622D5-7CE4-4FFD-915D-918ABA748C74}"/>
                  </a:ext>
                </a:extLst>
              </p:cNvPr>
              <p:cNvSpPr txBox="1"/>
              <p:nvPr/>
            </p:nvSpPr>
            <p:spPr>
              <a:xfrm>
                <a:off x="5580020" y="4777461"/>
                <a:ext cx="5770666" cy="4147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d>
                          <m:d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d>
                      </m:sup>
                    </m:sSup>
                    <m:r>
                      <a:rPr lang="en-US" altLang="ko-KR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d>
                          </m:sup>
                        </m:sSubSup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d>
                          </m:sup>
                        </m:sSubSup>
                      </m:e>
                    </m:d>
                    <m:r>
                      <a:rPr lang="en-US" altLang="ko-KR" sz="1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 </m:t>
                    </m:r>
                    <m:sSup>
                      <m:sSupPr>
                        <m:ctrlP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d>
                          <m:d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p>
                    <m:r>
                      <a:rPr lang="en-US" altLang="ko-KR" sz="1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bSup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bSup>
                      </m:e>
                    </m:d>
                    <m:r>
                      <a:rPr lang="en-US" altLang="ko-KR" sz="1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d>
                          <m:d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d>
                      </m:sup>
                    </m:sSup>
                    <m:r>
                      <a:rPr lang="en-US" altLang="ko-KR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=(</m:t>
                    </m:r>
                    <m:sSubSup>
                      <m:sSubSupPr>
                        <m:ctrlP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d>
                          <m:d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d>
                      </m:sup>
                    </m:sSubSup>
                    <m:r>
                      <a:rPr lang="en-US" altLang="ko-KR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d>
                          <m:d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d>
                      </m:sup>
                    </m:sSubSup>
                    <m:r>
                      <a:rPr lang="en-US" altLang="ko-KR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1400"/>
                  <a:t>)</a:t>
                </a:r>
                <a:endParaRPr lang="ko-KR" altLang="en-US" sz="140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86622D5-7CE4-4FFD-915D-918ABA748C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0020" y="4777461"/>
                <a:ext cx="5770666" cy="414729"/>
              </a:xfrm>
              <a:prstGeom prst="rect">
                <a:avLst/>
              </a:prstGeom>
              <a:blipFill>
                <a:blip r:embed="rId26"/>
                <a:stretch>
                  <a:fillRect b="-29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588F27C-692F-46BC-B5E2-F07AD15B6A4A}"/>
                  </a:ext>
                </a:extLst>
              </p:cNvPr>
              <p:cNvSpPr txBox="1"/>
              <p:nvPr/>
            </p:nvSpPr>
            <p:spPr>
              <a:xfrm>
                <a:off x="3479571" y="5927378"/>
                <a:ext cx="3281091" cy="567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altLang="ko-K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altLang="ko-K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bSup>
                        </m:e>
                      </m:d>
                      <m:r>
                        <a:rPr lang="en-US" altLang="ko-KR" sz="1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altLang="ko-K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ko-KR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1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bSup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bSup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m:rPr>
                          <m:nor/>
                        </m:rPr>
                        <a:rPr lang="en-US" altLang="ko-KR" sz="1400"/>
                        <m:t>)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588F27C-692F-46BC-B5E2-F07AD15B6A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9571" y="5927378"/>
                <a:ext cx="3281091" cy="567720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FF265EF-0725-45D3-9BE0-1876624110BC}"/>
                  </a:ext>
                </a:extLst>
              </p:cNvPr>
              <p:cNvSpPr txBox="1"/>
              <p:nvPr/>
            </p:nvSpPr>
            <p:spPr>
              <a:xfrm>
                <a:off x="4021651" y="5360722"/>
                <a:ext cx="3602958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</m:e>
                    </m:d>
                    <m:r>
                      <a:rPr lang="en-US" altLang="ko-KR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d>
                      <m:dPr>
                        <m:ctrlP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b="0" i="1" smtClean="0">
                            <a:solidFill>
                              <a:srgbClr val="3399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⇒(</m:t>
                    </m:r>
                    <m:r>
                      <a:rPr lang="en-US" altLang="ko-KR" b="0" i="1" smtClean="0">
                        <a:solidFill>
                          <a:srgbClr val="3399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,)</m:t>
                    </m:r>
                  </m:oMath>
                </a14:m>
                <a:r>
                  <a:rPr lang="en-US" altLang="ko-KR"/>
                  <a:t>(</a:t>
                </a:r>
                <a:endParaRPr lang="ko-KR" altLang="en-US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FF265EF-0725-45D3-9BE0-1876624110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1651" y="5360722"/>
                <a:ext cx="3602958" cy="338554"/>
              </a:xfrm>
              <a:prstGeom prst="rect">
                <a:avLst/>
              </a:prstGeom>
              <a:blipFill>
                <a:blip r:embed="rId28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BBA258B0-A546-4017-AF77-D4564B6CA9EF}"/>
                  </a:ext>
                </a:extLst>
              </p:cNvPr>
              <p:cNvSpPr txBox="1"/>
              <p:nvPr/>
            </p:nvSpPr>
            <p:spPr>
              <a:xfrm>
                <a:off x="5915759" y="2348570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BBA258B0-A546-4017-AF77-D4564B6CA9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5759" y="2348570"/>
                <a:ext cx="549763" cy="476669"/>
              </a:xfrm>
              <a:prstGeom prst="rect">
                <a:avLst/>
              </a:prstGeom>
              <a:blipFill>
                <a:blip r:embed="rId29"/>
                <a:stretch>
                  <a:fillRect r="-6593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B9113086-6C8E-413C-B6A4-B23E1FC911ED}"/>
                  </a:ext>
                </a:extLst>
              </p:cNvPr>
              <p:cNvSpPr txBox="1"/>
              <p:nvPr/>
            </p:nvSpPr>
            <p:spPr>
              <a:xfrm>
                <a:off x="5752636" y="2880574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B9113086-6C8E-413C-B6A4-B23E1FC911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2636" y="2880574"/>
                <a:ext cx="549763" cy="476669"/>
              </a:xfrm>
              <a:prstGeom prst="rect">
                <a:avLst/>
              </a:prstGeom>
              <a:blipFill>
                <a:blip r:embed="rId30"/>
                <a:stretch>
                  <a:fillRect r="-18889" b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6CB832A1-6CC9-4C23-B026-06417791E5AE}"/>
                  </a:ext>
                </a:extLst>
              </p:cNvPr>
              <p:cNvSpPr txBox="1"/>
              <p:nvPr/>
            </p:nvSpPr>
            <p:spPr>
              <a:xfrm>
                <a:off x="5742886" y="3575573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6CB832A1-6CC9-4C23-B026-06417791E5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2886" y="3575573"/>
                <a:ext cx="549763" cy="476669"/>
              </a:xfrm>
              <a:prstGeom prst="rect">
                <a:avLst/>
              </a:prstGeom>
              <a:blipFill>
                <a:blip r:embed="rId31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7D249CB7-F8FB-4DA7-AB51-51AC29296280}"/>
                  </a:ext>
                </a:extLst>
              </p:cNvPr>
              <p:cNvSpPr txBox="1"/>
              <p:nvPr/>
            </p:nvSpPr>
            <p:spPr>
              <a:xfrm>
                <a:off x="6888308" y="3146087"/>
                <a:ext cx="533052" cy="3998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7D249CB7-F8FB-4DA7-AB51-51AC292962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8308" y="3146087"/>
                <a:ext cx="533052" cy="399853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C58C2439-5C6D-45F1-8401-07DAA8B215F5}"/>
                  </a:ext>
                </a:extLst>
              </p:cNvPr>
              <p:cNvSpPr txBox="1"/>
              <p:nvPr/>
            </p:nvSpPr>
            <p:spPr>
              <a:xfrm>
                <a:off x="6884477" y="4056121"/>
                <a:ext cx="533052" cy="3998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C58C2439-5C6D-45F1-8401-07DAA8B215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4477" y="4056121"/>
                <a:ext cx="533052" cy="399853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30132478-8E8E-4486-BC96-0A88E674F2DE}"/>
                  </a:ext>
                </a:extLst>
              </p:cNvPr>
              <p:cNvSpPr txBox="1"/>
              <p:nvPr/>
            </p:nvSpPr>
            <p:spPr>
              <a:xfrm>
                <a:off x="7179711" y="5687495"/>
                <a:ext cx="2744054" cy="3711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bSup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bSup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bSup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30132478-8E8E-4486-BC96-0A88E674F2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9711" y="5687495"/>
                <a:ext cx="2744054" cy="371127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855046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타원 113">
            <a:extLst>
              <a:ext uri="{FF2B5EF4-FFF2-40B4-BE49-F238E27FC236}">
                <a16:creationId xmlns:a16="http://schemas.microsoft.com/office/drawing/2014/main" id="{7FB901B4-EBCF-47E0-8B0E-AC465C225386}"/>
              </a:ext>
            </a:extLst>
          </p:cNvPr>
          <p:cNvSpPr/>
          <p:nvPr/>
        </p:nvSpPr>
        <p:spPr>
          <a:xfrm>
            <a:off x="6889175" y="3788192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타원 114">
            <a:extLst>
              <a:ext uri="{FF2B5EF4-FFF2-40B4-BE49-F238E27FC236}">
                <a16:creationId xmlns:a16="http://schemas.microsoft.com/office/drawing/2014/main" id="{EB6ED53C-D3B3-489E-A60B-82CAF9CC26BB}"/>
              </a:ext>
            </a:extLst>
          </p:cNvPr>
          <p:cNvSpPr/>
          <p:nvPr/>
        </p:nvSpPr>
        <p:spPr>
          <a:xfrm>
            <a:off x="6893530" y="2654616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타원 106">
            <a:extLst>
              <a:ext uri="{FF2B5EF4-FFF2-40B4-BE49-F238E27FC236}">
                <a16:creationId xmlns:a16="http://schemas.microsoft.com/office/drawing/2014/main" id="{5EB993CD-286E-41BF-9542-ADF1EB69E93A}"/>
              </a:ext>
            </a:extLst>
          </p:cNvPr>
          <p:cNvSpPr/>
          <p:nvPr/>
        </p:nvSpPr>
        <p:spPr>
          <a:xfrm>
            <a:off x="4549591" y="4180712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16E62471-DDED-4901-89A9-400CFFCA4B5D}"/>
              </a:ext>
            </a:extLst>
          </p:cNvPr>
          <p:cNvSpPr/>
          <p:nvPr/>
        </p:nvSpPr>
        <p:spPr>
          <a:xfrm>
            <a:off x="4562147" y="2832301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8F699DD0-3440-4190-A019-1D145ACA27BF}"/>
              </a:ext>
            </a:extLst>
          </p:cNvPr>
          <p:cNvSpPr/>
          <p:nvPr/>
        </p:nvSpPr>
        <p:spPr>
          <a:xfrm>
            <a:off x="2083072" y="3209349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B8FF6D2-3530-42EF-9C65-2D70240544FF}"/>
              </a:ext>
            </a:extLst>
          </p:cNvPr>
          <p:cNvSpPr/>
          <p:nvPr/>
        </p:nvSpPr>
        <p:spPr>
          <a:xfrm>
            <a:off x="2078534" y="4695104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중요한 표기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A7CDF17-8A46-4F8B-9366-93F36C569906}"/>
              </a:ext>
            </a:extLst>
          </p:cNvPr>
          <p:cNvSpPr/>
          <p:nvPr/>
        </p:nvSpPr>
        <p:spPr>
          <a:xfrm>
            <a:off x="390733" y="3031876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06753B8-D90E-422A-A65F-45DD1CB3E5C1}"/>
              </a:ext>
            </a:extLst>
          </p:cNvPr>
          <p:cNvSpPr/>
          <p:nvPr/>
        </p:nvSpPr>
        <p:spPr>
          <a:xfrm>
            <a:off x="390733" y="4007984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DA4EB9B-FC4B-4294-B051-6226CDCF7AFB}"/>
              </a:ext>
            </a:extLst>
          </p:cNvPr>
          <p:cNvCxnSpPr>
            <a:cxnSpLocks/>
            <a:stCxn id="47" idx="6"/>
            <a:endCxn id="49" idx="2"/>
          </p:cNvCxnSpPr>
          <p:nvPr/>
        </p:nvCxnSpPr>
        <p:spPr>
          <a:xfrm flipV="1">
            <a:off x="940495" y="2197101"/>
            <a:ext cx="1138039" cy="11096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7B992C75-18CE-46FD-BFCA-761778BAFAD8}"/>
              </a:ext>
            </a:extLst>
          </p:cNvPr>
          <p:cNvCxnSpPr>
            <a:cxnSpLocks/>
            <a:stCxn id="47" idx="6"/>
            <a:endCxn id="50" idx="2"/>
          </p:cNvCxnSpPr>
          <p:nvPr/>
        </p:nvCxnSpPr>
        <p:spPr>
          <a:xfrm>
            <a:off x="940495" y="3306757"/>
            <a:ext cx="1142577" cy="3845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9586A3D5-006B-4671-A7FB-FDF3B1F25C37}"/>
              </a:ext>
            </a:extLst>
          </p:cNvPr>
          <p:cNvCxnSpPr>
            <a:cxnSpLocks/>
            <a:stCxn id="47" idx="6"/>
            <a:endCxn id="51" idx="2"/>
          </p:cNvCxnSpPr>
          <p:nvPr/>
        </p:nvCxnSpPr>
        <p:spPr>
          <a:xfrm>
            <a:off x="940495" y="3306757"/>
            <a:ext cx="1138039" cy="18703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DC99084A-91BD-411E-89CA-91FEDEF73D6A}"/>
              </a:ext>
            </a:extLst>
          </p:cNvPr>
          <p:cNvCxnSpPr>
            <a:cxnSpLocks/>
            <a:stCxn id="48" idx="6"/>
            <a:endCxn id="49" idx="2"/>
          </p:cNvCxnSpPr>
          <p:nvPr/>
        </p:nvCxnSpPr>
        <p:spPr>
          <a:xfrm flipV="1">
            <a:off x="940495" y="2197101"/>
            <a:ext cx="1138039" cy="20857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97F1CBEF-73B7-457E-A499-4B67DEA7C700}"/>
              </a:ext>
            </a:extLst>
          </p:cNvPr>
          <p:cNvCxnSpPr>
            <a:cxnSpLocks/>
            <a:stCxn id="48" idx="6"/>
            <a:endCxn id="50" idx="2"/>
          </p:cNvCxnSpPr>
          <p:nvPr/>
        </p:nvCxnSpPr>
        <p:spPr>
          <a:xfrm flipV="1">
            <a:off x="940495" y="3691311"/>
            <a:ext cx="1142577" cy="5915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48ECE3D5-5FD8-43A7-9E7B-EB936361ED4C}"/>
              </a:ext>
            </a:extLst>
          </p:cNvPr>
          <p:cNvCxnSpPr>
            <a:cxnSpLocks/>
            <a:stCxn id="48" idx="6"/>
            <a:endCxn id="51" idx="2"/>
          </p:cNvCxnSpPr>
          <p:nvPr/>
        </p:nvCxnSpPr>
        <p:spPr>
          <a:xfrm>
            <a:off x="940495" y="4282865"/>
            <a:ext cx="1138039" cy="8942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F07B83A-C6E7-4C41-B7B9-962613527968}"/>
              </a:ext>
            </a:extLst>
          </p:cNvPr>
          <p:cNvCxnSpPr>
            <a:cxnSpLocks/>
            <a:stCxn id="49" idx="6"/>
            <a:endCxn id="83" idx="2"/>
          </p:cNvCxnSpPr>
          <p:nvPr/>
        </p:nvCxnSpPr>
        <p:spPr>
          <a:xfrm>
            <a:off x="3042458" y="2197101"/>
            <a:ext cx="1519689" cy="111716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A39703CF-E04F-43B5-942B-5E5BE8E2FA71}"/>
              </a:ext>
            </a:extLst>
          </p:cNvPr>
          <p:cNvCxnSpPr>
            <a:cxnSpLocks/>
            <a:stCxn id="49" idx="6"/>
            <a:endCxn id="107" idx="2"/>
          </p:cNvCxnSpPr>
          <p:nvPr/>
        </p:nvCxnSpPr>
        <p:spPr>
          <a:xfrm>
            <a:off x="3042458" y="2197101"/>
            <a:ext cx="1507133" cy="24655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438B000-6ACF-4467-9FDB-DBDA8235BC17}"/>
              </a:ext>
            </a:extLst>
          </p:cNvPr>
          <p:cNvCxnSpPr>
            <a:cxnSpLocks/>
            <a:stCxn id="50" idx="6"/>
            <a:endCxn id="83" idx="2"/>
          </p:cNvCxnSpPr>
          <p:nvPr/>
        </p:nvCxnSpPr>
        <p:spPr>
          <a:xfrm flipV="1">
            <a:off x="3046996" y="3314263"/>
            <a:ext cx="1515151" cy="37704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062A05F9-351D-418D-95E8-A9EE46E3B6A0}"/>
              </a:ext>
            </a:extLst>
          </p:cNvPr>
          <p:cNvCxnSpPr>
            <a:cxnSpLocks/>
            <a:stCxn id="50" idx="6"/>
            <a:endCxn id="107" idx="2"/>
          </p:cNvCxnSpPr>
          <p:nvPr/>
        </p:nvCxnSpPr>
        <p:spPr>
          <a:xfrm>
            <a:off x="3046996" y="3691311"/>
            <a:ext cx="1502595" cy="9713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09A5BC18-0CD2-42CF-B176-99E6E1899C34}"/>
              </a:ext>
            </a:extLst>
          </p:cNvPr>
          <p:cNvCxnSpPr>
            <a:cxnSpLocks/>
            <a:stCxn id="51" idx="6"/>
            <a:endCxn id="83" idx="2"/>
          </p:cNvCxnSpPr>
          <p:nvPr/>
        </p:nvCxnSpPr>
        <p:spPr>
          <a:xfrm flipV="1">
            <a:off x="3042458" y="3314263"/>
            <a:ext cx="1519689" cy="186280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B5F7E0FA-8B5B-4457-8157-5F13902C95C5}"/>
              </a:ext>
            </a:extLst>
          </p:cNvPr>
          <p:cNvCxnSpPr>
            <a:cxnSpLocks/>
            <a:stCxn id="51" idx="6"/>
            <a:endCxn id="107" idx="2"/>
          </p:cNvCxnSpPr>
          <p:nvPr/>
        </p:nvCxnSpPr>
        <p:spPr>
          <a:xfrm flipV="1">
            <a:off x="3042458" y="4662674"/>
            <a:ext cx="1507133" cy="5143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/>
              <p:nvPr/>
            </p:nvSpPr>
            <p:spPr>
              <a:xfrm>
                <a:off x="390733" y="3035826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733" y="3035826"/>
                <a:ext cx="549763" cy="461665"/>
              </a:xfrm>
              <a:prstGeom prst="rect">
                <a:avLst/>
              </a:prstGeom>
              <a:blipFill>
                <a:blip r:embed="rId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/>
              <p:nvPr/>
            </p:nvSpPr>
            <p:spPr>
              <a:xfrm>
                <a:off x="372328" y="4009554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328" y="4009554"/>
                <a:ext cx="549763" cy="461665"/>
              </a:xfrm>
              <a:prstGeom prst="rect">
                <a:avLst/>
              </a:prstGeom>
              <a:blipFill>
                <a:blip r:embed="rId4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8985825-C5C5-4701-A58D-BF902BA5F183}"/>
              </a:ext>
            </a:extLst>
          </p:cNvPr>
          <p:cNvCxnSpPr>
            <a:cxnSpLocks/>
            <a:stCxn id="83" idx="6"/>
            <a:endCxn id="115" idx="2"/>
          </p:cNvCxnSpPr>
          <p:nvPr/>
        </p:nvCxnSpPr>
        <p:spPr>
          <a:xfrm flipV="1">
            <a:off x="5526071" y="3136578"/>
            <a:ext cx="1367459" cy="1776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0C74FE10-04DA-4B80-8B7B-29082C459287}"/>
              </a:ext>
            </a:extLst>
          </p:cNvPr>
          <p:cNvCxnSpPr>
            <a:cxnSpLocks/>
            <a:stCxn id="107" idx="6"/>
            <a:endCxn id="114" idx="2"/>
          </p:cNvCxnSpPr>
          <p:nvPr/>
        </p:nvCxnSpPr>
        <p:spPr>
          <a:xfrm flipV="1">
            <a:off x="5513515" y="4270154"/>
            <a:ext cx="1375660" cy="3925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2CA8736-00E0-4EA5-8FF0-80E03EE979E6}"/>
              </a:ext>
            </a:extLst>
          </p:cNvPr>
          <p:cNvCxnSpPr>
            <a:cxnSpLocks/>
            <a:stCxn id="107" idx="6"/>
            <a:endCxn id="115" idx="2"/>
          </p:cNvCxnSpPr>
          <p:nvPr/>
        </p:nvCxnSpPr>
        <p:spPr>
          <a:xfrm flipV="1">
            <a:off x="5513515" y="3136578"/>
            <a:ext cx="1380015" cy="152609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A0BF44ED-AA2F-49DB-B441-DA6B2584646B}"/>
              </a:ext>
            </a:extLst>
          </p:cNvPr>
          <p:cNvCxnSpPr>
            <a:cxnSpLocks/>
            <a:stCxn id="83" idx="6"/>
            <a:endCxn id="114" idx="2"/>
          </p:cNvCxnSpPr>
          <p:nvPr/>
        </p:nvCxnSpPr>
        <p:spPr>
          <a:xfrm>
            <a:off x="5526071" y="3314263"/>
            <a:ext cx="1363104" cy="9558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타원 75">
            <a:extLst>
              <a:ext uri="{FF2B5EF4-FFF2-40B4-BE49-F238E27FC236}">
                <a16:creationId xmlns:a16="http://schemas.microsoft.com/office/drawing/2014/main" id="{AEFE9C28-90D1-43F0-B61C-0B62AC56326C}"/>
              </a:ext>
            </a:extLst>
          </p:cNvPr>
          <p:cNvSpPr/>
          <p:nvPr/>
        </p:nvSpPr>
        <p:spPr>
          <a:xfrm>
            <a:off x="390732" y="2024039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CF5F0D16-8860-41A1-A895-9A04D12AA0B1}"/>
              </a:ext>
            </a:extLst>
          </p:cNvPr>
          <p:cNvCxnSpPr>
            <a:cxnSpLocks/>
            <a:stCxn id="76" idx="6"/>
            <a:endCxn id="49" idx="2"/>
          </p:cNvCxnSpPr>
          <p:nvPr/>
        </p:nvCxnSpPr>
        <p:spPr>
          <a:xfrm flipV="1">
            <a:off x="940494" y="2197101"/>
            <a:ext cx="1138040" cy="1018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/>
              <p:nvPr/>
            </p:nvSpPr>
            <p:spPr>
              <a:xfrm>
                <a:off x="821676" y="2570718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676" y="2570718"/>
                <a:ext cx="549763" cy="476669"/>
              </a:xfrm>
              <a:prstGeom prst="rect">
                <a:avLst/>
              </a:prstGeom>
              <a:blipFill>
                <a:blip r:embed="rId5"/>
                <a:stretch>
                  <a:fillRect r="-18889" b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/>
              <p:nvPr/>
            </p:nvSpPr>
            <p:spPr>
              <a:xfrm>
                <a:off x="1098703" y="1853980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703" y="1853980"/>
                <a:ext cx="549763" cy="476669"/>
              </a:xfrm>
              <a:prstGeom prst="rect">
                <a:avLst/>
              </a:prstGeom>
              <a:blipFill>
                <a:blip r:embed="rId6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9E4B099A-C6B8-4728-BBC9-A8919428664A}"/>
              </a:ext>
            </a:extLst>
          </p:cNvPr>
          <p:cNvCxnSpPr>
            <a:cxnSpLocks/>
            <a:stCxn id="76" idx="6"/>
            <a:endCxn id="50" idx="2"/>
          </p:cNvCxnSpPr>
          <p:nvPr/>
        </p:nvCxnSpPr>
        <p:spPr>
          <a:xfrm>
            <a:off x="940494" y="2298920"/>
            <a:ext cx="1142578" cy="13923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96163C06-EBCA-4895-8EE0-BE275E4B17E9}"/>
              </a:ext>
            </a:extLst>
          </p:cNvPr>
          <p:cNvCxnSpPr>
            <a:cxnSpLocks/>
            <a:stCxn id="76" idx="6"/>
            <a:endCxn id="51" idx="2"/>
          </p:cNvCxnSpPr>
          <p:nvPr/>
        </p:nvCxnSpPr>
        <p:spPr>
          <a:xfrm>
            <a:off x="940494" y="2298920"/>
            <a:ext cx="1138040" cy="28781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타원 48">
            <a:extLst>
              <a:ext uri="{FF2B5EF4-FFF2-40B4-BE49-F238E27FC236}">
                <a16:creationId xmlns:a16="http://schemas.microsoft.com/office/drawing/2014/main" id="{326A9A1C-DD0C-41B6-893E-4D903C3ED1A3}"/>
              </a:ext>
            </a:extLst>
          </p:cNvPr>
          <p:cNvSpPr/>
          <p:nvPr/>
        </p:nvSpPr>
        <p:spPr>
          <a:xfrm>
            <a:off x="2078534" y="1715139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DFA3F7ED-5019-4A86-80D3-0FBFD190AE20}"/>
              </a:ext>
            </a:extLst>
          </p:cNvPr>
          <p:cNvSpPr/>
          <p:nvPr/>
        </p:nvSpPr>
        <p:spPr>
          <a:xfrm>
            <a:off x="2091730" y="2055813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F906A92C-0DE8-4182-8961-FEEEFDABD441}"/>
              </a:ext>
            </a:extLst>
          </p:cNvPr>
          <p:cNvSpPr/>
          <p:nvPr/>
        </p:nvSpPr>
        <p:spPr>
          <a:xfrm>
            <a:off x="2682004" y="2055813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/>
              <p:nvPr/>
            </p:nvSpPr>
            <p:spPr>
              <a:xfrm>
                <a:off x="2003747" y="2049553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3747" y="2049553"/>
                <a:ext cx="549763" cy="36131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2F18E57F-0DC0-475A-8927-6652119E886F}"/>
              </a:ext>
            </a:extLst>
          </p:cNvPr>
          <p:cNvCxnSpPr>
            <a:cxnSpLocks/>
            <a:stCxn id="84" idx="6"/>
            <a:endCxn id="85" idx="2"/>
          </p:cNvCxnSpPr>
          <p:nvPr/>
        </p:nvCxnSpPr>
        <p:spPr>
          <a:xfrm>
            <a:off x="2446522" y="2233209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FB9BEE7F-7444-4308-A446-45D3FB946B74}"/>
                  </a:ext>
                </a:extLst>
              </p:cNvPr>
              <p:cNvSpPr txBox="1"/>
              <p:nvPr/>
            </p:nvSpPr>
            <p:spPr>
              <a:xfrm>
                <a:off x="2309637" y="1730009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FB9BEE7F-7444-4308-A446-45D3FB946B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637" y="1730009"/>
                <a:ext cx="549763" cy="307777"/>
              </a:xfrm>
              <a:prstGeom prst="rect">
                <a:avLst/>
              </a:prstGeom>
              <a:blipFill>
                <a:blip r:embed="rId8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4DCBFD07-7A39-490C-B1DE-F40A88B9FE08}"/>
                  </a:ext>
                </a:extLst>
              </p:cNvPr>
              <p:cNvSpPr txBox="1"/>
              <p:nvPr/>
            </p:nvSpPr>
            <p:spPr>
              <a:xfrm>
                <a:off x="2599683" y="2049553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4DCBFD07-7A39-490C-B1DE-F40A88B9FE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9683" y="2049553"/>
                <a:ext cx="549763" cy="36131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" name="타원 91">
            <a:extLst>
              <a:ext uri="{FF2B5EF4-FFF2-40B4-BE49-F238E27FC236}">
                <a16:creationId xmlns:a16="http://schemas.microsoft.com/office/drawing/2014/main" id="{43A4C959-E703-488B-998A-C75790145380}"/>
              </a:ext>
            </a:extLst>
          </p:cNvPr>
          <p:cNvSpPr/>
          <p:nvPr/>
        </p:nvSpPr>
        <p:spPr>
          <a:xfrm>
            <a:off x="2091730" y="3522435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A465BC65-59A8-4E6D-8169-B38AF90D2F9D}"/>
              </a:ext>
            </a:extLst>
          </p:cNvPr>
          <p:cNvSpPr/>
          <p:nvPr/>
        </p:nvSpPr>
        <p:spPr>
          <a:xfrm>
            <a:off x="2682004" y="3522435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903DC21B-1970-4299-876D-1286AF477ABD}"/>
                  </a:ext>
                </a:extLst>
              </p:cNvPr>
              <p:cNvSpPr txBox="1"/>
              <p:nvPr/>
            </p:nvSpPr>
            <p:spPr>
              <a:xfrm>
                <a:off x="2003747" y="3516175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903DC21B-1970-4299-876D-1286AF477A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3747" y="3516175"/>
                <a:ext cx="549763" cy="36131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92A9D62E-6CC3-4260-996F-C3FD368F91D9}"/>
              </a:ext>
            </a:extLst>
          </p:cNvPr>
          <p:cNvCxnSpPr>
            <a:cxnSpLocks/>
            <a:stCxn id="92" idx="6"/>
            <a:endCxn id="93" idx="2"/>
          </p:cNvCxnSpPr>
          <p:nvPr/>
        </p:nvCxnSpPr>
        <p:spPr>
          <a:xfrm>
            <a:off x="2446522" y="3699831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BCBC8E7C-9C6A-43B6-A99C-BFE6FED6C4DE}"/>
                  </a:ext>
                </a:extLst>
              </p:cNvPr>
              <p:cNvSpPr txBox="1"/>
              <p:nvPr/>
            </p:nvSpPr>
            <p:spPr>
              <a:xfrm>
                <a:off x="2309637" y="3196631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BCBC8E7C-9C6A-43B6-A99C-BFE6FED6C4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637" y="3196631"/>
                <a:ext cx="549763" cy="307777"/>
              </a:xfrm>
              <a:prstGeom prst="rect">
                <a:avLst/>
              </a:prstGeom>
              <a:blipFill>
                <a:blip r:embed="rId11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8E385FE1-50BF-4B3C-9095-2126FE304952}"/>
                  </a:ext>
                </a:extLst>
              </p:cNvPr>
              <p:cNvSpPr txBox="1"/>
              <p:nvPr/>
            </p:nvSpPr>
            <p:spPr>
              <a:xfrm>
                <a:off x="2599683" y="3516175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8E385FE1-50BF-4B3C-9095-2126FE3049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9683" y="3516175"/>
                <a:ext cx="549763" cy="36131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8" name="타원 97">
            <a:extLst>
              <a:ext uri="{FF2B5EF4-FFF2-40B4-BE49-F238E27FC236}">
                <a16:creationId xmlns:a16="http://schemas.microsoft.com/office/drawing/2014/main" id="{67FA953B-C82A-406B-9B96-05B91D2FC300}"/>
              </a:ext>
            </a:extLst>
          </p:cNvPr>
          <p:cNvSpPr/>
          <p:nvPr/>
        </p:nvSpPr>
        <p:spPr>
          <a:xfrm>
            <a:off x="2091730" y="5016644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E5B52A11-D044-4F65-B7E6-D56D9F344B82}"/>
              </a:ext>
            </a:extLst>
          </p:cNvPr>
          <p:cNvSpPr/>
          <p:nvPr/>
        </p:nvSpPr>
        <p:spPr>
          <a:xfrm>
            <a:off x="2682004" y="5016644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998F7561-F085-41AF-BD90-A051FF434173}"/>
                  </a:ext>
                </a:extLst>
              </p:cNvPr>
              <p:cNvSpPr txBox="1"/>
              <p:nvPr/>
            </p:nvSpPr>
            <p:spPr>
              <a:xfrm>
                <a:off x="2003747" y="5010384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998F7561-F085-41AF-BD90-A051FF4341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3747" y="5010384"/>
                <a:ext cx="549763" cy="36131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04A57452-638C-4278-B556-471E857148F1}"/>
              </a:ext>
            </a:extLst>
          </p:cNvPr>
          <p:cNvCxnSpPr>
            <a:cxnSpLocks/>
            <a:stCxn id="98" idx="6"/>
            <a:endCxn id="99" idx="2"/>
          </p:cNvCxnSpPr>
          <p:nvPr/>
        </p:nvCxnSpPr>
        <p:spPr>
          <a:xfrm>
            <a:off x="2446522" y="5194040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B1284551-EAE8-4A63-A1FC-E96DE9B0C2A9}"/>
                  </a:ext>
                </a:extLst>
              </p:cNvPr>
              <p:cNvSpPr txBox="1"/>
              <p:nvPr/>
            </p:nvSpPr>
            <p:spPr>
              <a:xfrm>
                <a:off x="2309637" y="4690840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B1284551-EAE8-4A63-A1FC-E96DE9B0C2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637" y="4690840"/>
                <a:ext cx="549763" cy="307777"/>
              </a:xfrm>
              <a:prstGeom prst="rect">
                <a:avLst/>
              </a:prstGeom>
              <a:blipFill>
                <a:blip r:embed="rId11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A5B677B8-2D1A-4F39-8180-42E2234EF7AC}"/>
                  </a:ext>
                </a:extLst>
              </p:cNvPr>
              <p:cNvSpPr txBox="1"/>
              <p:nvPr/>
            </p:nvSpPr>
            <p:spPr>
              <a:xfrm>
                <a:off x="2599683" y="5010384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A5B677B8-2D1A-4F39-8180-42E2234EF7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9683" y="5010384"/>
                <a:ext cx="549763" cy="36131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4" name="타원 133">
            <a:extLst>
              <a:ext uri="{FF2B5EF4-FFF2-40B4-BE49-F238E27FC236}">
                <a16:creationId xmlns:a16="http://schemas.microsoft.com/office/drawing/2014/main" id="{5B384AA1-33E7-4CEA-B2FA-10661631497F}"/>
              </a:ext>
            </a:extLst>
          </p:cNvPr>
          <p:cNvSpPr/>
          <p:nvPr/>
        </p:nvSpPr>
        <p:spPr>
          <a:xfrm>
            <a:off x="2285615" y="67468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6FAC5257-7E35-492B-B048-83A1C2C15118}"/>
              </a:ext>
            </a:extLst>
          </p:cNvPr>
          <p:cNvCxnSpPr>
            <a:cxnSpLocks/>
            <a:stCxn id="134" idx="5"/>
            <a:endCxn id="83" idx="2"/>
          </p:cNvCxnSpPr>
          <p:nvPr/>
        </p:nvCxnSpPr>
        <p:spPr>
          <a:xfrm>
            <a:off x="2754866" y="1143938"/>
            <a:ext cx="1807281" cy="217032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50A10579-F9F7-49F4-9AEC-045576EBF8D1}"/>
              </a:ext>
            </a:extLst>
          </p:cNvPr>
          <p:cNvCxnSpPr>
            <a:cxnSpLocks/>
            <a:stCxn id="134" idx="5"/>
            <a:endCxn id="107" idx="2"/>
          </p:cNvCxnSpPr>
          <p:nvPr/>
        </p:nvCxnSpPr>
        <p:spPr>
          <a:xfrm>
            <a:off x="2754866" y="1143938"/>
            <a:ext cx="1794725" cy="35187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타원 142">
            <a:extLst>
              <a:ext uri="{FF2B5EF4-FFF2-40B4-BE49-F238E27FC236}">
                <a16:creationId xmlns:a16="http://schemas.microsoft.com/office/drawing/2014/main" id="{78DB4469-BF58-4991-9BDD-A8E861B9A071}"/>
              </a:ext>
            </a:extLst>
          </p:cNvPr>
          <p:cNvSpPr/>
          <p:nvPr/>
        </p:nvSpPr>
        <p:spPr>
          <a:xfrm>
            <a:off x="4765116" y="1798808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44" name="직선 화살표 연결선 143">
            <a:extLst>
              <a:ext uri="{FF2B5EF4-FFF2-40B4-BE49-F238E27FC236}">
                <a16:creationId xmlns:a16="http://schemas.microsoft.com/office/drawing/2014/main" id="{1549A0C0-7504-4656-B8A8-A9F0ABF818CF}"/>
              </a:ext>
            </a:extLst>
          </p:cNvPr>
          <p:cNvCxnSpPr>
            <a:cxnSpLocks/>
            <a:stCxn id="143" idx="5"/>
            <a:endCxn id="115" idx="2"/>
          </p:cNvCxnSpPr>
          <p:nvPr/>
        </p:nvCxnSpPr>
        <p:spPr>
          <a:xfrm>
            <a:off x="5234367" y="2268059"/>
            <a:ext cx="1659163" cy="86851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직선 화살표 연결선 147">
            <a:extLst>
              <a:ext uri="{FF2B5EF4-FFF2-40B4-BE49-F238E27FC236}">
                <a16:creationId xmlns:a16="http://schemas.microsoft.com/office/drawing/2014/main" id="{A22A3B6C-F61D-480B-A314-DAE1EC9E2D9C}"/>
              </a:ext>
            </a:extLst>
          </p:cNvPr>
          <p:cNvCxnSpPr>
            <a:cxnSpLocks/>
            <a:stCxn id="143" idx="5"/>
            <a:endCxn id="114" idx="2"/>
          </p:cNvCxnSpPr>
          <p:nvPr/>
        </p:nvCxnSpPr>
        <p:spPr>
          <a:xfrm>
            <a:off x="5234367" y="2268059"/>
            <a:ext cx="1654808" cy="20020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31A95DE4-71E8-407E-ABB5-1CCEDE21804E}"/>
                  </a:ext>
                </a:extLst>
              </p:cNvPr>
              <p:cNvSpPr txBox="1"/>
              <p:nvPr/>
            </p:nvSpPr>
            <p:spPr>
              <a:xfrm>
                <a:off x="3606325" y="1811218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31A95DE4-71E8-407E-ABB5-1CCEDE2180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6325" y="1811218"/>
                <a:ext cx="549763" cy="476669"/>
              </a:xfrm>
              <a:prstGeom prst="rect">
                <a:avLst/>
              </a:prstGeom>
              <a:blipFill>
                <a:blip r:embed="rId15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3F28812A-A84D-45A9-B14D-055E82EFA27B}"/>
                  </a:ext>
                </a:extLst>
              </p:cNvPr>
              <p:cNvSpPr txBox="1"/>
              <p:nvPr/>
            </p:nvSpPr>
            <p:spPr>
              <a:xfrm>
                <a:off x="3312042" y="2646178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3F28812A-A84D-45A9-B14D-055E82EFA2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2042" y="2646178"/>
                <a:ext cx="549763" cy="476669"/>
              </a:xfrm>
              <a:prstGeom prst="rect">
                <a:avLst/>
              </a:prstGeom>
              <a:blipFill>
                <a:blip r:embed="rId16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78C54ADE-DFE4-4E2D-AC41-D31D40960F76}"/>
                  </a:ext>
                </a:extLst>
              </p:cNvPr>
              <p:cNvSpPr txBox="1"/>
              <p:nvPr/>
            </p:nvSpPr>
            <p:spPr>
              <a:xfrm>
                <a:off x="3297478" y="349425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78C54ADE-DFE4-4E2D-AC41-D31D40960F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7478" y="3494257"/>
                <a:ext cx="549763" cy="476669"/>
              </a:xfrm>
              <a:prstGeom prst="rect">
                <a:avLst/>
              </a:prstGeom>
              <a:blipFill>
                <a:blip r:embed="rId17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E01D9C30-CB8A-429A-9D5D-1E217058E569}"/>
                  </a:ext>
                </a:extLst>
              </p:cNvPr>
              <p:cNvSpPr txBox="1"/>
              <p:nvPr/>
            </p:nvSpPr>
            <p:spPr>
              <a:xfrm>
                <a:off x="3348348" y="4521948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E01D9C30-CB8A-429A-9D5D-1E217058E5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8348" y="4521948"/>
                <a:ext cx="549763" cy="476669"/>
              </a:xfrm>
              <a:prstGeom prst="rect">
                <a:avLst/>
              </a:prstGeom>
              <a:blipFill>
                <a:blip r:embed="rId18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7" name="타원 86">
            <a:extLst>
              <a:ext uri="{FF2B5EF4-FFF2-40B4-BE49-F238E27FC236}">
                <a16:creationId xmlns:a16="http://schemas.microsoft.com/office/drawing/2014/main" id="{5D970CDF-782F-4820-A5D1-52EFD95AE0CB}"/>
              </a:ext>
            </a:extLst>
          </p:cNvPr>
          <p:cNvSpPr/>
          <p:nvPr/>
        </p:nvSpPr>
        <p:spPr>
          <a:xfrm>
            <a:off x="4570805" y="3145387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7745D3B9-3BBD-4EF9-AAC7-81431C3CBCF3}"/>
              </a:ext>
            </a:extLst>
          </p:cNvPr>
          <p:cNvSpPr/>
          <p:nvPr/>
        </p:nvSpPr>
        <p:spPr>
          <a:xfrm>
            <a:off x="5161079" y="3145387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4A54BBC9-32FC-4589-984F-BD56CA7D8021}"/>
                  </a:ext>
                </a:extLst>
              </p:cNvPr>
              <p:cNvSpPr txBox="1"/>
              <p:nvPr/>
            </p:nvSpPr>
            <p:spPr>
              <a:xfrm>
                <a:off x="4482822" y="3139127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4A54BBC9-32FC-4589-984F-BD56CA7D80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2822" y="3139127"/>
                <a:ext cx="549763" cy="361317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B2F7495C-456C-420D-A67E-AA0C9633E432}"/>
              </a:ext>
            </a:extLst>
          </p:cNvPr>
          <p:cNvCxnSpPr>
            <a:cxnSpLocks/>
            <a:stCxn id="87" idx="6"/>
            <a:endCxn id="88" idx="2"/>
          </p:cNvCxnSpPr>
          <p:nvPr/>
        </p:nvCxnSpPr>
        <p:spPr>
          <a:xfrm>
            <a:off x="4925597" y="3322783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4B130A92-82A3-424A-9154-A73C8AA7DB03}"/>
                  </a:ext>
                </a:extLst>
              </p:cNvPr>
              <p:cNvSpPr txBox="1"/>
              <p:nvPr/>
            </p:nvSpPr>
            <p:spPr>
              <a:xfrm>
                <a:off x="4788712" y="2819583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4B130A92-82A3-424A-9154-A73C8AA7DB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8712" y="2819583"/>
                <a:ext cx="549763" cy="307777"/>
              </a:xfrm>
              <a:prstGeom prst="rect">
                <a:avLst/>
              </a:prstGeom>
              <a:blipFill>
                <a:blip r:embed="rId8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1161B7B4-ECAD-4A0B-A3C7-F8ED00527FCD}"/>
                  </a:ext>
                </a:extLst>
              </p:cNvPr>
              <p:cNvSpPr txBox="1"/>
              <p:nvPr/>
            </p:nvSpPr>
            <p:spPr>
              <a:xfrm>
                <a:off x="5086618" y="3114918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1161B7B4-ECAD-4A0B-A3C7-F8ED00527F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6618" y="3114918"/>
                <a:ext cx="549763" cy="361317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8" name="타원 107">
            <a:extLst>
              <a:ext uri="{FF2B5EF4-FFF2-40B4-BE49-F238E27FC236}">
                <a16:creationId xmlns:a16="http://schemas.microsoft.com/office/drawing/2014/main" id="{246D747C-0DFD-48CC-8BD4-BA456ED72D17}"/>
              </a:ext>
            </a:extLst>
          </p:cNvPr>
          <p:cNvSpPr/>
          <p:nvPr/>
        </p:nvSpPr>
        <p:spPr>
          <a:xfrm>
            <a:off x="4558249" y="4493798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184B1754-1C76-4247-9231-B878A4311950}"/>
              </a:ext>
            </a:extLst>
          </p:cNvPr>
          <p:cNvSpPr/>
          <p:nvPr/>
        </p:nvSpPr>
        <p:spPr>
          <a:xfrm>
            <a:off x="5148523" y="4493798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B2B4DEFA-D28F-4979-AA1A-1E4D336C6D8A}"/>
                  </a:ext>
                </a:extLst>
              </p:cNvPr>
              <p:cNvSpPr txBox="1"/>
              <p:nvPr/>
            </p:nvSpPr>
            <p:spPr>
              <a:xfrm>
                <a:off x="4470266" y="4487538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B2B4DEFA-D28F-4979-AA1A-1E4D336C6D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0266" y="4487538"/>
                <a:ext cx="549763" cy="361317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86C734DB-3A8E-4BC8-A1EC-DC71C7BB07A5}"/>
              </a:ext>
            </a:extLst>
          </p:cNvPr>
          <p:cNvCxnSpPr>
            <a:cxnSpLocks/>
            <a:stCxn id="108" idx="6"/>
            <a:endCxn id="109" idx="2"/>
          </p:cNvCxnSpPr>
          <p:nvPr/>
        </p:nvCxnSpPr>
        <p:spPr>
          <a:xfrm>
            <a:off x="4913041" y="4671194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E3C70BE9-C3EF-4411-BF9A-4D3602362F7F}"/>
                  </a:ext>
                </a:extLst>
              </p:cNvPr>
              <p:cNvSpPr txBox="1"/>
              <p:nvPr/>
            </p:nvSpPr>
            <p:spPr>
              <a:xfrm>
                <a:off x="4776156" y="4167994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E3C70BE9-C3EF-4411-BF9A-4D3602362F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6156" y="4167994"/>
                <a:ext cx="549763" cy="307777"/>
              </a:xfrm>
              <a:prstGeom prst="rect">
                <a:avLst/>
              </a:prstGeom>
              <a:blipFill>
                <a:blip r:embed="rId22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B37A1FA2-1157-49B7-816A-F10AEFF4B2CE}"/>
                  </a:ext>
                </a:extLst>
              </p:cNvPr>
              <p:cNvSpPr txBox="1"/>
              <p:nvPr/>
            </p:nvSpPr>
            <p:spPr>
              <a:xfrm>
                <a:off x="5066202" y="4487538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B37A1FA2-1157-49B7-816A-F10AEFF4B2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6202" y="4487538"/>
                <a:ext cx="549763" cy="361317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BBA258B0-A546-4017-AF77-D4564B6CA9EF}"/>
                  </a:ext>
                </a:extLst>
              </p:cNvPr>
              <p:cNvSpPr txBox="1"/>
              <p:nvPr/>
            </p:nvSpPr>
            <p:spPr>
              <a:xfrm>
                <a:off x="6083290" y="2342914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BBA258B0-A546-4017-AF77-D4564B6CA9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3290" y="2342914"/>
                <a:ext cx="549763" cy="476669"/>
              </a:xfrm>
              <a:prstGeom prst="rect">
                <a:avLst/>
              </a:prstGeom>
              <a:blipFill>
                <a:blip r:embed="rId24"/>
                <a:stretch>
                  <a:fillRect r="-7778" b="-25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B9113086-6C8E-413C-B6A4-B23E1FC911ED}"/>
                  </a:ext>
                </a:extLst>
              </p:cNvPr>
              <p:cNvSpPr txBox="1"/>
              <p:nvPr/>
            </p:nvSpPr>
            <p:spPr>
              <a:xfrm>
                <a:off x="5645685" y="2773514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B9113086-6C8E-413C-B6A4-B23E1FC911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5685" y="2773514"/>
                <a:ext cx="549763" cy="476669"/>
              </a:xfrm>
              <a:prstGeom prst="rect">
                <a:avLst/>
              </a:prstGeom>
              <a:blipFill>
                <a:blip r:embed="rId25"/>
                <a:stretch>
                  <a:fillRect r="-18889" b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6CB832A1-6CC9-4C23-B026-06417791E5AE}"/>
                  </a:ext>
                </a:extLst>
              </p:cNvPr>
              <p:cNvSpPr txBox="1"/>
              <p:nvPr/>
            </p:nvSpPr>
            <p:spPr>
              <a:xfrm>
                <a:off x="5570754" y="3647143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6CB832A1-6CC9-4C23-B026-06417791E5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0754" y="3647143"/>
                <a:ext cx="549763" cy="476669"/>
              </a:xfrm>
              <a:prstGeom prst="rect">
                <a:avLst/>
              </a:prstGeom>
              <a:blipFill>
                <a:blip r:embed="rId26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6" name="타원 115">
            <a:extLst>
              <a:ext uri="{FF2B5EF4-FFF2-40B4-BE49-F238E27FC236}">
                <a16:creationId xmlns:a16="http://schemas.microsoft.com/office/drawing/2014/main" id="{A58CB5C1-DF4D-4940-8042-7DB8B808478F}"/>
              </a:ext>
            </a:extLst>
          </p:cNvPr>
          <p:cNvSpPr/>
          <p:nvPr/>
        </p:nvSpPr>
        <p:spPr>
          <a:xfrm>
            <a:off x="6902188" y="2967702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타원 116">
            <a:extLst>
              <a:ext uri="{FF2B5EF4-FFF2-40B4-BE49-F238E27FC236}">
                <a16:creationId xmlns:a16="http://schemas.microsoft.com/office/drawing/2014/main" id="{64A204BF-66EB-441F-BCB3-1869A36E1CAE}"/>
              </a:ext>
            </a:extLst>
          </p:cNvPr>
          <p:cNvSpPr/>
          <p:nvPr/>
        </p:nvSpPr>
        <p:spPr>
          <a:xfrm>
            <a:off x="7492462" y="2967702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1FDCE361-E83B-4B0F-A22D-5A1407630450}"/>
                  </a:ext>
                </a:extLst>
              </p:cNvPr>
              <p:cNvSpPr txBox="1"/>
              <p:nvPr/>
            </p:nvSpPr>
            <p:spPr>
              <a:xfrm>
                <a:off x="6814205" y="2961442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1FDCE361-E83B-4B0F-A22D-5A14076304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4205" y="2961442"/>
                <a:ext cx="549763" cy="361317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0E288E0E-90E9-4724-8707-4EE043B6CC46}"/>
              </a:ext>
            </a:extLst>
          </p:cNvPr>
          <p:cNvCxnSpPr>
            <a:cxnSpLocks/>
            <a:stCxn id="116" idx="6"/>
            <a:endCxn id="117" idx="2"/>
          </p:cNvCxnSpPr>
          <p:nvPr/>
        </p:nvCxnSpPr>
        <p:spPr>
          <a:xfrm>
            <a:off x="7256980" y="3145098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5AEDBF9B-0498-4FBC-A378-2C505ABA4916}"/>
                  </a:ext>
                </a:extLst>
              </p:cNvPr>
              <p:cNvSpPr txBox="1"/>
              <p:nvPr/>
            </p:nvSpPr>
            <p:spPr>
              <a:xfrm>
                <a:off x="7120095" y="2641898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5AEDBF9B-0498-4FBC-A378-2C505ABA49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0095" y="2641898"/>
                <a:ext cx="549763" cy="307777"/>
              </a:xfrm>
              <a:prstGeom prst="rect">
                <a:avLst/>
              </a:prstGeom>
              <a:blipFill>
                <a:blip r:embed="rId28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082609A3-4B8A-4834-9EC8-6F81AB4F1897}"/>
                  </a:ext>
                </a:extLst>
              </p:cNvPr>
              <p:cNvSpPr txBox="1"/>
              <p:nvPr/>
            </p:nvSpPr>
            <p:spPr>
              <a:xfrm>
                <a:off x="7418001" y="2937233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082609A3-4B8A-4834-9EC8-6F81AB4F18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8001" y="2937233"/>
                <a:ext cx="549763" cy="307777"/>
              </a:xfrm>
              <a:prstGeom prst="rect">
                <a:avLst/>
              </a:prstGeom>
              <a:blipFill>
                <a:blip r:embed="rId29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2" name="타원 121">
            <a:extLst>
              <a:ext uri="{FF2B5EF4-FFF2-40B4-BE49-F238E27FC236}">
                <a16:creationId xmlns:a16="http://schemas.microsoft.com/office/drawing/2014/main" id="{74228054-8E53-429C-B2FC-410D76CDFC13}"/>
              </a:ext>
            </a:extLst>
          </p:cNvPr>
          <p:cNvSpPr/>
          <p:nvPr/>
        </p:nvSpPr>
        <p:spPr>
          <a:xfrm>
            <a:off x="6897833" y="4101278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타원 122">
            <a:extLst>
              <a:ext uri="{FF2B5EF4-FFF2-40B4-BE49-F238E27FC236}">
                <a16:creationId xmlns:a16="http://schemas.microsoft.com/office/drawing/2014/main" id="{C6D7A6BC-80C8-43D7-A260-BAD2B150D758}"/>
              </a:ext>
            </a:extLst>
          </p:cNvPr>
          <p:cNvSpPr/>
          <p:nvPr/>
        </p:nvSpPr>
        <p:spPr>
          <a:xfrm>
            <a:off x="7488107" y="4101278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5BE5AA2D-4E8E-4218-BAC4-BF77A6020C66}"/>
                  </a:ext>
                </a:extLst>
              </p:cNvPr>
              <p:cNvSpPr txBox="1"/>
              <p:nvPr/>
            </p:nvSpPr>
            <p:spPr>
              <a:xfrm>
                <a:off x="6809850" y="4095018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5BE5AA2D-4E8E-4218-BAC4-BF77A6020C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9850" y="4095018"/>
                <a:ext cx="549763" cy="361317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020E3448-1075-48AD-8F09-AD3651BA0F9C}"/>
              </a:ext>
            </a:extLst>
          </p:cNvPr>
          <p:cNvCxnSpPr>
            <a:cxnSpLocks/>
            <a:stCxn id="122" idx="6"/>
            <a:endCxn id="123" idx="2"/>
          </p:cNvCxnSpPr>
          <p:nvPr/>
        </p:nvCxnSpPr>
        <p:spPr>
          <a:xfrm>
            <a:off x="7252625" y="4278674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18B1FF4D-86DB-4F48-B2BE-D418DEC61308}"/>
                  </a:ext>
                </a:extLst>
              </p:cNvPr>
              <p:cNvSpPr txBox="1"/>
              <p:nvPr/>
            </p:nvSpPr>
            <p:spPr>
              <a:xfrm>
                <a:off x="7115740" y="3775474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18B1FF4D-86DB-4F48-B2BE-D418DEC613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5740" y="3775474"/>
                <a:ext cx="549763" cy="307777"/>
              </a:xfrm>
              <a:prstGeom prst="rect">
                <a:avLst/>
              </a:prstGeom>
              <a:blipFill>
                <a:blip r:embed="rId28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9410F5F0-1904-4B50-8B8B-7C23777A73DC}"/>
                  </a:ext>
                </a:extLst>
              </p:cNvPr>
              <p:cNvSpPr txBox="1"/>
              <p:nvPr/>
            </p:nvSpPr>
            <p:spPr>
              <a:xfrm>
                <a:off x="7405786" y="4095018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9410F5F0-1904-4B50-8B8B-7C23777A73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5786" y="4095018"/>
                <a:ext cx="549763" cy="307777"/>
              </a:xfrm>
              <a:prstGeom prst="rect">
                <a:avLst/>
              </a:prstGeom>
              <a:blipFill>
                <a:blip r:embed="rId31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9473506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타원 113">
            <a:extLst>
              <a:ext uri="{FF2B5EF4-FFF2-40B4-BE49-F238E27FC236}">
                <a16:creationId xmlns:a16="http://schemas.microsoft.com/office/drawing/2014/main" id="{7FB901B4-EBCF-47E0-8B0E-AC465C225386}"/>
              </a:ext>
            </a:extLst>
          </p:cNvPr>
          <p:cNvSpPr/>
          <p:nvPr/>
        </p:nvSpPr>
        <p:spPr>
          <a:xfrm>
            <a:off x="6889175" y="3788192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타원 114">
            <a:extLst>
              <a:ext uri="{FF2B5EF4-FFF2-40B4-BE49-F238E27FC236}">
                <a16:creationId xmlns:a16="http://schemas.microsoft.com/office/drawing/2014/main" id="{EB6ED53C-D3B3-489E-A60B-82CAF9CC26BB}"/>
              </a:ext>
            </a:extLst>
          </p:cNvPr>
          <p:cNvSpPr/>
          <p:nvPr/>
        </p:nvSpPr>
        <p:spPr>
          <a:xfrm>
            <a:off x="6893530" y="2654616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타원 106">
            <a:extLst>
              <a:ext uri="{FF2B5EF4-FFF2-40B4-BE49-F238E27FC236}">
                <a16:creationId xmlns:a16="http://schemas.microsoft.com/office/drawing/2014/main" id="{5EB993CD-286E-41BF-9542-ADF1EB69E93A}"/>
              </a:ext>
            </a:extLst>
          </p:cNvPr>
          <p:cNvSpPr/>
          <p:nvPr/>
        </p:nvSpPr>
        <p:spPr>
          <a:xfrm>
            <a:off x="4549591" y="4180712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16E62471-DDED-4901-89A9-400CFFCA4B5D}"/>
              </a:ext>
            </a:extLst>
          </p:cNvPr>
          <p:cNvSpPr/>
          <p:nvPr/>
        </p:nvSpPr>
        <p:spPr>
          <a:xfrm>
            <a:off x="4562147" y="2832301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8F699DD0-3440-4190-A019-1D145ACA27BF}"/>
              </a:ext>
            </a:extLst>
          </p:cNvPr>
          <p:cNvSpPr/>
          <p:nvPr/>
        </p:nvSpPr>
        <p:spPr>
          <a:xfrm>
            <a:off x="2083072" y="3209349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B8FF6D2-3530-42EF-9C65-2D70240544FF}"/>
              </a:ext>
            </a:extLst>
          </p:cNvPr>
          <p:cNvSpPr/>
          <p:nvPr/>
        </p:nvSpPr>
        <p:spPr>
          <a:xfrm>
            <a:off x="2078534" y="4695104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중요한 표기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A7CDF17-8A46-4F8B-9366-93F36C569906}"/>
              </a:ext>
            </a:extLst>
          </p:cNvPr>
          <p:cNvSpPr/>
          <p:nvPr/>
        </p:nvSpPr>
        <p:spPr>
          <a:xfrm>
            <a:off x="390733" y="3031876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06753B8-D90E-422A-A65F-45DD1CB3E5C1}"/>
              </a:ext>
            </a:extLst>
          </p:cNvPr>
          <p:cNvSpPr/>
          <p:nvPr/>
        </p:nvSpPr>
        <p:spPr>
          <a:xfrm>
            <a:off x="390733" y="4007984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DA4EB9B-FC4B-4294-B051-6226CDCF7AFB}"/>
              </a:ext>
            </a:extLst>
          </p:cNvPr>
          <p:cNvCxnSpPr>
            <a:cxnSpLocks/>
            <a:stCxn id="47" idx="6"/>
            <a:endCxn id="49" idx="2"/>
          </p:cNvCxnSpPr>
          <p:nvPr/>
        </p:nvCxnSpPr>
        <p:spPr>
          <a:xfrm flipV="1">
            <a:off x="940495" y="2197101"/>
            <a:ext cx="1138039" cy="11096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7B992C75-18CE-46FD-BFCA-761778BAFAD8}"/>
              </a:ext>
            </a:extLst>
          </p:cNvPr>
          <p:cNvCxnSpPr>
            <a:cxnSpLocks/>
            <a:stCxn id="47" idx="6"/>
            <a:endCxn id="50" idx="2"/>
          </p:cNvCxnSpPr>
          <p:nvPr/>
        </p:nvCxnSpPr>
        <p:spPr>
          <a:xfrm>
            <a:off x="940495" y="3306757"/>
            <a:ext cx="1142577" cy="3845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9586A3D5-006B-4671-A7FB-FDF3B1F25C37}"/>
              </a:ext>
            </a:extLst>
          </p:cNvPr>
          <p:cNvCxnSpPr>
            <a:cxnSpLocks/>
            <a:stCxn id="47" idx="6"/>
            <a:endCxn id="51" idx="2"/>
          </p:cNvCxnSpPr>
          <p:nvPr/>
        </p:nvCxnSpPr>
        <p:spPr>
          <a:xfrm>
            <a:off x="940495" y="3306757"/>
            <a:ext cx="1138039" cy="18703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DC99084A-91BD-411E-89CA-91FEDEF73D6A}"/>
              </a:ext>
            </a:extLst>
          </p:cNvPr>
          <p:cNvCxnSpPr>
            <a:cxnSpLocks/>
            <a:stCxn id="48" idx="6"/>
            <a:endCxn id="49" idx="2"/>
          </p:cNvCxnSpPr>
          <p:nvPr/>
        </p:nvCxnSpPr>
        <p:spPr>
          <a:xfrm flipV="1">
            <a:off x="940495" y="2197101"/>
            <a:ext cx="1138039" cy="20857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97F1CBEF-73B7-457E-A499-4B67DEA7C700}"/>
              </a:ext>
            </a:extLst>
          </p:cNvPr>
          <p:cNvCxnSpPr>
            <a:cxnSpLocks/>
            <a:stCxn id="48" idx="6"/>
            <a:endCxn id="50" idx="2"/>
          </p:cNvCxnSpPr>
          <p:nvPr/>
        </p:nvCxnSpPr>
        <p:spPr>
          <a:xfrm flipV="1">
            <a:off x="940495" y="3691311"/>
            <a:ext cx="1142577" cy="59155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48ECE3D5-5FD8-43A7-9E7B-EB936361ED4C}"/>
              </a:ext>
            </a:extLst>
          </p:cNvPr>
          <p:cNvCxnSpPr>
            <a:cxnSpLocks/>
            <a:stCxn id="48" idx="6"/>
            <a:endCxn id="51" idx="2"/>
          </p:cNvCxnSpPr>
          <p:nvPr/>
        </p:nvCxnSpPr>
        <p:spPr>
          <a:xfrm>
            <a:off x="940495" y="4282865"/>
            <a:ext cx="1138039" cy="89420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F07B83A-C6E7-4C41-B7B9-962613527968}"/>
              </a:ext>
            </a:extLst>
          </p:cNvPr>
          <p:cNvCxnSpPr>
            <a:cxnSpLocks/>
            <a:stCxn id="49" idx="6"/>
            <a:endCxn id="83" idx="2"/>
          </p:cNvCxnSpPr>
          <p:nvPr/>
        </p:nvCxnSpPr>
        <p:spPr>
          <a:xfrm>
            <a:off x="3042458" y="2197101"/>
            <a:ext cx="1519689" cy="1117162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A39703CF-E04F-43B5-942B-5E5BE8E2FA71}"/>
              </a:ext>
            </a:extLst>
          </p:cNvPr>
          <p:cNvCxnSpPr>
            <a:cxnSpLocks/>
            <a:stCxn id="49" idx="6"/>
            <a:endCxn id="107" idx="2"/>
          </p:cNvCxnSpPr>
          <p:nvPr/>
        </p:nvCxnSpPr>
        <p:spPr>
          <a:xfrm>
            <a:off x="3042458" y="2197101"/>
            <a:ext cx="1507133" cy="246557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438B000-6ACF-4467-9FDB-DBDA8235BC17}"/>
              </a:ext>
            </a:extLst>
          </p:cNvPr>
          <p:cNvCxnSpPr>
            <a:cxnSpLocks/>
            <a:stCxn id="50" idx="6"/>
            <a:endCxn id="83" idx="2"/>
          </p:cNvCxnSpPr>
          <p:nvPr/>
        </p:nvCxnSpPr>
        <p:spPr>
          <a:xfrm flipV="1">
            <a:off x="3046996" y="3314263"/>
            <a:ext cx="1515151" cy="377048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062A05F9-351D-418D-95E8-A9EE46E3B6A0}"/>
              </a:ext>
            </a:extLst>
          </p:cNvPr>
          <p:cNvCxnSpPr>
            <a:cxnSpLocks/>
            <a:stCxn id="50" idx="6"/>
            <a:endCxn id="107" idx="2"/>
          </p:cNvCxnSpPr>
          <p:nvPr/>
        </p:nvCxnSpPr>
        <p:spPr>
          <a:xfrm>
            <a:off x="3046996" y="3691311"/>
            <a:ext cx="1502595" cy="971363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09A5BC18-0CD2-42CF-B176-99E6E1899C34}"/>
              </a:ext>
            </a:extLst>
          </p:cNvPr>
          <p:cNvCxnSpPr>
            <a:cxnSpLocks/>
            <a:stCxn id="51" idx="6"/>
            <a:endCxn id="83" idx="2"/>
          </p:cNvCxnSpPr>
          <p:nvPr/>
        </p:nvCxnSpPr>
        <p:spPr>
          <a:xfrm flipV="1">
            <a:off x="3042458" y="3314263"/>
            <a:ext cx="1519689" cy="1862803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B5F7E0FA-8B5B-4457-8157-5F13902C95C5}"/>
              </a:ext>
            </a:extLst>
          </p:cNvPr>
          <p:cNvCxnSpPr>
            <a:cxnSpLocks/>
            <a:stCxn id="51" idx="6"/>
            <a:endCxn id="107" idx="2"/>
          </p:cNvCxnSpPr>
          <p:nvPr/>
        </p:nvCxnSpPr>
        <p:spPr>
          <a:xfrm flipV="1">
            <a:off x="3042458" y="4662674"/>
            <a:ext cx="1507133" cy="514392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/>
              <p:nvPr/>
            </p:nvSpPr>
            <p:spPr>
              <a:xfrm>
                <a:off x="390733" y="3035826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733" y="3035826"/>
                <a:ext cx="549763" cy="461665"/>
              </a:xfrm>
              <a:prstGeom prst="rect">
                <a:avLst/>
              </a:prstGeom>
              <a:blipFill>
                <a:blip r:embed="rId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/>
              <p:nvPr/>
            </p:nvSpPr>
            <p:spPr>
              <a:xfrm>
                <a:off x="372328" y="4009554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328" y="4009554"/>
                <a:ext cx="549763" cy="461665"/>
              </a:xfrm>
              <a:prstGeom prst="rect">
                <a:avLst/>
              </a:prstGeom>
              <a:blipFill>
                <a:blip r:embed="rId4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8985825-C5C5-4701-A58D-BF902BA5F183}"/>
              </a:ext>
            </a:extLst>
          </p:cNvPr>
          <p:cNvCxnSpPr>
            <a:cxnSpLocks/>
            <a:stCxn id="83" idx="6"/>
            <a:endCxn id="115" idx="2"/>
          </p:cNvCxnSpPr>
          <p:nvPr/>
        </p:nvCxnSpPr>
        <p:spPr>
          <a:xfrm flipV="1">
            <a:off x="5526071" y="3136578"/>
            <a:ext cx="1367459" cy="177685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0C74FE10-04DA-4B80-8B7B-29082C459287}"/>
              </a:ext>
            </a:extLst>
          </p:cNvPr>
          <p:cNvCxnSpPr>
            <a:cxnSpLocks/>
            <a:stCxn id="107" idx="6"/>
            <a:endCxn id="114" idx="2"/>
          </p:cNvCxnSpPr>
          <p:nvPr/>
        </p:nvCxnSpPr>
        <p:spPr>
          <a:xfrm flipV="1">
            <a:off x="5513515" y="4270154"/>
            <a:ext cx="1375660" cy="392520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2CA8736-00E0-4EA5-8FF0-80E03EE979E6}"/>
              </a:ext>
            </a:extLst>
          </p:cNvPr>
          <p:cNvCxnSpPr>
            <a:cxnSpLocks/>
            <a:stCxn id="107" idx="6"/>
            <a:endCxn id="115" idx="2"/>
          </p:cNvCxnSpPr>
          <p:nvPr/>
        </p:nvCxnSpPr>
        <p:spPr>
          <a:xfrm flipV="1">
            <a:off x="5513515" y="3136578"/>
            <a:ext cx="1380015" cy="1526096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A0BF44ED-AA2F-49DB-B441-DA6B2584646B}"/>
              </a:ext>
            </a:extLst>
          </p:cNvPr>
          <p:cNvCxnSpPr>
            <a:cxnSpLocks/>
            <a:stCxn id="83" idx="6"/>
            <a:endCxn id="114" idx="2"/>
          </p:cNvCxnSpPr>
          <p:nvPr/>
        </p:nvCxnSpPr>
        <p:spPr>
          <a:xfrm>
            <a:off x="5526071" y="3314263"/>
            <a:ext cx="1363104" cy="95589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타원 75">
            <a:extLst>
              <a:ext uri="{FF2B5EF4-FFF2-40B4-BE49-F238E27FC236}">
                <a16:creationId xmlns:a16="http://schemas.microsoft.com/office/drawing/2014/main" id="{AEFE9C28-90D1-43F0-B61C-0B62AC56326C}"/>
              </a:ext>
            </a:extLst>
          </p:cNvPr>
          <p:cNvSpPr/>
          <p:nvPr/>
        </p:nvSpPr>
        <p:spPr>
          <a:xfrm>
            <a:off x="390732" y="2024039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CF5F0D16-8860-41A1-A895-9A04D12AA0B1}"/>
              </a:ext>
            </a:extLst>
          </p:cNvPr>
          <p:cNvCxnSpPr>
            <a:cxnSpLocks/>
            <a:stCxn id="76" idx="6"/>
            <a:endCxn id="49" idx="2"/>
          </p:cNvCxnSpPr>
          <p:nvPr/>
        </p:nvCxnSpPr>
        <p:spPr>
          <a:xfrm flipV="1">
            <a:off x="940494" y="2197101"/>
            <a:ext cx="1138040" cy="1018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9E4B099A-C6B8-4728-BBC9-A8919428664A}"/>
              </a:ext>
            </a:extLst>
          </p:cNvPr>
          <p:cNvCxnSpPr>
            <a:cxnSpLocks/>
            <a:stCxn id="76" idx="6"/>
            <a:endCxn id="50" idx="2"/>
          </p:cNvCxnSpPr>
          <p:nvPr/>
        </p:nvCxnSpPr>
        <p:spPr>
          <a:xfrm>
            <a:off x="940494" y="2298920"/>
            <a:ext cx="1142578" cy="13923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96163C06-EBCA-4895-8EE0-BE275E4B17E9}"/>
              </a:ext>
            </a:extLst>
          </p:cNvPr>
          <p:cNvCxnSpPr>
            <a:cxnSpLocks/>
            <a:stCxn id="76" idx="6"/>
            <a:endCxn id="51" idx="2"/>
          </p:cNvCxnSpPr>
          <p:nvPr/>
        </p:nvCxnSpPr>
        <p:spPr>
          <a:xfrm>
            <a:off x="940494" y="2298920"/>
            <a:ext cx="1138040" cy="28781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타원 48">
            <a:extLst>
              <a:ext uri="{FF2B5EF4-FFF2-40B4-BE49-F238E27FC236}">
                <a16:creationId xmlns:a16="http://schemas.microsoft.com/office/drawing/2014/main" id="{326A9A1C-DD0C-41B6-893E-4D903C3ED1A3}"/>
              </a:ext>
            </a:extLst>
          </p:cNvPr>
          <p:cNvSpPr/>
          <p:nvPr/>
        </p:nvSpPr>
        <p:spPr>
          <a:xfrm>
            <a:off x="2078534" y="1715139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DFA3F7ED-5019-4A86-80D3-0FBFD190AE20}"/>
              </a:ext>
            </a:extLst>
          </p:cNvPr>
          <p:cNvSpPr/>
          <p:nvPr/>
        </p:nvSpPr>
        <p:spPr>
          <a:xfrm>
            <a:off x="2091730" y="2055813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F906A92C-0DE8-4182-8961-FEEEFDABD441}"/>
              </a:ext>
            </a:extLst>
          </p:cNvPr>
          <p:cNvSpPr/>
          <p:nvPr/>
        </p:nvSpPr>
        <p:spPr>
          <a:xfrm>
            <a:off x="2682004" y="2055813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2F18E57F-0DC0-475A-8927-6652119E886F}"/>
              </a:ext>
            </a:extLst>
          </p:cNvPr>
          <p:cNvCxnSpPr>
            <a:cxnSpLocks/>
            <a:stCxn id="84" idx="6"/>
            <a:endCxn id="85" idx="2"/>
          </p:cNvCxnSpPr>
          <p:nvPr/>
        </p:nvCxnSpPr>
        <p:spPr>
          <a:xfrm>
            <a:off x="2446522" y="2233209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FB9BEE7F-7444-4308-A446-45D3FB946B74}"/>
                  </a:ext>
                </a:extLst>
              </p:cNvPr>
              <p:cNvSpPr txBox="1"/>
              <p:nvPr/>
            </p:nvSpPr>
            <p:spPr>
              <a:xfrm>
                <a:off x="2309637" y="1730009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FB9BEE7F-7444-4308-A446-45D3FB946B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637" y="1730009"/>
                <a:ext cx="549763" cy="307777"/>
              </a:xfrm>
              <a:prstGeom prst="rect">
                <a:avLst/>
              </a:prstGeom>
              <a:blipFill>
                <a:blip r:embed="rId8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" name="타원 91">
            <a:extLst>
              <a:ext uri="{FF2B5EF4-FFF2-40B4-BE49-F238E27FC236}">
                <a16:creationId xmlns:a16="http://schemas.microsoft.com/office/drawing/2014/main" id="{43A4C959-E703-488B-998A-C75790145380}"/>
              </a:ext>
            </a:extLst>
          </p:cNvPr>
          <p:cNvSpPr/>
          <p:nvPr/>
        </p:nvSpPr>
        <p:spPr>
          <a:xfrm>
            <a:off x="2091730" y="3522435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A465BC65-59A8-4E6D-8169-B38AF90D2F9D}"/>
              </a:ext>
            </a:extLst>
          </p:cNvPr>
          <p:cNvSpPr/>
          <p:nvPr/>
        </p:nvSpPr>
        <p:spPr>
          <a:xfrm>
            <a:off x="2682004" y="3522435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92A9D62E-6CC3-4260-996F-C3FD368F91D9}"/>
              </a:ext>
            </a:extLst>
          </p:cNvPr>
          <p:cNvCxnSpPr>
            <a:cxnSpLocks/>
            <a:stCxn id="92" idx="6"/>
            <a:endCxn id="93" idx="2"/>
          </p:cNvCxnSpPr>
          <p:nvPr/>
        </p:nvCxnSpPr>
        <p:spPr>
          <a:xfrm>
            <a:off x="2446522" y="3699831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BCBC8E7C-9C6A-43B6-A99C-BFE6FED6C4DE}"/>
                  </a:ext>
                </a:extLst>
              </p:cNvPr>
              <p:cNvSpPr txBox="1"/>
              <p:nvPr/>
            </p:nvSpPr>
            <p:spPr>
              <a:xfrm>
                <a:off x="2309637" y="3196631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BCBC8E7C-9C6A-43B6-A99C-BFE6FED6C4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637" y="3196631"/>
                <a:ext cx="549763" cy="307777"/>
              </a:xfrm>
              <a:prstGeom prst="rect">
                <a:avLst/>
              </a:prstGeom>
              <a:blipFill>
                <a:blip r:embed="rId11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8" name="타원 97">
            <a:extLst>
              <a:ext uri="{FF2B5EF4-FFF2-40B4-BE49-F238E27FC236}">
                <a16:creationId xmlns:a16="http://schemas.microsoft.com/office/drawing/2014/main" id="{67FA953B-C82A-406B-9B96-05B91D2FC300}"/>
              </a:ext>
            </a:extLst>
          </p:cNvPr>
          <p:cNvSpPr/>
          <p:nvPr/>
        </p:nvSpPr>
        <p:spPr>
          <a:xfrm>
            <a:off x="2091730" y="5016644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E5B52A11-D044-4F65-B7E6-D56D9F344B82}"/>
              </a:ext>
            </a:extLst>
          </p:cNvPr>
          <p:cNvSpPr/>
          <p:nvPr/>
        </p:nvSpPr>
        <p:spPr>
          <a:xfrm>
            <a:off x="2682004" y="5016644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04A57452-638C-4278-B556-471E857148F1}"/>
              </a:ext>
            </a:extLst>
          </p:cNvPr>
          <p:cNvCxnSpPr>
            <a:cxnSpLocks/>
            <a:stCxn id="98" idx="6"/>
            <a:endCxn id="99" idx="2"/>
          </p:cNvCxnSpPr>
          <p:nvPr/>
        </p:nvCxnSpPr>
        <p:spPr>
          <a:xfrm>
            <a:off x="2446522" y="5194040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B1284551-EAE8-4A63-A1FC-E96DE9B0C2A9}"/>
                  </a:ext>
                </a:extLst>
              </p:cNvPr>
              <p:cNvSpPr txBox="1"/>
              <p:nvPr/>
            </p:nvSpPr>
            <p:spPr>
              <a:xfrm>
                <a:off x="2309637" y="4690840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B1284551-EAE8-4A63-A1FC-E96DE9B0C2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637" y="4690840"/>
                <a:ext cx="549763" cy="307777"/>
              </a:xfrm>
              <a:prstGeom prst="rect">
                <a:avLst/>
              </a:prstGeom>
              <a:blipFill>
                <a:blip r:embed="rId11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4" name="타원 133">
            <a:extLst>
              <a:ext uri="{FF2B5EF4-FFF2-40B4-BE49-F238E27FC236}">
                <a16:creationId xmlns:a16="http://schemas.microsoft.com/office/drawing/2014/main" id="{5B384AA1-33E7-4CEA-B2FA-10661631497F}"/>
              </a:ext>
            </a:extLst>
          </p:cNvPr>
          <p:cNvSpPr/>
          <p:nvPr/>
        </p:nvSpPr>
        <p:spPr>
          <a:xfrm>
            <a:off x="2285615" y="67468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6FAC5257-7E35-492B-B048-83A1C2C15118}"/>
              </a:ext>
            </a:extLst>
          </p:cNvPr>
          <p:cNvCxnSpPr>
            <a:cxnSpLocks/>
            <a:stCxn id="134" idx="5"/>
            <a:endCxn id="83" idx="2"/>
          </p:cNvCxnSpPr>
          <p:nvPr/>
        </p:nvCxnSpPr>
        <p:spPr>
          <a:xfrm>
            <a:off x="2754866" y="1143938"/>
            <a:ext cx="1807281" cy="2170325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50A10579-F9F7-49F4-9AEC-045576EBF8D1}"/>
              </a:ext>
            </a:extLst>
          </p:cNvPr>
          <p:cNvCxnSpPr>
            <a:cxnSpLocks/>
            <a:stCxn id="134" idx="5"/>
            <a:endCxn id="107" idx="2"/>
          </p:cNvCxnSpPr>
          <p:nvPr/>
        </p:nvCxnSpPr>
        <p:spPr>
          <a:xfrm>
            <a:off x="2754866" y="1143938"/>
            <a:ext cx="1794725" cy="351873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타원 142">
            <a:extLst>
              <a:ext uri="{FF2B5EF4-FFF2-40B4-BE49-F238E27FC236}">
                <a16:creationId xmlns:a16="http://schemas.microsoft.com/office/drawing/2014/main" id="{78DB4469-BF58-4991-9BDD-A8E861B9A071}"/>
              </a:ext>
            </a:extLst>
          </p:cNvPr>
          <p:cNvSpPr/>
          <p:nvPr/>
        </p:nvSpPr>
        <p:spPr>
          <a:xfrm>
            <a:off x="4765116" y="1798808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44" name="직선 화살표 연결선 143">
            <a:extLst>
              <a:ext uri="{FF2B5EF4-FFF2-40B4-BE49-F238E27FC236}">
                <a16:creationId xmlns:a16="http://schemas.microsoft.com/office/drawing/2014/main" id="{1549A0C0-7504-4656-B8A8-A9F0ABF818CF}"/>
              </a:ext>
            </a:extLst>
          </p:cNvPr>
          <p:cNvCxnSpPr>
            <a:cxnSpLocks/>
            <a:stCxn id="143" idx="5"/>
            <a:endCxn id="115" idx="2"/>
          </p:cNvCxnSpPr>
          <p:nvPr/>
        </p:nvCxnSpPr>
        <p:spPr>
          <a:xfrm>
            <a:off x="5234367" y="2268059"/>
            <a:ext cx="1659163" cy="868519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직선 화살표 연결선 147">
            <a:extLst>
              <a:ext uri="{FF2B5EF4-FFF2-40B4-BE49-F238E27FC236}">
                <a16:creationId xmlns:a16="http://schemas.microsoft.com/office/drawing/2014/main" id="{A22A3B6C-F61D-480B-A314-DAE1EC9E2D9C}"/>
              </a:ext>
            </a:extLst>
          </p:cNvPr>
          <p:cNvCxnSpPr>
            <a:cxnSpLocks/>
            <a:stCxn id="143" idx="5"/>
            <a:endCxn id="114" idx="2"/>
          </p:cNvCxnSpPr>
          <p:nvPr/>
        </p:nvCxnSpPr>
        <p:spPr>
          <a:xfrm>
            <a:off x="5234367" y="2268059"/>
            <a:ext cx="1654808" cy="20020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타원 86">
            <a:extLst>
              <a:ext uri="{FF2B5EF4-FFF2-40B4-BE49-F238E27FC236}">
                <a16:creationId xmlns:a16="http://schemas.microsoft.com/office/drawing/2014/main" id="{5D970CDF-782F-4820-A5D1-52EFD95AE0CB}"/>
              </a:ext>
            </a:extLst>
          </p:cNvPr>
          <p:cNvSpPr/>
          <p:nvPr/>
        </p:nvSpPr>
        <p:spPr>
          <a:xfrm>
            <a:off x="4570805" y="3145387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7745D3B9-3BBD-4EF9-AAC7-81431C3CBCF3}"/>
              </a:ext>
            </a:extLst>
          </p:cNvPr>
          <p:cNvSpPr/>
          <p:nvPr/>
        </p:nvSpPr>
        <p:spPr>
          <a:xfrm>
            <a:off x="5161079" y="3145387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B2F7495C-456C-420D-A67E-AA0C9633E432}"/>
              </a:ext>
            </a:extLst>
          </p:cNvPr>
          <p:cNvCxnSpPr>
            <a:cxnSpLocks/>
            <a:stCxn id="87" idx="6"/>
            <a:endCxn id="88" idx="2"/>
          </p:cNvCxnSpPr>
          <p:nvPr/>
        </p:nvCxnSpPr>
        <p:spPr>
          <a:xfrm>
            <a:off x="4925597" y="3322783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4B130A92-82A3-424A-9154-A73C8AA7DB03}"/>
                  </a:ext>
                </a:extLst>
              </p:cNvPr>
              <p:cNvSpPr txBox="1"/>
              <p:nvPr/>
            </p:nvSpPr>
            <p:spPr>
              <a:xfrm>
                <a:off x="4788712" y="2819583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4B130A92-82A3-424A-9154-A73C8AA7DB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8712" y="2819583"/>
                <a:ext cx="549763" cy="307777"/>
              </a:xfrm>
              <a:prstGeom prst="rect">
                <a:avLst/>
              </a:prstGeom>
              <a:blipFill>
                <a:blip r:embed="rId8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8" name="타원 107">
            <a:extLst>
              <a:ext uri="{FF2B5EF4-FFF2-40B4-BE49-F238E27FC236}">
                <a16:creationId xmlns:a16="http://schemas.microsoft.com/office/drawing/2014/main" id="{246D747C-0DFD-48CC-8BD4-BA456ED72D17}"/>
              </a:ext>
            </a:extLst>
          </p:cNvPr>
          <p:cNvSpPr/>
          <p:nvPr/>
        </p:nvSpPr>
        <p:spPr>
          <a:xfrm>
            <a:off x="4558249" y="4493798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184B1754-1C76-4247-9231-B878A4311950}"/>
              </a:ext>
            </a:extLst>
          </p:cNvPr>
          <p:cNvSpPr/>
          <p:nvPr/>
        </p:nvSpPr>
        <p:spPr>
          <a:xfrm>
            <a:off x="5148523" y="4493798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86C734DB-3A8E-4BC8-A1EC-DC71C7BB07A5}"/>
              </a:ext>
            </a:extLst>
          </p:cNvPr>
          <p:cNvCxnSpPr>
            <a:cxnSpLocks/>
            <a:stCxn id="108" idx="6"/>
            <a:endCxn id="109" idx="2"/>
          </p:cNvCxnSpPr>
          <p:nvPr/>
        </p:nvCxnSpPr>
        <p:spPr>
          <a:xfrm>
            <a:off x="4913041" y="4671194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E3C70BE9-C3EF-4411-BF9A-4D3602362F7F}"/>
                  </a:ext>
                </a:extLst>
              </p:cNvPr>
              <p:cNvSpPr txBox="1"/>
              <p:nvPr/>
            </p:nvSpPr>
            <p:spPr>
              <a:xfrm>
                <a:off x="4776156" y="4167994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E3C70BE9-C3EF-4411-BF9A-4D3602362F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6156" y="4167994"/>
                <a:ext cx="549763" cy="307777"/>
              </a:xfrm>
              <a:prstGeom prst="rect">
                <a:avLst/>
              </a:prstGeom>
              <a:blipFill>
                <a:blip r:embed="rId22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6" name="타원 115">
            <a:extLst>
              <a:ext uri="{FF2B5EF4-FFF2-40B4-BE49-F238E27FC236}">
                <a16:creationId xmlns:a16="http://schemas.microsoft.com/office/drawing/2014/main" id="{A58CB5C1-DF4D-4940-8042-7DB8B808478F}"/>
              </a:ext>
            </a:extLst>
          </p:cNvPr>
          <p:cNvSpPr/>
          <p:nvPr/>
        </p:nvSpPr>
        <p:spPr>
          <a:xfrm>
            <a:off x="6902188" y="2967702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타원 116">
            <a:extLst>
              <a:ext uri="{FF2B5EF4-FFF2-40B4-BE49-F238E27FC236}">
                <a16:creationId xmlns:a16="http://schemas.microsoft.com/office/drawing/2014/main" id="{64A204BF-66EB-441F-BCB3-1869A36E1CAE}"/>
              </a:ext>
            </a:extLst>
          </p:cNvPr>
          <p:cNvSpPr/>
          <p:nvPr/>
        </p:nvSpPr>
        <p:spPr>
          <a:xfrm>
            <a:off x="7492462" y="2967702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0E288E0E-90E9-4724-8707-4EE043B6CC46}"/>
              </a:ext>
            </a:extLst>
          </p:cNvPr>
          <p:cNvCxnSpPr>
            <a:cxnSpLocks/>
            <a:stCxn id="116" idx="6"/>
            <a:endCxn id="117" idx="2"/>
          </p:cNvCxnSpPr>
          <p:nvPr/>
        </p:nvCxnSpPr>
        <p:spPr>
          <a:xfrm>
            <a:off x="7256980" y="3145098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5AEDBF9B-0498-4FBC-A378-2C505ABA4916}"/>
                  </a:ext>
                </a:extLst>
              </p:cNvPr>
              <p:cNvSpPr txBox="1"/>
              <p:nvPr/>
            </p:nvSpPr>
            <p:spPr>
              <a:xfrm>
                <a:off x="7120095" y="2641898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5AEDBF9B-0498-4FBC-A378-2C505ABA49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0095" y="2641898"/>
                <a:ext cx="549763" cy="307777"/>
              </a:xfrm>
              <a:prstGeom prst="rect">
                <a:avLst/>
              </a:prstGeom>
              <a:blipFill>
                <a:blip r:embed="rId28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082609A3-4B8A-4834-9EC8-6F81AB4F1897}"/>
                  </a:ext>
                </a:extLst>
              </p:cNvPr>
              <p:cNvSpPr txBox="1"/>
              <p:nvPr/>
            </p:nvSpPr>
            <p:spPr>
              <a:xfrm>
                <a:off x="7418001" y="2937233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082609A3-4B8A-4834-9EC8-6F81AB4F18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8001" y="2937233"/>
                <a:ext cx="549763" cy="307777"/>
              </a:xfrm>
              <a:prstGeom prst="rect">
                <a:avLst/>
              </a:prstGeom>
              <a:blipFill>
                <a:blip r:embed="rId29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2" name="타원 121">
            <a:extLst>
              <a:ext uri="{FF2B5EF4-FFF2-40B4-BE49-F238E27FC236}">
                <a16:creationId xmlns:a16="http://schemas.microsoft.com/office/drawing/2014/main" id="{74228054-8E53-429C-B2FC-410D76CDFC13}"/>
              </a:ext>
            </a:extLst>
          </p:cNvPr>
          <p:cNvSpPr/>
          <p:nvPr/>
        </p:nvSpPr>
        <p:spPr>
          <a:xfrm>
            <a:off x="6897833" y="4101278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타원 122">
            <a:extLst>
              <a:ext uri="{FF2B5EF4-FFF2-40B4-BE49-F238E27FC236}">
                <a16:creationId xmlns:a16="http://schemas.microsoft.com/office/drawing/2014/main" id="{C6D7A6BC-80C8-43D7-A260-BAD2B150D758}"/>
              </a:ext>
            </a:extLst>
          </p:cNvPr>
          <p:cNvSpPr/>
          <p:nvPr/>
        </p:nvSpPr>
        <p:spPr>
          <a:xfrm>
            <a:off x="7488107" y="4101278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020E3448-1075-48AD-8F09-AD3651BA0F9C}"/>
              </a:ext>
            </a:extLst>
          </p:cNvPr>
          <p:cNvCxnSpPr>
            <a:cxnSpLocks/>
            <a:stCxn id="122" idx="6"/>
            <a:endCxn id="123" idx="2"/>
          </p:cNvCxnSpPr>
          <p:nvPr/>
        </p:nvCxnSpPr>
        <p:spPr>
          <a:xfrm>
            <a:off x="7252625" y="4278674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18B1FF4D-86DB-4F48-B2BE-D418DEC61308}"/>
                  </a:ext>
                </a:extLst>
              </p:cNvPr>
              <p:cNvSpPr txBox="1"/>
              <p:nvPr/>
            </p:nvSpPr>
            <p:spPr>
              <a:xfrm>
                <a:off x="7115740" y="3775474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18B1FF4D-86DB-4F48-B2BE-D418DEC613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5740" y="3775474"/>
                <a:ext cx="549763" cy="307777"/>
              </a:xfrm>
              <a:prstGeom prst="rect">
                <a:avLst/>
              </a:prstGeom>
              <a:blipFill>
                <a:blip r:embed="rId28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9410F5F0-1904-4B50-8B8B-7C23777A73DC}"/>
                  </a:ext>
                </a:extLst>
              </p:cNvPr>
              <p:cNvSpPr txBox="1"/>
              <p:nvPr/>
            </p:nvSpPr>
            <p:spPr>
              <a:xfrm>
                <a:off x="7405786" y="4095018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9410F5F0-1904-4B50-8B8B-7C23777A73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5786" y="4095018"/>
                <a:ext cx="549763" cy="307777"/>
              </a:xfrm>
              <a:prstGeom prst="rect">
                <a:avLst/>
              </a:prstGeom>
              <a:blipFill>
                <a:blip r:embed="rId31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5B28B888-9AA5-4688-A42D-52909DC5F0FE}"/>
                  </a:ext>
                </a:extLst>
              </p:cNvPr>
              <p:cNvSpPr txBox="1"/>
              <p:nvPr/>
            </p:nvSpPr>
            <p:spPr>
              <a:xfrm>
                <a:off x="2017256" y="3491900"/>
                <a:ext cx="549763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/>
              </a:p>
            </p:txBody>
          </p:sp>
        </mc:Choice>
        <mc:Fallback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5B28B888-9AA5-4688-A42D-52909DC5F0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7256" y="3491900"/>
                <a:ext cx="549763" cy="400110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91EBEA74-D370-4AC4-A632-DF6BF96AD131}"/>
                  </a:ext>
                </a:extLst>
              </p:cNvPr>
              <p:cNvSpPr txBox="1"/>
              <p:nvPr/>
            </p:nvSpPr>
            <p:spPr>
              <a:xfrm>
                <a:off x="938166" y="4829197"/>
                <a:ext cx="549763" cy="6308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32</m:t>
                          </m:r>
                        </m:sub>
                        <m: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800"/>
              </a:p>
            </p:txBody>
          </p:sp>
        </mc:Choice>
        <mc:Fallback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91EBEA74-D370-4AC4-A632-DF6BF96AD1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166" y="4829197"/>
                <a:ext cx="549763" cy="630878"/>
              </a:xfrm>
              <a:prstGeom prst="rect">
                <a:avLst/>
              </a:prstGeom>
              <a:blipFill>
                <a:blip r:embed="rId33"/>
                <a:stretch>
                  <a:fillRect r="-311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05023BA5-E9E9-4E29-B611-907B8C7C643A}"/>
                  </a:ext>
                </a:extLst>
              </p:cNvPr>
              <p:cNvSpPr txBox="1"/>
              <p:nvPr/>
            </p:nvSpPr>
            <p:spPr>
              <a:xfrm>
                <a:off x="1209258" y="3901933"/>
                <a:ext cx="549763" cy="6308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800"/>
              </a:p>
            </p:txBody>
          </p:sp>
        </mc:Choice>
        <mc:Fallback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05023BA5-E9E9-4E29-B611-907B8C7C64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9258" y="3901933"/>
                <a:ext cx="549763" cy="630878"/>
              </a:xfrm>
              <a:prstGeom prst="rect">
                <a:avLst/>
              </a:prstGeom>
              <a:blipFill>
                <a:blip r:embed="rId34"/>
                <a:stretch>
                  <a:fillRect r="-3076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9FB1929A-7122-4C22-8D6C-FCAF9B1BE0A3}"/>
                  </a:ext>
                </a:extLst>
              </p:cNvPr>
              <p:cNvSpPr txBox="1"/>
              <p:nvPr/>
            </p:nvSpPr>
            <p:spPr>
              <a:xfrm>
                <a:off x="2014500" y="4984403"/>
                <a:ext cx="549763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/>
              </a:p>
            </p:txBody>
          </p:sp>
        </mc:Choice>
        <mc:Fallback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9FB1929A-7122-4C22-8D6C-FCAF9B1BE0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4500" y="4984403"/>
                <a:ext cx="549763" cy="400110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CB8F9B07-CABC-463A-95F5-E165BADA6E16}"/>
                  </a:ext>
                </a:extLst>
              </p:cNvPr>
              <p:cNvSpPr txBox="1"/>
              <p:nvPr/>
            </p:nvSpPr>
            <p:spPr>
              <a:xfrm>
                <a:off x="6785067" y="4055404"/>
                <a:ext cx="549763" cy="4110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/>
              </a:p>
            </p:txBody>
          </p:sp>
        </mc:Choice>
        <mc:Fallback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CB8F9B07-CABC-463A-95F5-E165BADA6E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5067" y="4055404"/>
                <a:ext cx="549763" cy="411010"/>
              </a:xfrm>
              <a:prstGeom prst="rect">
                <a:avLst/>
              </a:prstGeom>
              <a:blipFill>
                <a:blip r:embed="rId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DE4FFF45-744D-42A5-A053-DB56B505AF6F}"/>
                  </a:ext>
                </a:extLst>
              </p:cNvPr>
              <p:cNvSpPr txBox="1"/>
              <p:nvPr/>
            </p:nvSpPr>
            <p:spPr>
              <a:xfrm>
                <a:off x="5871244" y="3999436"/>
                <a:ext cx="549763" cy="6308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  <m: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 sz="2800"/>
              </a:p>
            </p:txBody>
          </p:sp>
        </mc:Choice>
        <mc:Fallback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DE4FFF45-744D-42A5-A053-DB56B505AF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1244" y="3999436"/>
                <a:ext cx="549763" cy="630878"/>
              </a:xfrm>
              <a:prstGeom prst="rect">
                <a:avLst/>
              </a:prstGeom>
              <a:blipFill>
                <a:blip r:embed="rId37"/>
                <a:stretch>
                  <a:fillRect r="-311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E216428F-92E8-4FEB-8FE0-8F917BC10821}"/>
                  </a:ext>
                </a:extLst>
              </p:cNvPr>
              <p:cNvSpPr txBox="1"/>
              <p:nvPr/>
            </p:nvSpPr>
            <p:spPr>
              <a:xfrm>
                <a:off x="5087809" y="3124207"/>
                <a:ext cx="549763" cy="4110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/>
              </a:p>
            </p:txBody>
          </p:sp>
        </mc:Choice>
        <mc:Fallback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E216428F-92E8-4FEB-8FE0-8F917BC108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7809" y="3124207"/>
                <a:ext cx="549763" cy="411010"/>
              </a:xfrm>
              <a:prstGeom prst="rect">
                <a:avLst/>
              </a:prstGeom>
              <a:blipFill>
                <a:blip r:embed="rId3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DC57D41D-9885-4E9D-99B3-3C22C6AC2DC3}"/>
                  </a:ext>
                </a:extLst>
              </p:cNvPr>
              <p:cNvSpPr txBox="1"/>
              <p:nvPr/>
            </p:nvSpPr>
            <p:spPr>
              <a:xfrm>
                <a:off x="2784670" y="2875342"/>
                <a:ext cx="549763" cy="6308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  <m: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800"/>
              </a:p>
            </p:txBody>
          </p:sp>
        </mc:Choice>
        <mc:Fallback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DC57D41D-9885-4E9D-99B3-3C22C6AC2D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4670" y="2875342"/>
                <a:ext cx="549763" cy="630878"/>
              </a:xfrm>
              <a:prstGeom prst="rect">
                <a:avLst/>
              </a:prstGeom>
              <a:blipFill>
                <a:blip r:embed="rId39"/>
                <a:stretch>
                  <a:fillRect r="-311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75C61D02-616F-44E1-830E-3B4B06DD924A}"/>
                  </a:ext>
                </a:extLst>
              </p:cNvPr>
              <p:cNvSpPr txBox="1"/>
              <p:nvPr/>
            </p:nvSpPr>
            <p:spPr>
              <a:xfrm>
                <a:off x="4478023" y="4485335"/>
                <a:ext cx="549763" cy="4110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/>
              </a:p>
            </p:txBody>
          </p:sp>
        </mc:Choice>
        <mc:Fallback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75C61D02-616F-44E1-830E-3B4B06DD92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8023" y="4485335"/>
                <a:ext cx="549763" cy="411010"/>
              </a:xfrm>
              <a:prstGeom prst="rect">
                <a:avLst/>
              </a:prstGeom>
              <a:blipFill>
                <a:blip r:embed="rId4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E21F49E0-0137-4F8F-ADAC-9974C1B46135}"/>
                  </a:ext>
                </a:extLst>
              </p:cNvPr>
              <p:cNvSpPr txBox="1"/>
              <p:nvPr/>
            </p:nvSpPr>
            <p:spPr>
              <a:xfrm>
                <a:off x="2613405" y="2023788"/>
                <a:ext cx="549763" cy="4110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/>
              </a:p>
            </p:txBody>
          </p:sp>
        </mc:Choice>
        <mc:Fallback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E21F49E0-0137-4F8F-ADAC-9974C1B461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3405" y="2023788"/>
                <a:ext cx="549763" cy="411010"/>
              </a:xfrm>
              <a:prstGeom prst="rect">
                <a:avLst/>
              </a:prstGeom>
              <a:blipFill>
                <a:blip r:embed="rId4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F82987CD-802A-4DD5-8BB3-870AF3CD7D7C}"/>
                  </a:ext>
                </a:extLst>
              </p:cNvPr>
              <p:cNvSpPr txBox="1"/>
              <p:nvPr/>
            </p:nvSpPr>
            <p:spPr>
              <a:xfrm>
                <a:off x="3397250" y="1893312"/>
                <a:ext cx="549763" cy="6308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800"/>
              </a:p>
            </p:txBody>
          </p:sp>
        </mc:Choice>
        <mc:Fallback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F82987CD-802A-4DD5-8BB3-870AF3CD7D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7250" y="1893312"/>
                <a:ext cx="549763" cy="630878"/>
              </a:xfrm>
              <a:prstGeom prst="rect">
                <a:avLst/>
              </a:prstGeom>
              <a:blipFill>
                <a:blip r:embed="rId42"/>
                <a:stretch>
                  <a:fillRect r="-1777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5492769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소프트맥스 함수 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C6C78C70-68C4-4DD3-95DA-317A3DFBFE05}"/>
              </a:ext>
            </a:extLst>
          </p:cNvPr>
          <p:cNvSpPr/>
          <p:nvPr/>
        </p:nvSpPr>
        <p:spPr>
          <a:xfrm>
            <a:off x="1380014" y="1458552"/>
            <a:ext cx="516104" cy="5161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9ADDA98-E38D-466A-8B0B-16F781ECC1D8}"/>
                  </a:ext>
                </a:extLst>
              </p:cNvPr>
              <p:cNvSpPr txBox="1"/>
              <p:nvPr/>
            </p:nvSpPr>
            <p:spPr>
              <a:xfrm>
                <a:off x="1438782" y="1458552"/>
                <a:ext cx="4769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9ADDA98-E38D-466A-8B0B-16F781ECC1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8782" y="1458552"/>
                <a:ext cx="476925" cy="369332"/>
              </a:xfrm>
              <a:prstGeom prst="rect">
                <a:avLst/>
              </a:prstGeom>
              <a:blipFill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8" name="타원 127">
            <a:extLst>
              <a:ext uri="{FF2B5EF4-FFF2-40B4-BE49-F238E27FC236}">
                <a16:creationId xmlns:a16="http://schemas.microsoft.com/office/drawing/2014/main" id="{EB86DCFA-7976-4481-A15F-D7B73A15041C}"/>
              </a:ext>
            </a:extLst>
          </p:cNvPr>
          <p:cNvSpPr/>
          <p:nvPr/>
        </p:nvSpPr>
        <p:spPr>
          <a:xfrm>
            <a:off x="3242473" y="1458552"/>
            <a:ext cx="516104" cy="5161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EEFACC2A-A775-4F6B-94DF-5CF17CD6C8B7}"/>
                  </a:ext>
                </a:extLst>
              </p:cNvPr>
              <p:cNvSpPr txBox="1"/>
              <p:nvPr/>
            </p:nvSpPr>
            <p:spPr>
              <a:xfrm>
                <a:off x="3281652" y="1458552"/>
                <a:ext cx="4769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EEFACC2A-A775-4F6B-94DF-5CF17CD6C8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1652" y="1458552"/>
                <a:ext cx="476925" cy="369332"/>
              </a:xfrm>
              <a:prstGeom prst="rect">
                <a:avLst/>
              </a:prstGeom>
              <a:blipFill>
                <a:blip r:embed="rId4"/>
                <a:stretch>
                  <a:fillRect l="-3797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81E3427C-A355-44DA-8D6F-31E25BADAAB3}"/>
              </a:ext>
            </a:extLst>
          </p:cNvPr>
          <p:cNvCxnSpPr>
            <a:cxnSpLocks/>
            <a:stCxn id="2" idx="6"/>
            <a:endCxn id="128" idx="2"/>
          </p:cNvCxnSpPr>
          <p:nvPr/>
        </p:nvCxnSpPr>
        <p:spPr>
          <a:xfrm>
            <a:off x="1896118" y="1716604"/>
            <a:ext cx="13463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타원 129">
            <a:extLst>
              <a:ext uri="{FF2B5EF4-FFF2-40B4-BE49-F238E27FC236}">
                <a16:creationId xmlns:a16="http://schemas.microsoft.com/office/drawing/2014/main" id="{7CD139A9-E3E3-4380-8527-DE081CB81B62}"/>
              </a:ext>
            </a:extLst>
          </p:cNvPr>
          <p:cNvSpPr/>
          <p:nvPr/>
        </p:nvSpPr>
        <p:spPr>
          <a:xfrm>
            <a:off x="1380014" y="2407955"/>
            <a:ext cx="516104" cy="5161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B5788D06-ADDE-4C34-BCC9-744CD6AD419C}"/>
                  </a:ext>
                </a:extLst>
              </p:cNvPr>
              <p:cNvSpPr txBox="1"/>
              <p:nvPr/>
            </p:nvSpPr>
            <p:spPr>
              <a:xfrm>
                <a:off x="1438782" y="2407955"/>
                <a:ext cx="48404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B5788D06-ADDE-4C34-BCC9-744CD6AD41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8782" y="2407955"/>
                <a:ext cx="484043" cy="369332"/>
              </a:xfrm>
              <a:prstGeom prst="rect">
                <a:avLst/>
              </a:prstGeom>
              <a:blipFill>
                <a:blip r:embed="rId5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7" name="타원 136">
            <a:extLst>
              <a:ext uri="{FF2B5EF4-FFF2-40B4-BE49-F238E27FC236}">
                <a16:creationId xmlns:a16="http://schemas.microsoft.com/office/drawing/2014/main" id="{FDE824B4-EAD2-49A2-B19B-CDB4BDB90FB8}"/>
              </a:ext>
            </a:extLst>
          </p:cNvPr>
          <p:cNvSpPr/>
          <p:nvPr/>
        </p:nvSpPr>
        <p:spPr>
          <a:xfrm>
            <a:off x="3242473" y="2407955"/>
            <a:ext cx="516104" cy="5161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BD8C67A4-BE9A-473B-A33F-8DBE39FBA572}"/>
                  </a:ext>
                </a:extLst>
              </p:cNvPr>
              <p:cNvSpPr txBox="1"/>
              <p:nvPr/>
            </p:nvSpPr>
            <p:spPr>
              <a:xfrm>
                <a:off x="3281652" y="2407955"/>
                <a:ext cx="4769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BD8C67A4-BE9A-473B-A33F-8DBE39FBA5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1652" y="2407955"/>
                <a:ext cx="476925" cy="369332"/>
              </a:xfrm>
              <a:prstGeom prst="rect">
                <a:avLst/>
              </a:prstGeom>
              <a:blipFill>
                <a:blip r:embed="rId6"/>
                <a:stretch>
                  <a:fillRect l="-5063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0D9E01F6-1A94-4174-887C-AFFD1596EE30}"/>
              </a:ext>
            </a:extLst>
          </p:cNvPr>
          <p:cNvCxnSpPr>
            <a:cxnSpLocks/>
            <a:stCxn id="130" idx="6"/>
            <a:endCxn id="137" idx="2"/>
          </p:cNvCxnSpPr>
          <p:nvPr/>
        </p:nvCxnSpPr>
        <p:spPr>
          <a:xfrm>
            <a:off x="1896118" y="2666007"/>
            <a:ext cx="13463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1D662702-BC2A-4BC5-88F9-F9D19AA9153C}"/>
                  </a:ext>
                </a:extLst>
              </p:cNvPr>
              <p:cNvSpPr txBox="1"/>
              <p:nvPr/>
            </p:nvSpPr>
            <p:spPr>
              <a:xfrm>
                <a:off x="2321038" y="1126180"/>
                <a:ext cx="6134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1D662702-BC2A-4BC5-88F9-F9D19AA915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1038" y="1126180"/>
                <a:ext cx="613437" cy="369332"/>
              </a:xfrm>
              <a:prstGeom prst="rect">
                <a:avLst/>
              </a:prstGeom>
              <a:blipFill>
                <a:blip r:embed="rId7"/>
                <a:stretch>
                  <a:fillRect r="-10000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0B9C5A9D-A60E-4546-88B4-D8451D6F2134}"/>
                  </a:ext>
                </a:extLst>
              </p:cNvPr>
              <p:cNvSpPr txBox="1"/>
              <p:nvPr/>
            </p:nvSpPr>
            <p:spPr>
              <a:xfrm>
                <a:off x="2321038" y="2178945"/>
                <a:ext cx="6134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0B9C5A9D-A60E-4546-88B4-D8451D6F21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1038" y="2178945"/>
                <a:ext cx="613437" cy="369332"/>
              </a:xfrm>
              <a:prstGeom prst="rect">
                <a:avLst/>
              </a:prstGeom>
              <a:blipFill>
                <a:blip r:embed="rId8"/>
                <a:stretch>
                  <a:fillRect r="-10000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A6D4030D-FDE5-4535-9A54-EA92853ACCD4}"/>
                  </a:ext>
                </a:extLst>
              </p:cNvPr>
              <p:cNvSpPr txBox="1"/>
              <p:nvPr/>
            </p:nvSpPr>
            <p:spPr>
              <a:xfrm>
                <a:off x="5220494" y="1908682"/>
                <a:ext cx="2535181" cy="8245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A6D4030D-FDE5-4535-9A54-EA92853ACC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0494" y="1908682"/>
                <a:ext cx="2535181" cy="82458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19E654AE-CB68-4A08-9D69-EA989CB2B2F8}"/>
              </a:ext>
            </a:extLst>
          </p:cNvPr>
          <p:cNvSpPr txBox="1"/>
          <p:nvPr/>
        </p:nvSpPr>
        <p:spPr>
          <a:xfrm>
            <a:off x="4894263" y="1189281"/>
            <a:ext cx="37931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소프트 맥스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(softmax)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</a:t>
            </a:r>
          </a:p>
        </p:txBody>
      </p:sp>
      <p:sp>
        <p:nvSpPr>
          <p:cNvPr id="146" name="타원 145">
            <a:extLst>
              <a:ext uri="{FF2B5EF4-FFF2-40B4-BE49-F238E27FC236}">
                <a16:creationId xmlns:a16="http://schemas.microsoft.com/office/drawing/2014/main" id="{F849D2E1-F9C8-4E35-8582-F0D74C153FA5}"/>
              </a:ext>
            </a:extLst>
          </p:cNvPr>
          <p:cNvSpPr/>
          <p:nvPr/>
        </p:nvSpPr>
        <p:spPr>
          <a:xfrm>
            <a:off x="1399603" y="3346565"/>
            <a:ext cx="516104" cy="5161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42D98B72-241E-4731-90BA-ECF2949D4AE3}"/>
                  </a:ext>
                </a:extLst>
              </p:cNvPr>
              <p:cNvSpPr txBox="1"/>
              <p:nvPr/>
            </p:nvSpPr>
            <p:spPr>
              <a:xfrm>
                <a:off x="1458371" y="3346565"/>
                <a:ext cx="48404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42D98B72-241E-4731-90BA-ECF2949D4A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8371" y="3346565"/>
                <a:ext cx="484043" cy="369332"/>
              </a:xfrm>
              <a:prstGeom prst="rect">
                <a:avLst/>
              </a:prstGeom>
              <a:blipFill>
                <a:blip r:embed="rId10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9" name="타원 148">
            <a:extLst>
              <a:ext uri="{FF2B5EF4-FFF2-40B4-BE49-F238E27FC236}">
                <a16:creationId xmlns:a16="http://schemas.microsoft.com/office/drawing/2014/main" id="{88C7C606-1632-47D4-BF49-A15B0B045590}"/>
              </a:ext>
            </a:extLst>
          </p:cNvPr>
          <p:cNvSpPr/>
          <p:nvPr/>
        </p:nvSpPr>
        <p:spPr>
          <a:xfrm>
            <a:off x="3262062" y="3346565"/>
            <a:ext cx="516104" cy="5161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4DBBCBC5-8D83-4C3D-A680-79B8C22D2CE7}"/>
                  </a:ext>
                </a:extLst>
              </p:cNvPr>
              <p:cNvSpPr txBox="1"/>
              <p:nvPr/>
            </p:nvSpPr>
            <p:spPr>
              <a:xfrm>
                <a:off x="3301241" y="3346565"/>
                <a:ext cx="4769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4DBBCBC5-8D83-4C3D-A680-79B8C22D2C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1241" y="3346565"/>
                <a:ext cx="476925" cy="369332"/>
              </a:xfrm>
              <a:prstGeom prst="rect">
                <a:avLst/>
              </a:prstGeom>
              <a:blipFill>
                <a:blip r:embed="rId11"/>
                <a:stretch>
                  <a:fillRect l="-5128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A5116C3E-D1EB-4933-A9F5-90DD7EDB0E69}"/>
              </a:ext>
            </a:extLst>
          </p:cNvPr>
          <p:cNvCxnSpPr>
            <a:cxnSpLocks/>
            <a:stCxn id="146" idx="6"/>
            <a:endCxn id="149" idx="2"/>
          </p:cNvCxnSpPr>
          <p:nvPr/>
        </p:nvCxnSpPr>
        <p:spPr>
          <a:xfrm>
            <a:off x="1915707" y="3604617"/>
            <a:ext cx="13463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81F0399C-1D90-4762-9907-ED312DBB9954}"/>
                  </a:ext>
                </a:extLst>
              </p:cNvPr>
              <p:cNvSpPr txBox="1"/>
              <p:nvPr/>
            </p:nvSpPr>
            <p:spPr>
              <a:xfrm>
                <a:off x="2340627" y="3117555"/>
                <a:ext cx="6134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81F0399C-1D90-4762-9907-ED312DBB99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0627" y="3117555"/>
                <a:ext cx="613437" cy="369332"/>
              </a:xfrm>
              <a:prstGeom prst="rect">
                <a:avLst/>
              </a:prstGeom>
              <a:blipFill>
                <a:blip r:embed="rId12"/>
                <a:stretch>
                  <a:fillRect r="-8911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520877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소프트맥스 함수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구현 시 주의점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A6D4030D-FDE5-4535-9A54-EA92853ACCD4}"/>
                  </a:ext>
                </a:extLst>
              </p:cNvPr>
              <p:cNvSpPr txBox="1"/>
              <p:nvPr/>
            </p:nvSpPr>
            <p:spPr>
              <a:xfrm>
                <a:off x="1035571" y="2228442"/>
                <a:ext cx="5631798" cy="9619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lang="en-US" altLang="ko-KR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  <m:func>
                            <m:funcPr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ko-KR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num>
                        <m:den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  <m:nary>
                            <m:naryPr>
                              <m:chr m:val="∑"/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lang="en-US" altLang="ko-KR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altLang="ko-KR" sz="28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A6D4030D-FDE5-4535-9A54-EA92853ACC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5571" y="2228442"/>
                <a:ext cx="5631798" cy="96199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19E654AE-CB68-4A08-9D69-EA989CB2B2F8}"/>
              </a:ext>
            </a:extLst>
          </p:cNvPr>
          <p:cNvSpPr txBox="1"/>
          <p:nvPr/>
        </p:nvSpPr>
        <p:spPr>
          <a:xfrm>
            <a:off x="948709" y="1202476"/>
            <a:ext cx="37931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소프트 맥스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(softmax)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6C9B98E-B7F0-4C12-9209-789E9A49A322}"/>
                  </a:ext>
                </a:extLst>
              </p:cNvPr>
              <p:cNvSpPr txBox="1"/>
              <p:nvPr/>
            </p:nvSpPr>
            <p:spPr>
              <a:xfrm>
                <a:off x="3833223" y="3429000"/>
                <a:ext cx="3666132" cy="9619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ko-KR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𝑙𝑜𝑔𝐶</m:t>
                                  </m:r>
                                </m:e>
                              </m:d>
                            </m:e>
                          </m:func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lang="en-US" altLang="ko-KR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𝑙𝑜𝑔𝐶</m:t>
                              </m:r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altLang="ko-KR" sz="28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6C9B98E-B7F0-4C12-9209-789E9A49A3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3223" y="3429000"/>
                <a:ext cx="3666132" cy="96199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A86B789-C2D0-483C-8537-481DC882EAFA}"/>
                  </a:ext>
                </a:extLst>
              </p:cNvPr>
              <p:cNvSpPr txBox="1"/>
              <p:nvPr/>
            </p:nvSpPr>
            <p:spPr>
              <a:xfrm>
                <a:off x="3851470" y="4629558"/>
                <a:ext cx="3219151" cy="9680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ko-KR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e>
                              </m:d>
                            </m:e>
                          </m:func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lang="en-US" altLang="ko-KR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′)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altLang="ko-KR" sz="28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A86B789-C2D0-483C-8537-481DC882EA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1470" y="4629558"/>
                <a:ext cx="3219151" cy="9680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3186848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소프트맥스 함수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구현 시 주의점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E654AE-CB68-4A08-9D69-EA989CB2B2F8}"/>
              </a:ext>
            </a:extLst>
          </p:cNvPr>
          <p:cNvSpPr txBox="1"/>
          <p:nvPr/>
        </p:nvSpPr>
        <p:spPr>
          <a:xfrm>
            <a:off x="948709" y="1202476"/>
            <a:ext cx="36102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신경망 각 층의 배열의 형상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26D3444-B915-46E9-82ED-BB10B810D1F5}"/>
                  </a:ext>
                </a:extLst>
              </p:cNvPr>
              <p:cNvSpPr txBox="1"/>
              <p:nvPr/>
            </p:nvSpPr>
            <p:spPr>
              <a:xfrm>
                <a:off x="1477461" y="2163925"/>
                <a:ext cx="54976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26D3444-B915-46E9-82ED-BB10B810D1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7461" y="2163925"/>
                <a:ext cx="549763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2D9941D-C1D3-4393-8F28-637A75DACAA0}"/>
                  </a:ext>
                </a:extLst>
              </p:cNvPr>
              <p:cNvSpPr txBox="1"/>
              <p:nvPr/>
            </p:nvSpPr>
            <p:spPr>
              <a:xfrm>
                <a:off x="2997721" y="2163925"/>
                <a:ext cx="54976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2D9941D-C1D3-4393-8F28-637A75DACA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7721" y="2163925"/>
                <a:ext cx="549763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C557AB3-47DE-4358-AD0D-26261F9D9FF1}"/>
                  </a:ext>
                </a:extLst>
              </p:cNvPr>
              <p:cNvSpPr txBox="1"/>
              <p:nvPr/>
            </p:nvSpPr>
            <p:spPr>
              <a:xfrm>
                <a:off x="4670731" y="2163968"/>
                <a:ext cx="54976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C557AB3-47DE-4358-AD0D-26261F9D9F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0731" y="2163968"/>
                <a:ext cx="549763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188181B-EEEE-4B48-BD63-76DD8E91827D}"/>
                  </a:ext>
                </a:extLst>
              </p:cNvPr>
              <p:cNvSpPr txBox="1"/>
              <p:nvPr/>
            </p:nvSpPr>
            <p:spPr>
              <a:xfrm>
                <a:off x="6343743" y="2163925"/>
                <a:ext cx="54976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188181B-EEEE-4B48-BD63-76DD8E9182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3743" y="2163925"/>
                <a:ext cx="549763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4EDAC31-75FA-4C66-BF3B-9FB858D5986F}"/>
                  </a:ext>
                </a:extLst>
              </p:cNvPr>
              <p:cNvSpPr txBox="1"/>
              <p:nvPr/>
            </p:nvSpPr>
            <p:spPr>
              <a:xfrm>
                <a:off x="8013700" y="2163925"/>
                <a:ext cx="54976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4EDAC31-75FA-4C66-BF3B-9FB858D598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3700" y="2163925"/>
                <a:ext cx="549763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4C5A557-BFF6-4A41-9652-08C3AA0D01DB}"/>
                  </a:ext>
                </a:extLst>
              </p:cNvPr>
              <p:cNvSpPr txBox="1"/>
              <p:nvPr/>
            </p:nvSpPr>
            <p:spPr>
              <a:xfrm>
                <a:off x="2611683" y="2831842"/>
                <a:ext cx="132183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784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×50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4C5A557-BFF6-4A41-9652-08C3AA0D01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683" y="2831842"/>
                <a:ext cx="1321838" cy="4001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8E35F37-2FA6-4768-AC65-E464A03E4B5D}"/>
                  </a:ext>
                </a:extLst>
              </p:cNvPr>
              <p:cNvSpPr txBox="1"/>
              <p:nvPr/>
            </p:nvSpPr>
            <p:spPr>
              <a:xfrm>
                <a:off x="1477461" y="2831842"/>
                <a:ext cx="549763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784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8E35F37-2FA6-4768-AC65-E464A03E4B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7461" y="2831842"/>
                <a:ext cx="549763" cy="400110"/>
              </a:xfrm>
              <a:prstGeom prst="rect">
                <a:avLst/>
              </a:prstGeom>
              <a:blipFill>
                <a:blip r:embed="rId9"/>
                <a:stretch>
                  <a:fillRect r="-879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9FA6A60-DF67-423E-929C-8987AF8BE099}"/>
                  </a:ext>
                </a:extLst>
              </p:cNvPr>
              <p:cNvSpPr txBox="1"/>
              <p:nvPr/>
            </p:nvSpPr>
            <p:spPr>
              <a:xfrm>
                <a:off x="4284693" y="2831842"/>
                <a:ext cx="132183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50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×100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9FA6A60-DF67-423E-929C-8987AF8BE0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4693" y="2831842"/>
                <a:ext cx="1321838" cy="4001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D8D6262-E0D7-4E71-999E-4B860FE9DC8E}"/>
                  </a:ext>
                </a:extLst>
              </p:cNvPr>
              <p:cNvSpPr txBox="1"/>
              <p:nvPr/>
            </p:nvSpPr>
            <p:spPr>
              <a:xfrm>
                <a:off x="5957705" y="2831842"/>
                <a:ext cx="132183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100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×10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D8D6262-E0D7-4E71-999E-4B860FE9DC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7705" y="2831842"/>
                <a:ext cx="1321838" cy="4001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직사각형 3">
            <a:extLst>
              <a:ext uri="{FF2B5EF4-FFF2-40B4-BE49-F238E27FC236}">
                <a16:creationId xmlns:a16="http://schemas.microsoft.com/office/drawing/2014/main" id="{B18DCC86-F0DD-4EFF-B644-1C4A258215C0}"/>
              </a:ext>
            </a:extLst>
          </p:cNvPr>
          <p:cNvSpPr/>
          <p:nvPr/>
        </p:nvSpPr>
        <p:spPr>
          <a:xfrm>
            <a:off x="1548309" y="3163936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9FE4F78-D240-4194-9084-170610525EEA}"/>
              </a:ext>
            </a:extLst>
          </p:cNvPr>
          <p:cNvSpPr/>
          <p:nvPr/>
        </p:nvSpPr>
        <p:spPr>
          <a:xfrm>
            <a:off x="2753851" y="3163935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3EFBFEE-CECB-4D6B-91E8-159A7849B0ED}"/>
              </a:ext>
            </a:extLst>
          </p:cNvPr>
          <p:cNvSpPr/>
          <p:nvPr/>
        </p:nvSpPr>
        <p:spPr>
          <a:xfrm>
            <a:off x="3404590" y="3164489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8362B03-E3FD-42F9-9324-820C2C89A4A8}"/>
              </a:ext>
            </a:extLst>
          </p:cNvPr>
          <p:cNvSpPr/>
          <p:nvPr/>
        </p:nvSpPr>
        <p:spPr>
          <a:xfrm>
            <a:off x="4340210" y="3181042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1B07D19-2377-4EEE-B51A-2C5E8399EC0F}"/>
              </a:ext>
            </a:extLst>
          </p:cNvPr>
          <p:cNvSpPr/>
          <p:nvPr/>
        </p:nvSpPr>
        <p:spPr>
          <a:xfrm>
            <a:off x="5001711" y="3170662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0133F4F-7EEB-4F8E-89D1-C0E5942270CB}"/>
              </a:ext>
            </a:extLst>
          </p:cNvPr>
          <p:cNvSpPr/>
          <p:nvPr/>
        </p:nvSpPr>
        <p:spPr>
          <a:xfrm>
            <a:off x="6104766" y="3170662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6820634-48CC-4493-9D3C-0E21A1E24B94}"/>
                  </a:ext>
                </a:extLst>
              </p:cNvPr>
              <p:cNvSpPr txBox="1"/>
              <p:nvPr/>
            </p:nvSpPr>
            <p:spPr>
              <a:xfrm>
                <a:off x="7954799" y="2833798"/>
                <a:ext cx="549763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6820634-48CC-4493-9D3C-0E21A1E24B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4799" y="2833798"/>
                <a:ext cx="549763" cy="40011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직사각형 29">
            <a:extLst>
              <a:ext uri="{FF2B5EF4-FFF2-40B4-BE49-F238E27FC236}">
                <a16:creationId xmlns:a16="http://schemas.microsoft.com/office/drawing/2014/main" id="{F14B45A4-6F19-47A6-889D-518E92EB2686}"/>
              </a:ext>
            </a:extLst>
          </p:cNvPr>
          <p:cNvSpPr/>
          <p:nvPr/>
        </p:nvSpPr>
        <p:spPr>
          <a:xfrm>
            <a:off x="6775129" y="3163935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BE1BDD4-3EFC-4A37-9CA7-A2F3887C2EB3}"/>
              </a:ext>
            </a:extLst>
          </p:cNvPr>
          <p:cNvSpPr/>
          <p:nvPr/>
        </p:nvSpPr>
        <p:spPr>
          <a:xfrm>
            <a:off x="8037307" y="3163935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" name="연결선: 꺾임 6">
            <a:extLst>
              <a:ext uri="{FF2B5EF4-FFF2-40B4-BE49-F238E27FC236}">
                <a16:creationId xmlns:a16="http://schemas.microsoft.com/office/drawing/2014/main" id="{026C9BA2-3FAD-4218-8F75-328553AA5499}"/>
              </a:ext>
            </a:extLst>
          </p:cNvPr>
          <p:cNvCxnSpPr>
            <a:stCxn id="4" idx="2"/>
            <a:endCxn id="22" idx="2"/>
          </p:cNvCxnSpPr>
          <p:nvPr/>
        </p:nvCxnSpPr>
        <p:spPr>
          <a:xfrm rot="5400000" flipH="1" flipV="1">
            <a:off x="2369862" y="2606884"/>
            <a:ext cx="1" cy="1205542"/>
          </a:xfrm>
          <a:prstGeom prst="bentConnector3">
            <a:avLst>
              <a:gd name="adj1" fmla="val -22860000000"/>
            </a:avLst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8F764601-3458-4C8F-A17C-48B6C65CD512}"/>
              </a:ext>
            </a:extLst>
          </p:cNvPr>
          <p:cNvCxnSpPr>
            <a:cxnSpLocks/>
            <a:stCxn id="23" idx="2"/>
            <a:endCxn id="24" idx="2"/>
          </p:cNvCxnSpPr>
          <p:nvPr/>
        </p:nvCxnSpPr>
        <p:spPr>
          <a:xfrm rot="16200000" flipH="1">
            <a:off x="4082907" y="2750674"/>
            <a:ext cx="16553" cy="935620"/>
          </a:xfrm>
          <a:prstGeom prst="bentConnector3">
            <a:avLst>
              <a:gd name="adj1" fmla="val 1481019"/>
            </a:avLst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연결선: 꺾임 34">
            <a:extLst>
              <a:ext uri="{FF2B5EF4-FFF2-40B4-BE49-F238E27FC236}">
                <a16:creationId xmlns:a16="http://schemas.microsoft.com/office/drawing/2014/main" id="{8CA58CC5-5975-4CDB-B91C-A259F63FC4CB}"/>
              </a:ext>
            </a:extLst>
          </p:cNvPr>
          <p:cNvCxnSpPr>
            <a:cxnSpLocks/>
            <a:stCxn id="27" idx="2"/>
            <a:endCxn id="28" idx="2"/>
          </p:cNvCxnSpPr>
          <p:nvPr/>
        </p:nvCxnSpPr>
        <p:spPr>
          <a:xfrm rot="16200000" flipH="1">
            <a:off x="5772021" y="2664853"/>
            <a:ext cx="12700" cy="1103055"/>
          </a:xfrm>
          <a:prstGeom prst="bentConnector3">
            <a:avLst>
              <a:gd name="adj1" fmla="val 1800000"/>
            </a:avLst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연결선: 꺾임 37">
            <a:extLst>
              <a:ext uri="{FF2B5EF4-FFF2-40B4-BE49-F238E27FC236}">
                <a16:creationId xmlns:a16="http://schemas.microsoft.com/office/drawing/2014/main" id="{56355496-691D-498E-B0DD-93359A244E92}"/>
              </a:ext>
            </a:extLst>
          </p:cNvPr>
          <p:cNvCxnSpPr>
            <a:cxnSpLocks/>
            <a:stCxn id="30" idx="2"/>
            <a:endCxn id="31" idx="2"/>
          </p:cNvCxnSpPr>
          <p:nvPr/>
        </p:nvCxnSpPr>
        <p:spPr>
          <a:xfrm rot="16200000" flipH="1">
            <a:off x="7625001" y="2578565"/>
            <a:ext cx="12700" cy="1262178"/>
          </a:xfrm>
          <a:prstGeom prst="bentConnector3">
            <a:avLst>
              <a:gd name="adj1" fmla="val 1800000"/>
            </a:avLst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519A5052-E856-45EF-AD6C-5EDF5682F3C7}"/>
              </a:ext>
            </a:extLst>
          </p:cNvPr>
          <p:cNvSpPr txBox="1"/>
          <p:nvPr/>
        </p:nvSpPr>
        <p:spPr>
          <a:xfrm>
            <a:off x="2072344" y="3547499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일치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5F009A3-097B-48F8-B78F-25185FAA5988}"/>
              </a:ext>
            </a:extLst>
          </p:cNvPr>
          <p:cNvSpPr txBox="1"/>
          <p:nvPr/>
        </p:nvSpPr>
        <p:spPr>
          <a:xfrm>
            <a:off x="3793665" y="3542855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일치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A8B4FCB-BA49-4815-9880-F0701C7023C4}"/>
              </a:ext>
            </a:extLst>
          </p:cNvPr>
          <p:cNvSpPr txBox="1"/>
          <p:nvPr/>
        </p:nvSpPr>
        <p:spPr>
          <a:xfrm>
            <a:off x="5457255" y="3542855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일치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CC8935C-38C5-478C-9BAF-4D847FAA86D7}"/>
              </a:ext>
            </a:extLst>
          </p:cNvPr>
          <p:cNvSpPr txBox="1"/>
          <p:nvPr/>
        </p:nvSpPr>
        <p:spPr>
          <a:xfrm>
            <a:off x="7279543" y="3542855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결정</a:t>
            </a:r>
          </a:p>
        </p:txBody>
      </p:sp>
    </p:spTree>
    <p:extLst>
      <p:ext uri="{BB962C8B-B14F-4D97-AF65-F5344CB8AC3E}">
        <p14:creationId xmlns:p14="http://schemas.microsoft.com/office/powerpoint/2010/main" val="205586202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소프트맥스 함수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구현 시 주의점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E654AE-CB68-4A08-9D69-EA989CB2B2F8}"/>
              </a:ext>
            </a:extLst>
          </p:cNvPr>
          <p:cNvSpPr txBox="1"/>
          <p:nvPr/>
        </p:nvSpPr>
        <p:spPr>
          <a:xfrm>
            <a:off x="948709" y="1202476"/>
            <a:ext cx="50161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배치 처리를 위한 각 층의 배열의 형상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26D3444-B915-46E9-82ED-BB10B810D1F5}"/>
                  </a:ext>
                </a:extLst>
              </p:cNvPr>
              <p:cNvSpPr txBox="1"/>
              <p:nvPr/>
            </p:nvSpPr>
            <p:spPr>
              <a:xfrm>
                <a:off x="1477461" y="2163925"/>
                <a:ext cx="54976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26D3444-B915-46E9-82ED-BB10B810D1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7461" y="2163925"/>
                <a:ext cx="549763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2D9941D-C1D3-4393-8F28-637A75DACAA0}"/>
                  </a:ext>
                </a:extLst>
              </p:cNvPr>
              <p:cNvSpPr txBox="1"/>
              <p:nvPr/>
            </p:nvSpPr>
            <p:spPr>
              <a:xfrm>
                <a:off x="2997721" y="2163925"/>
                <a:ext cx="54976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2D9941D-C1D3-4393-8F28-637A75DACA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7721" y="2163925"/>
                <a:ext cx="549763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C557AB3-47DE-4358-AD0D-26261F9D9FF1}"/>
                  </a:ext>
                </a:extLst>
              </p:cNvPr>
              <p:cNvSpPr txBox="1"/>
              <p:nvPr/>
            </p:nvSpPr>
            <p:spPr>
              <a:xfrm>
                <a:off x="4670731" y="2163968"/>
                <a:ext cx="54976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C557AB3-47DE-4358-AD0D-26261F9D9F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0731" y="2163968"/>
                <a:ext cx="549763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188181B-EEEE-4B48-BD63-76DD8E91827D}"/>
                  </a:ext>
                </a:extLst>
              </p:cNvPr>
              <p:cNvSpPr txBox="1"/>
              <p:nvPr/>
            </p:nvSpPr>
            <p:spPr>
              <a:xfrm>
                <a:off x="6343743" y="2163925"/>
                <a:ext cx="54976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188181B-EEEE-4B48-BD63-76DD8E9182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3743" y="2163925"/>
                <a:ext cx="549763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4EDAC31-75FA-4C66-BF3B-9FB858D5986F}"/>
                  </a:ext>
                </a:extLst>
              </p:cNvPr>
              <p:cNvSpPr txBox="1"/>
              <p:nvPr/>
            </p:nvSpPr>
            <p:spPr>
              <a:xfrm>
                <a:off x="8013700" y="2163925"/>
                <a:ext cx="54976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4EDAC31-75FA-4C66-BF3B-9FB858D598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3700" y="2163925"/>
                <a:ext cx="549763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4C5A557-BFF6-4A41-9652-08C3AA0D01DB}"/>
                  </a:ext>
                </a:extLst>
              </p:cNvPr>
              <p:cNvSpPr txBox="1"/>
              <p:nvPr/>
            </p:nvSpPr>
            <p:spPr>
              <a:xfrm>
                <a:off x="2611683" y="2831842"/>
                <a:ext cx="132183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784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×50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4C5A557-BFF6-4A41-9652-08C3AA0D01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683" y="2831842"/>
                <a:ext cx="1321838" cy="4001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8E35F37-2FA6-4768-AC65-E464A03E4B5D}"/>
                  </a:ext>
                </a:extLst>
              </p:cNvPr>
              <p:cNvSpPr txBox="1"/>
              <p:nvPr/>
            </p:nvSpPr>
            <p:spPr>
              <a:xfrm>
                <a:off x="499275" y="2821320"/>
                <a:ext cx="1788963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100</m:t>
                      </m:r>
                      <m:r>
                        <a:rPr lang="en-US" altLang="ko-KR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784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8E35F37-2FA6-4768-AC65-E464A03E4B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275" y="2821320"/>
                <a:ext cx="1788963" cy="4001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9FA6A60-DF67-423E-929C-8987AF8BE099}"/>
                  </a:ext>
                </a:extLst>
              </p:cNvPr>
              <p:cNvSpPr txBox="1"/>
              <p:nvPr/>
            </p:nvSpPr>
            <p:spPr>
              <a:xfrm>
                <a:off x="4284693" y="2831842"/>
                <a:ext cx="132183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50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×100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9FA6A60-DF67-423E-929C-8987AF8BE0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4693" y="2831842"/>
                <a:ext cx="1321838" cy="4001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D8D6262-E0D7-4E71-999E-4B860FE9DC8E}"/>
                  </a:ext>
                </a:extLst>
              </p:cNvPr>
              <p:cNvSpPr txBox="1"/>
              <p:nvPr/>
            </p:nvSpPr>
            <p:spPr>
              <a:xfrm>
                <a:off x="5957705" y="2831842"/>
                <a:ext cx="132183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100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D8D6262-E0D7-4E71-999E-4B860FE9DC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7705" y="2831842"/>
                <a:ext cx="1321838" cy="4001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직사각형 3">
            <a:extLst>
              <a:ext uri="{FF2B5EF4-FFF2-40B4-BE49-F238E27FC236}">
                <a16:creationId xmlns:a16="http://schemas.microsoft.com/office/drawing/2014/main" id="{B18DCC86-F0DD-4EFF-B644-1C4A258215C0}"/>
              </a:ext>
            </a:extLst>
          </p:cNvPr>
          <p:cNvSpPr/>
          <p:nvPr/>
        </p:nvSpPr>
        <p:spPr>
          <a:xfrm>
            <a:off x="1548309" y="3163936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9FE4F78-D240-4194-9084-170610525EEA}"/>
              </a:ext>
            </a:extLst>
          </p:cNvPr>
          <p:cNvSpPr/>
          <p:nvPr/>
        </p:nvSpPr>
        <p:spPr>
          <a:xfrm>
            <a:off x="2753851" y="3163935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3EFBFEE-CECB-4D6B-91E8-159A7849B0ED}"/>
              </a:ext>
            </a:extLst>
          </p:cNvPr>
          <p:cNvSpPr/>
          <p:nvPr/>
        </p:nvSpPr>
        <p:spPr>
          <a:xfrm>
            <a:off x="3404590" y="3164489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8362B03-E3FD-42F9-9324-820C2C89A4A8}"/>
              </a:ext>
            </a:extLst>
          </p:cNvPr>
          <p:cNvSpPr/>
          <p:nvPr/>
        </p:nvSpPr>
        <p:spPr>
          <a:xfrm>
            <a:off x="4340210" y="3181042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1B07D19-2377-4EEE-B51A-2C5E8399EC0F}"/>
              </a:ext>
            </a:extLst>
          </p:cNvPr>
          <p:cNvSpPr/>
          <p:nvPr/>
        </p:nvSpPr>
        <p:spPr>
          <a:xfrm>
            <a:off x="5001711" y="3170662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0133F4F-7EEB-4F8E-89D1-C0E5942270CB}"/>
              </a:ext>
            </a:extLst>
          </p:cNvPr>
          <p:cNvSpPr/>
          <p:nvPr/>
        </p:nvSpPr>
        <p:spPr>
          <a:xfrm>
            <a:off x="6104766" y="3170662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6820634-48CC-4493-9D3C-0E21A1E24B94}"/>
                  </a:ext>
                </a:extLst>
              </p:cNvPr>
              <p:cNvSpPr txBox="1"/>
              <p:nvPr/>
            </p:nvSpPr>
            <p:spPr>
              <a:xfrm>
                <a:off x="7954799" y="2833798"/>
                <a:ext cx="1245299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100</m:t>
                      </m:r>
                      <m:r>
                        <a:rPr lang="en-US" altLang="ko-KR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00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6820634-48CC-4493-9D3C-0E21A1E24B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4799" y="2833798"/>
                <a:ext cx="1245299" cy="40011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직사각형 29">
            <a:extLst>
              <a:ext uri="{FF2B5EF4-FFF2-40B4-BE49-F238E27FC236}">
                <a16:creationId xmlns:a16="http://schemas.microsoft.com/office/drawing/2014/main" id="{F14B45A4-6F19-47A6-889D-518E92EB2686}"/>
              </a:ext>
            </a:extLst>
          </p:cNvPr>
          <p:cNvSpPr/>
          <p:nvPr/>
        </p:nvSpPr>
        <p:spPr>
          <a:xfrm>
            <a:off x="6775129" y="3163935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BE1BDD4-3EFC-4A37-9CA7-A2F3887C2EB3}"/>
              </a:ext>
            </a:extLst>
          </p:cNvPr>
          <p:cNvSpPr/>
          <p:nvPr/>
        </p:nvSpPr>
        <p:spPr>
          <a:xfrm>
            <a:off x="8762532" y="3163935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" name="연결선: 꺾임 6">
            <a:extLst>
              <a:ext uri="{FF2B5EF4-FFF2-40B4-BE49-F238E27FC236}">
                <a16:creationId xmlns:a16="http://schemas.microsoft.com/office/drawing/2014/main" id="{026C9BA2-3FAD-4218-8F75-328553AA5499}"/>
              </a:ext>
            </a:extLst>
          </p:cNvPr>
          <p:cNvCxnSpPr>
            <a:stCxn id="4" idx="2"/>
            <a:endCxn id="22" idx="2"/>
          </p:cNvCxnSpPr>
          <p:nvPr/>
        </p:nvCxnSpPr>
        <p:spPr>
          <a:xfrm rot="5400000" flipH="1" flipV="1">
            <a:off x="2369862" y="2606884"/>
            <a:ext cx="1" cy="1205542"/>
          </a:xfrm>
          <a:prstGeom prst="bentConnector3">
            <a:avLst>
              <a:gd name="adj1" fmla="val -22860000000"/>
            </a:avLst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8F764601-3458-4C8F-A17C-48B6C65CD512}"/>
              </a:ext>
            </a:extLst>
          </p:cNvPr>
          <p:cNvCxnSpPr>
            <a:cxnSpLocks/>
            <a:stCxn id="23" idx="2"/>
            <a:endCxn id="24" idx="2"/>
          </p:cNvCxnSpPr>
          <p:nvPr/>
        </p:nvCxnSpPr>
        <p:spPr>
          <a:xfrm rot="16200000" flipH="1">
            <a:off x="4082907" y="2750674"/>
            <a:ext cx="16553" cy="935620"/>
          </a:xfrm>
          <a:prstGeom prst="bentConnector3">
            <a:avLst>
              <a:gd name="adj1" fmla="val 1481019"/>
            </a:avLst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연결선: 꺾임 34">
            <a:extLst>
              <a:ext uri="{FF2B5EF4-FFF2-40B4-BE49-F238E27FC236}">
                <a16:creationId xmlns:a16="http://schemas.microsoft.com/office/drawing/2014/main" id="{8CA58CC5-5975-4CDB-B91C-A259F63FC4CB}"/>
              </a:ext>
            </a:extLst>
          </p:cNvPr>
          <p:cNvCxnSpPr>
            <a:cxnSpLocks/>
            <a:stCxn id="27" idx="2"/>
            <a:endCxn id="28" idx="2"/>
          </p:cNvCxnSpPr>
          <p:nvPr/>
        </p:nvCxnSpPr>
        <p:spPr>
          <a:xfrm rot="16200000" flipH="1">
            <a:off x="5772021" y="2664853"/>
            <a:ext cx="12700" cy="1103055"/>
          </a:xfrm>
          <a:prstGeom prst="bentConnector3">
            <a:avLst>
              <a:gd name="adj1" fmla="val 1800000"/>
            </a:avLst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연결선: 꺾임 37">
            <a:extLst>
              <a:ext uri="{FF2B5EF4-FFF2-40B4-BE49-F238E27FC236}">
                <a16:creationId xmlns:a16="http://schemas.microsoft.com/office/drawing/2014/main" id="{56355496-691D-498E-B0DD-93359A244E92}"/>
              </a:ext>
            </a:extLst>
          </p:cNvPr>
          <p:cNvCxnSpPr>
            <a:cxnSpLocks/>
            <a:stCxn id="30" idx="2"/>
            <a:endCxn id="31" idx="2"/>
          </p:cNvCxnSpPr>
          <p:nvPr/>
        </p:nvCxnSpPr>
        <p:spPr>
          <a:xfrm rot="16200000" flipH="1">
            <a:off x="7987613" y="2215952"/>
            <a:ext cx="12700" cy="1987403"/>
          </a:xfrm>
          <a:prstGeom prst="bentConnector3">
            <a:avLst>
              <a:gd name="adj1" fmla="val 1800000"/>
            </a:avLst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519A5052-E856-45EF-AD6C-5EDF5682F3C7}"/>
              </a:ext>
            </a:extLst>
          </p:cNvPr>
          <p:cNvSpPr txBox="1"/>
          <p:nvPr/>
        </p:nvSpPr>
        <p:spPr>
          <a:xfrm>
            <a:off x="2072344" y="3547499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일치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5F009A3-097B-48F8-B78F-25185FAA5988}"/>
              </a:ext>
            </a:extLst>
          </p:cNvPr>
          <p:cNvSpPr txBox="1"/>
          <p:nvPr/>
        </p:nvSpPr>
        <p:spPr>
          <a:xfrm>
            <a:off x="3793665" y="3542855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일치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A8B4FCB-BA49-4815-9880-F0701C7023C4}"/>
              </a:ext>
            </a:extLst>
          </p:cNvPr>
          <p:cNvSpPr txBox="1"/>
          <p:nvPr/>
        </p:nvSpPr>
        <p:spPr>
          <a:xfrm>
            <a:off x="5457255" y="3542855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일치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CC8935C-38C5-478C-9BAF-4D847FAA86D7}"/>
              </a:ext>
            </a:extLst>
          </p:cNvPr>
          <p:cNvSpPr txBox="1"/>
          <p:nvPr/>
        </p:nvSpPr>
        <p:spPr>
          <a:xfrm>
            <a:off x="7500967" y="3457331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결정</a:t>
            </a:r>
          </a:p>
        </p:txBody>
      </p:sp>
      <p:cxnSp>
        <p:nvCxnSpPr>
          <p:cNvPr id="33" name="연결선: 꺾임 32">
            <a:extLst>
              <a:ext uri="{FF2B5EF4-FFF2-40B4-BE49-F238E27FC236}">
                <a16:creationId xmlns:a16="http://schemas.microsoft.com/office/drawing/2014/main" id="{B8F3531C-E880-4BA0-BA44-F2FAB612D2CB}"/>
              </a:ext>
            </a:extLst>
          </p:cNvPr>
          <p:cNvCxnSpPr>
            <a:cxnSpLocks/>
            <a:stCxn id="41" idx="4"/>
            <a:endCxn id="36" idx="2"/>
          </p:cNvCxnSpPr>
          <p:nvPr/>
        </p:nvCxnSpPr>
        <p:spPr>
          <a:xfrm rot="16200000" flipH="1">
            <a:off x="4671512" y="-433621"/>
            <a:ext cx="7099" cy="7279447"/>
          </a:xfrm>
          <a:prstGeom prst="bentConnector3">
            <a:avLst>
              <a:gd name="adj1" fmla="val 12328751"/>
            </a:avLst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04608963-E0E9-414A-B7BC-7727CDC10550}"/>
              </a:ext>
            </a:extLst>
          </p:cNvPr>
          <p:cNvSpPr/>
          <p:nvPr/>
        </p:nvSpPr>
        <p:spPr>
          <a:xfrm>
            <a:off x="8096002" y="3163934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AAC2E0D2-DACE-48FF-8773-FA02CC138DF7}"/>
              </a:ext>
            </a:extLst>
          </p:cNvPr>
          <p:cNvSpPr/>
          <p:nvPr/>
        </p:nvSpPr>
        <p:spPr>
          <a:xfrm>
            <a:off x="823681" y="3163936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D49E951E-FA06-4F37-B9EA-E32473DD9B76}"/>
              </a:ext>
            </a:extLst>
          </p:cNvPr>
          <p:cNvSpPr/>
          <p:nvPr/>
        </p:nvSpPr>
        <p:spPr>
          <a:xfrm>
            <a:off x="987979" y="3107837"/>
            <a:ext cx="94717" cy="94717"/>
          </a:xfrm>
          <a:prstGeom prst="ellipse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042112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1336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4.1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데이터에서 학습한다</a:t>
            </a: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손실함수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endParaRPr kumimoji="0" lang="ko-KR" altLang="en-US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4.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신경망 학습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9925090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퍼셉트론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퍼셉트론이란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?</a:t>
            </a: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51EEF627-7BF5-406D-B24A-D043F26D0A1E}"/>
              </a:ext>
            </a:extLst>
          </p:cNvPr>
          <p:cNvSpPr/>
          <p:nvPr/>
        </p:nvSpPr>
        <p:spPr>
          <a:xfrm>
            <a:off x="1014622" y="1211721"/>
            <a:ext cx="667569" cy="6675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B4546E76-8B28-4214-B2AF-5D70EBCAEB1C}"/>
              </a:ext>
            </a:extLst>
          </p:cNvPr>
          <p:cNvSpPr/>
          <p:nvPr/>
        </p:nvSpPr>
        <p:spPr>
          <a:xfrm>
            <a:off x="1014621" y="2619785"/>
            <a:ext cx="667569" cy="6675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DE9CCE9C-258C-4EE8-B74E-7E78A9A55227}"/>
              </a:ext>
            </a:extLst>
          </p:cNvPr>
          <p:cNvSpPr/>
          <p:nvPr/>
        </p:nvSpPr>
        <p:spPr>
          <a:xfrm>
            <a:off x="3129521" y="1952216"/>
            <a:ext cx="667569" cy="6675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3C3DA9C-163F-432E-92EA-A0CDD84D0CD4}"/>
              </a:ext>
            </a:extLst>
          </p:cNvPr>
          <p:cNvCxnSpPr>
            <a:stCxn id="3" idx="6"/>
            <a:endCxn id="7" idx="2"/>
          </p:cNvCxnSpPr>
          <p:nvPr/>
        </p:nvCxnSpPr>
        <p:spPr>
          <a:xfrm>
            <a:off x="1682191" y="1545506"/>
            <a:ext cx="1447330" cy="7404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A47788B-E0D5-4D0E-B596-6BD43DF28BD2}"/>
              </a:ext>
            </a:extLst>
          </p:cNvPr>
          <p:cNvCxnSpPr>
            <a:cxnSpLocks/>
            <a:stCxn id="6" idx="6"/>
            <a:endCxn id="7" idx="2"/>
          </p:cNvCxnSpPr>
          <p:nvPr/>
        </p:nvCxnSpPr>
        <p:spPr>
          <a:xfrm flipV="1">
            <a:off x="1682190" y="2286001"/>
            <a:ext cx="1447331" cy="667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EA897C0-5060-42E2-B921-92C4B8AC50BF}"/>
                  </a:ext>
                </a:extLst>
              </p:cNvPr>
              <p:cNvSpPr txBox="1"/>
              <p:nvPr/>
            </p:nvSpPr>
            <p:spPr>
              <a:xfrm>
                <a:off x="1132899" y="1318306"/>
                <a:ext cx="4658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EA897C0-5060-42E2-B921-92C4B8AC50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2899" y="1318306"/>
                <a:ext cx="465897" cy="369332"/>
              </a:xfrm>
              <a:prstGeom prst="rect">
                <a:avLst/>
              </a:prstGeom>
              <a:blipFill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99A4BD5-E6C1-4B20-BDDB-5BDF1EA5E0A1}"/>
                  </a:ext>
                </a:extLst>
              </p:cNvPr>
              <p:cNvSpPr txBox="1"/>
              <p:nvPr/>
            </p:nvSpPr>
            <p:spPr>
              <a:xfrm>
                <a:off x="1129341" y="2768903"/>
                <a:ext cx="47301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99A4BD5-E6C1-4B20-BDDB-5BDF1EA5E0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9341" y="2768903"/>
                <a:ext cx="473014" cy="369332"/>
              </a:xfrm>
              <a:prstGeom prst="rect">
                <a:avLst/>
              </a:prstGeom>
              <a:blipFill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3E98C19-2063-48AE-8485-9D9678189293}"/>
                  </a:ext>
                </a:extLst>
              </p:cNvPr>
              <p:cNvSpPr txBox="1"/>
              <p:nvPr/>
            </p:nvSpPr>
            <p:spPr>
              <a:xfrm>
                <a:off x="2172907" y="1424893"/>
                <a:ext cx="52283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3E98C19-2063-48AE-8485-9D96781892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1424893"/>
                <a:ext cx="522835" cy="369332"/>
              </a:xfrm>
              <a:prstGeom prst="rect">
                <a:avLst/>
              </a:prstGeom>
              <a:blipFill>
                <a:blip r:embed="rId5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079FEDE-A8A4-4ECB-B813-7FF088A5B2A2}"/>
                  </a:ext>
                </a:extLst>
              </p:cNvPr>
              <p:cNvSpPr txBox="1"/>
              <p:nvPr/>
            </p:nvSpPr>
            <p:spPr>
              <a:xfrm>
                <a:off x="2172907" y="2645028"/>
                <a:ext cx="52995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079FEDE-A8A4-4ECB-B813-7FF088A5B2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2645028"/>
                <a:ext cx="529952" cy="369332"/>
              </a:xfrm>
              <a:prstGeom prst="rect">
                <a:avLst/>
              </a:prstGeom>
              <a:blipFill>
                <a:blip r:embed="rId6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797E4CF-0822-4A60-A6FB-8637468BCA61}"/>
                  </a:ext>
                </a:extLst>
              </p:cNvPr>
              <p:cNvSpPr txBox="1"/>
              <p:nvPr/>
            </p:nvSpPr>
            <p:spPr>
              <a:xfrm>
                <a:off x="3319015" y="2101334"/>
                <a:ext cx="34669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797E4CF-0822-4A60-A6FB-8637468BCA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9015" y="2101334"/>
                <a:ext cx="346698" cy="369332"/>
              </a:xfrm>
              <a:prstGeom prst="rect">
                <a:avLst/>
              </a:prstGeom>
              <a:blipFill>
                <a:blip r:embed="rId7"/>
                <a:stretch>
                  <a:fillRect l="-7018" r="-526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CC22CB9-224C-458B-9C7F-3DB86CDF45E1}"/>
                  </a:ext>
                </a:extLst>
              </p:cNvPr>
              <p:cNvSpPr txBox="1"/>
              <p:nvPr/>
            </p:nvSpPr>
            <p:spPr>
              <a:xfrm>
                <a:off x="6126212" y="1461860"/>
                <a:ext cx="27557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CC22CB9-224C-458B-9C7F-3DB86CDF45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6212" y="1461860"/>
                <a:ext cx="2755754" cy="369332"/>
              </a:xfrm>
              <a:prstGeom prst="rect">
                <a:avLst/>
              </a:prstGeom>
              <a:blipFill>
                <a:blip r:embed="rId8"/>
                <a:stretch>
                  <a:fillRect l="-1770" r="-1549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40B4EA1-BCCC-4DDE-909B-6286B6B0DC01}"/>
                  </a:ext>
                </a:extLst>
              </p:cNvPr>
              <p:cNvSpPr txBox="1"/>
              <p:nvPr/>
            </p:nvSpPr>
            <p:spPr>
              <a:xfrm>
                <a:off x="5056111" y="1436113"/>
                <a:ext cx="1070101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40B4EA1-BCCC-4DDE-909B-6286B6B0DC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6111" y="1436113"/>
                <a:ext cx="1070101" cy="82381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3253C60-FBA5-4A00-92A4-E4B6845D4FF4}"/>
                  </a:ext>
                </a:extLst>
              </p:cNvPr>
              <p:cNvSpPr txBox="1"/>
              <p:nvPr/>
            </p:nvSpPr>
            <p:spPr>
              <a:xfrm>
                <a:off x="6126212" y="1833996"/>
                <a:ext cx="27557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3253C60-FBA5-4A00-92A4-E4B6845D4F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6212" y="1833996"/>
                <a:ext cx="2755754" cy="369332"/>
              </a:xfrm>
              <a:prstGeom prst="rect">
                <a:avLst/>
              </a:prstGeom>
              <a:blipFill>
                <a:blip r:embed="rId10"/>
                <a:stretch>
                  <a:fillRect l="-1770" r="-1549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3247323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4.1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데이터에서 학습한다</a:t>
            </a: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데이터 주도 학습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76D1343-BC20-4E90-893A-1389758246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465" y="1541063"/>
            <a:ext cx="518324" cy="512129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C979E0C2-D4A9-4E93-9BC0-62B3C03EAF0E}"/>
              </a:ext>
            </a:extLst>
          </p:cNvPr>
          <p:cNvSpPr/>
          <p:nvPr/>
        </p:nvSpPr>
        <p:spPr>
          <a:xfrm>
            <a:off x="2558256" y="1567125"/>
            <a:ext cx="2662238" cy="46000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사람이 생각한 알고리즘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A0D278D1-2EAA-4FDA-8D1F-60C4ABD67BBB}"/>
              </a:ext>
            </a:extLst>
          </p:cNvPr>
          <p:cNvCxnSpPr>
            <a:stCxn id="2" idx="3"/>
            <a:endCxn id="6" idx="1"/>
          </p:cNvCxnSpPr>
          <p:nvPr/>
        </p:nvCxnSpPr>
        <p:spPr>
          <a:xfrm flipV="1">
            <a:off x="1547789" y="1797127"/>
            <a:ext cx="101046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04BB21E-571A-4E44-80C4-BC1FAB421BAD}"/>
              </a:ext>
            </a:extLst>
          </p:cNvPr>
          <p:cNvSpPr txBox="1"/>
          <p:nvPr/>
        </p:nvSpPr>
        <p:spPr>
          <a:xfrm>
            <a:off x="6591534" y="1566295"/>
            <a:ext cx="7296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결과</a:t>
            </a: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49962534-DEA0-4D0B-A6C4-88EF1F5EC884}"/>
              </a:ext>
            </a:extLst>
          </p:cNvPr>
          <p:cNvCxnSpPr>
            <a:cxnSpLocks/>
            <a:stCxn id="6" idx="3"/>
            <a:endCxn id="10" idx="1"/>
          </p:cNvCxnSpPr>
          <p:nvPr/>
        </p:nvCxnSpPr>
        <p:spPr>
          <a:xfrm>
            <a:off x="5220494" y="1797127"/>
            <a:ext cx="137104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173" name="그룹 7172">
            <a:extLst>
              <a:ext uri="{FF2B5EF4-FFF2-40B4-BE49-F238E27FC236}">
                <a16:creationId xmlns:a16="http://schemas.microsoft.com/office/drawing/2014/main" id="{734E9CEE-05DB-43C3-AAB0-5C2689703280}"/>
              </a:ext>
            </a:extLst>
          </p:cNvPr>
          <p:cNvGrpSpPr/>
          <p:nvPr/>
        </p:nvGrpSpPr>
        <p:grpSpPr>
          <a:xfrm>
            <a:off x="7321221" y="4830041"/>
            <a:ext cx="2710725" cy="1021685"/>
            <a:chOff x="3880809" y="4407476"/>
            <a:chExt cx="4450331" cy="1677351"/>
          </a:xfrm>
        </p:grpSpPr>
        <p:grpSp>
          <p:nvGrpSpPr>
            <p:cNvPr id="7168" name="그룹 7167">
              <a:extLst>
                <a:ext uri="{FF2B5EF4-FFF2-40B4-BE49-F238E27FC236}">
                  <a16:creationId xmlns:a16="http://schemas.microsoft.com/office/drawing/2014/main" id="{394C7489-28A4-4CD4-B840-DE89C2416B13}"/>
                </a:ext>
              </a:extLst>
            </p:cNvPr>
            <p:cNvGrpSpPr/>
            <p:nvPr/>
          </p:nvGrpSpPr>
          <p:grpSpPr>
            <a:xfrm>
              <a:off x="4897988" y="4407476"/>
              <a:ext cx="953671" cy="1677351"/>
              <a:chOff x="7545203" y="2316834"/>
              <a:chExt cx="953671" cy="1677351"/>
            </a:xfrm>
          </p:grpSpPr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C777EC3B-89DE-4CB0-987A-44E2FD1A68B6}"/>
                  </a:ext>
                </a:extLst>
              </p:cNvPr>
              <p:cNvSpPr/>
              <p:nvPr/>
            </p:nvSpPr>
            <p:spPr>
              <a:xfrm rot="1463002">
                <a:off x="7881546" y="2335318"/>
                <a:ext cx="157075" cy="1584224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6A70F52D-22CB-41F3-A22D-4F43D4C82817}"/>
                  </a:ext>
                </a:extLst>
              </p:cNvPr>
              <p:cNvSpPr/>
              <p:nvPr/>
            </p:nvSpPr>
            <p:spPr>
              <a:xfrm rot="16200000">
                <a:off x="7864964" y="2030753"/>
                <a:ext cx="157075" cy="796594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1A3D1684-4D32-43FD-9A37-F851E9B94F7C}"/>
                  </a:ext>
                </a:extLst>
              </p:cNvPr>
              <p:cNvSpPr/>
              <p:nvPr/>
            </p:nvSpPr>
            <p:spPr>
              <a:xfrm rot="16200000">
                <a:off x="7943501" y="3393935"/>
                <a:ext cx="157075" cy="953671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4" name="원호 33">
                <a:extLst>
                  <a:ext uri="{FF2B5EF4-FFF2-40B4-BE49-F238E27FC236}">
                    <a16:creationId xmlns:a16="http://schemas.microsoft.com/office/drawing/2014/main" id="{50CAA6B3-00F5-4A09-BDDF-877751946830}"/>
                  </a:ext>
                </a:extLst>
              </p:cNvPr>
              <p:cNvSpPr/>
              <p:nvPr/>
            </p:nvSpPr>
            <p:spPr>
              <a:xfrm>
                <a:off x="7702277" y="3623938"/>
                <a:ext cx="286101" cy="370247"/>
              </a:xfrm>
              <a:prstGeom prst="arc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2" name="원호 61">
                <a:extLst>
                  <a:ext uri="{FF2B5EF4-FFF2-40B4-BE49-F238E27FC236}">
                    <a16:creationId xmlns:a16="http://schemas.microsoft.com/office/drawing/2014/main" id="{4ED18D77-66E4-4667-94F9-996E01556460}"/>
                  </a:ext>
                </a:extLst>
              </p:cNvPr>
              <p:cNvSpPr/>
              <p:nvPr/>
            </p:nvSpPr>
            <p:spPr>
              <a:xfrm rot="10226111">
                <a:off x="7921782" y="2316834"/>
                <a:ext cx="286101" cy="370247"/>
              </a:xfrm>
              <a:prstGeom prst="arc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7172" name="그룹 7171">
              <a:extLst>
                <a:ext uri="{FF2B5EF4-FFF2-40B4-BE49-F238E27FC236}">
                  <a16:creationId xmlns:a16="http://schemas.microsoft.com/office/drawing/2014/main" id="{81ECDE97-E302-45EE-8004-0BC98D9E70EA}"/>
                </a:ext>
              </a:extLst>
            </p:cNvPr>
            <p:cNvGrpSpPr/>
            <p:nvPr/>
          </p:nvGrpSpPr>
          <p:grpSpPr>
            <a:xfrm>
              <a:off x="3880809" y="4437162"/>
              <a:ext cx="328268" cy="1601102"/>
              <a:chOff x="9314202" y="2389580"/>
              <a:chExt cx="328268" cy="1601102"/>
            </a:xfrm>
          </p:grpSpPr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5452751D-0D8A-4238-BBF7-275B1917C580}"/>
                  </a:ext>
                </a:extLst>
              </p:cNvPr>
              <p:cNvSpPr/>
              <p:nvPr/>
            </p:nvSpPr>
            <p:spPr>
              <a:xfrm>
                <a:off x="9474734" y="2406458"/>
                <a:ext cx="157075" cy="1584224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4" name="직사각형 63">
                <a:extLst>
                  <a:ext uri="{FF2B5EF4-FFF2-40B4-BE49-F238E27FC236}">
                    <a16:creationId xmlns:a16="http://schemas.microsoft.com/office/drawing/2014/main" id="{D049A310-C2B6-4211-AE63-25F544E5853F}"/>
                  </a:ext>
                </a:extLst>
              </p:cNvPr>
              <p:cNvSpPr/>
              <p:nvPr/>
            </p:nvSpPr>
            <p:spPr>
              <a:xfrm rot="13115371">
                <a:off x="9314202" y="2389580"/>
                <a:ext cx="157075" cy="606490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5" name="원호 64">
                <a:extLst>
                  <a:ext uri="{FF2B5EF4-FFF2-40B4-BE49-F238E27FC236}">
                    <a16:creationId xmlns:a16="http://schemas.microsoft.com/office/drawing/2014/main" id="{36E318C7-3699-4A58-B81A-57E16E48616A}"/>
                  </a:ext>
                </a:extLst>
              </p:cNvPr>
              <p:cNvSpPr/>
              <p:nvPr/>
            </p:nvSpPr>
            <p:spPr>
              <a:xfrm rot="10226111">
                <a:off x="9356369" y="2612613"/>
                <a:ext cx="286101" cy="370247"/>
              </a:xfrm>
              <a:prstGeom prst="arc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87E309A4-EFDC-4EDC-A8FF-506278F84596}"/>
                </a:ext>
              </a:extLst>
            </p:cNvPr>
            <p:cNvGrpSpPr/>
            <p:nvPr/>
          </p:nvGrpSpPr>
          <p:grpSpPr>
            <a:xfrm>
              <a:off x="6197809" y="4441154"/>
              <a:ext cx="904849" cy="1562808"/>
              <a:chOff x="5686686" y="2324789"/>
              <a:chExt cx="904849" cy="1562808"/>
            </a:xfrm>
          </p:grpSpPr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5756610D-3268-4F25-B99B-6A15F89EA046}"/>
                  </a:ext>
                </a:extLst>
              </p:cNvPr>
              <p:cNvSpPr/>
              <p:nvPr/>
            </p:nvSpPr>
            <p:spPr>
              <a:xfrm rot="16200000">
                <a:off x="6114700" y="2047582"/>
                <a:ext cx="157075" cy="796594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1EF957EC-2F1D-46BA-A6FF-F1575F4886EE}"/>
                  </a:ext>
                </a:extLst>
              </p:cNvPr>
              <p:cNvSpPr/>
              <p:nvPr/>
            </p:nvSpPr>
            <p:spPr>
              <a:xfrm rot="16200000">
                <a:off x="6006445" y="3410763"/>
                <a:ext cx="157075" cy="796594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F46925A6-E266-4488-86C5-3870E422DABE}"/>
                  </a:ext>
                </a:extLst>
              </p:cNvPr>
              <p:cNvSpPr/>
              <p:nvPr/>
            </p:nvSpPr>
            <p:spPr>
              <a:xfrm rot="2088604">
                <a:off x="6219602" y="2375639"/>
                <a:ext cx="157075" cy="822077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7" name="직사각형 66">
                <a:extLst>
                  <a:ext uri="{FF2B5EF4-FFF2-40B4-BE49-F238E27FC236}">
                    <a16:creationId xmlns:a16="http://schemas.microsoft.com/office/drawing/2014/main" id="{0AB6D2C3-F306-4C21-A7F2-BA91B1A7DBD2}"/>
                  </a:ext>
                </a:extLst>
              </p:cNvPr>
              <p:cNvSpPr/>
              <p:nvPr/>
            </p:nvSpPr>
            <p:spPr>
              <a:xfrm rot="20098557">
                <a:off x="6159707" y="3017962"/>
                <a:ext cx="157075" cy="822077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8" name="원호 67">
                <a:extLst>
                  <a:ext uri="{FF2B5EF4-FFF2-40B4-BE49-F238E27FC236}">
                    <a16:creationId xmlns:a16="http://schemas.microsoft.com/office/drawing/2014/main" id="{462FAF28-69AE-46F6-A969-E0527B4900A4}"/>
                  </a:ext>
                </a:extLst>
              </p:cNvPr>
              <p:cNvSpPr/>
              <p:nvPr/>
            </p:nvSpPr>
            <p:spPr>
              <a:xfrm rot="10226111">
                <a:off x="6165827" y="2324789"/>
                <a:ext cx="286101" cy="370247"/>
              </a:xfrm>
              <a:prstGeom prst="arc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9" name="원호 68">
                <a:extLst>
                  <a:ext uri="{FF2B5EF4-FFF2-40B4-BE49-F238E27FC236}">
                    <a16:creationId xmlns:a16="http://schemas.microsoft.com/office/drawing/2014/main" id="{0EA3F32B-4EA0-4C88-B3F1-1456D4369031}"/>
                  </a:ext>
                </a:extLst>
              </p:cNvPr>
              <p:cNvSpPr/>
              <p:nvPr/>
            </p:nvSpPr>
            <p:spPr>
              <a:xfrm rot="15690968">
                <a:off x="6098180" y="3527392"/>
                <a:ext cx="286101" cy="370247"/>
              </a:xfrm>
              <a:prstGeom prst="arc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0" name="원호 69">
                <a:extLst>
                  <a:ext uri="{FF2B5EF4-FFF2-40B4-BE49-F238E27FC236}">
                    <a16:creationId xmlns:a16="http://schemas.microsoft.com/office/drawing/2014/main" id="{4B665CF4-06E7-49DF-9A31-289E96640CDE}"/>
                  </a:ext>
                </a:extLst>
              </p:cNvPr>
              <p:cNvSpPr/>
              <p:nvPr/>
            </p:nvSpPr>
            <p:spPr>
              <a:xfrm rot="2437791">
                <a:off x="6001724" y="2968091"/>
                <a:ext cx="286101" cy="370247"/>
              </a:xfrm>
              <a:prstGeom prst="arc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72355142-03A4-4651-ADB1-C09C9CA59CC8}"/>
                </a:ext>
              </a:extLst>
            </p:cNvPr>
            <p:cNvGrpSpPr/>
            <p:nvPr/>
          </p:nvGrpSpPr>
          <p:grpSpPr>
            <a:xfrm>
              <a:off x="7304911" y="4419957"/>
              <a:ext cx="1026229" cy="1569878"/>
              <a:chOff x="3539795" y="2070893"/>
              <a:chExt cx="1026229" cy="1569878"/>
            </a:xfrm>
          </p:grpSpPr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85896E9F-13C5-4621-A556-CD11EF423C8D}"/>
                  </a:ext>
                </a:extLst>
              </p:cNvPr>
              <p:cNvSpPr/>
              <p:nvPr/>
            </p:nvSpPr>
            <p:spPr>
              <a:xfrm rot="16200000">
                <a:off x="3859554" y="2687101"/>
                <a:ext cx="157075" cy="796594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644FD2FD-4D85-4647-B915-EC3ADBF21435}"/>
                  </a:ext>
                </a:extLst>
              </p:cNvPr>
              <p:cNvSpPr/>
              <p:nvPr/>
            </p:nvSpPr>
            <p:spPr>
              <a:xfrm>
                <a:off x="4336389" y="2173360"/>
                <a:ext cx="157075" cy="1467411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C6B359CC-ECB1-47CB-B944-5BBB67AF608C}"/>
                  </a:ext>
                </a:extLst>
              </p:cNvPr>
              <p:cNvSpPr/>
              <p:nvPr/>
            </p:nvSpPr>
            <p:spPr>
              <a:xfrm rot="2607335">
                <a:off x="3910940" y="2070893"/>
                <a:ext cx="157075" cy="1141839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1" name="원호 70">
                <a:extLst>
                  <a:ext uri="{FF2B5EF4-FFF2-40B4-BE49-F238E27FC236}">
                    <a16:creationId xmlns:a16="http://schemas.microsoft.com/office/drawing/2014/main" id="{EDCCF97D-5618-4F65-842A-27DDF064B035}"/>
                  </a:ext>
                </a:extLst>
              </p:cNvPr>
              <p:cNvSpPr/>
              <p:nvPr/>
            </p:nvSpPr>
            <p:spPr>
              <a:xfrm rot="10226111">
                <a:off x="4210454" y="2934828"/>
                <a:ext cx="286101" cy="370247"/>
              </a:xfrm>
              <a:prstGeom prst="arc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2" name="원호 71">
                <a:extLst>
                  <a:ext uri="{FF2B5EF4-FFF2-40B4-BE49-F238E27FC236}">
                    <a16:creationId xmlns:a16="http://schemas.microsoft.com/office/drawing/2014/main" id="{470665AB-569D-47FA-BFF2-EEC577E0AA81}"/>
                  </a:ext>
                </a:extLst>
              </p:cNvPr>
              <p:cNvSpPr/>
              <p:nvPr/>
            </p:nvSpPr>
            <p:spPr>
              <a:xfrm rot="15940568">
                <a:off x="4237850" y="2822212"/>
                <a:ext cx="286101" cy="370247"/>
              </a:xfrm>
              <a:prstGeom prst="arc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3" name="원호 72">
                <a:extLst>
                  <a:ext uri="{FF2B5EF4-FFF2-40B4-BE49-F238E27FC236}">
                    <a16:creationId xmlns:a16="http://schemas.microsoft.com/office/drawing/2014/main" id="{B0C0C54D-5431-45A2-84B9-5EB08C50116C}"/>
                  </a:ext>
                </a:extLst>
              </p:cNvPr>
              <p:cNvSpPr/>
              <p:nvPr/>
            </p:nvSpPr>
            <p:spPr>
              <a:xfrm rot="10226111">
                <a:off x="4237850" y="2269254"/>
                <a:ext cx="286101" cy="370247"/>
              </a:xfrm>
              <a:prstGeom prst="arc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4" name="원호 73">
                <a:extLst>
                  <a:ext uri="{FF2B5EF4-FFF2-40B4-BE49-F238E27FC236}">
                    <a16:creationId xmlns:a16="http://schemas.microsoft.com/office/drawing/2014/main" id="{90013861-F0F3-4158-A739-9F4CBC60B474}"/>
                  </a:ext>
                </a:extLst>
              </p:cNvPr>
              <p:cNvSpPr/>
              <p:nvPr/>
            </p:nvSpPr>
            <p:spPr>
              <a:xfrm rot="2437791">
                <a:off x="3644169" y="2815643"/>
                <a:ext cx="286101" cy="370247"/>
              </a:xfrm>
              <a:prstGeom prst="arc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pic>
        <p:nvPicPr>
          <p:cNvPr id="81" name="그림 80">
            <a:extLst>
              <a:ext uri="{FF2B5EF4-FFF2-40B4-BE49-F238E27FC236}">
                <a16:creationId xmlns:a16="http://schemas.microsoft.com/office/drawing/2014/main" id="{2E32E2B3-2127-40CE-A7F7-7BD7B70334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7623" y="2830367"/>
            <a:ext cx="518324" cy="512129"/>
          </a:xfrm>
          <a:prstGeom prst="rect">
            <a:avLst/>
          </a:prstGeom>
        </p:spPr>
      </p:pic>
      <p:sp>
        <p:nvSpPr>
          <p:cNvPr id="82" name="직사각형 81">
            <a:extLst>
              <a:ext uri="{FF2B5EF4-FFF2-40B4-BE49-F238E27FC236}">
                <a16:creationId xmlns:a16="http://schemas.microsoft.com/office/drawing/2014/main" id="{E96926BB-5AA5-45A8-83ED-CE295FF94B69}"/>
              </a:ext>
            </a:extLst>
          </p:cNvPr>
          <p:cNvSpPr/>
          <p:nvPr/>
        </p:nvSpPr>
        <p:spPr>
          <a:xfrm>
            <a:off x="2566414" y="2856429"/>
            <a:ext cx="1893390" cy="46000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사람이 생각한 특징</a:t>
            </a:r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32BE06CE-FB95-45BF-8969-1DF236830AF7}"/>
              </a:ext>
            </a:extLst>
          </p:cNvPr>
          <p:cNvCxnSpPr>
            <a:cxnSpLocks/>
            <a:stCxn id="81" idx="3"/>
            <a:endCxn id="82" idx="1"/>
          </p:cNvCxnSpPr>
          <p:nvPr/>
        </p:nvCxnSpPr>
        <p:spPr>
          <a:xfrm flipV="1">
            <a:off x="1555947" y="3086431"/>
            <a:ext cx="101046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625AAD97-69A6-4132-B29C-A41249FB6959}"/>
              </a:ext>
            </a:extLst>
          </p:cNvPr>
          <p:cNvSpPr txBox="1"/>
          <p:nvPr/>
        </p:nvSpPr>
        <p:spPr>
          <a:xfrm>
            <a:off x="6599692" y="2855599"/>
            <a:ext cx="7296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결과</a:t>
            </a:r>
          </a:p>
        </p:txBody>
      </p: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9ECCEC0D-5D5A-4338-A640-8188F1C91AE1}"/>
              </a:ext>
            </a:extLst>
          </p:cNvPr>
          <p:cNvCxnSpPr>
            <a:cxnSpLocks/>
            <a:stCxn id="90" idx="3"/>
            <a:endCxn id="84" idx="1"/>
          </p:cNvCxnSpPr>
          <p:nvPr/>
        </p:nvCxnSpPr>
        <p:spPr>
          <a:xfrm>
            <a:off x="6045651" y="3085601"/>
            <a:ext cx="554041" cy="8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B5DD5CC4-D124-4B3E-BFD1-84BEECE991A8}"/>
              </a:ext>
            </a:extLst>
          </p:cNvPr>
          <p:cNvSpPr/>
          <p:nvPr/>
        </p:nvSpPr>
        <p:spPr>
          <a:xfrm>
            <a:off x="5013845" y="2855599"/>
            <a:ext cx="1031806" cy="460004"/>
          </a:xfrm>
          <a:prstGeom prst="rect">
            <a:avLst/>
          </a:prstGeom>
          <a:solidFill>
            <a:srgbClr val="FF66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기계학습</a:t>
            </a:r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168A932B-B47C-46E8-AB7D-8576DAFC6643}"/>
              </a:ext>
            </a:extLst>
          </p:cNvPr>
          <p:cNvCxnSpPr>
            <a:cxnSpLocks/>
            <a:stCxn id="82" idx="3"/>
            <a:endCxn id="90" idx="1"/>
          </p:cNvCxnSpPr>
          <p:nvPr/>
        </p:nvCxnSpPr>
        <p:spPr>
          <a:xfrm flipV="1">
            <a:off x="4459804" y="3085601"/>
            <a:ext cx="554041" cy="8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5" name="그림 94">
            <a:extLst>
              <a:ext uri="{FF2B5EF4-FFF2-40B4-BE49-F238E27FC236}">
                <a16:creationId xmlns:a16="http://schemas.microsoft.com/office/drawing/2014/main" id="{E5ED3A65-93E9-4D31-A4D4-DF12FF8647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465" y="3919020"/>
            <a:ext cx="518324" cy="512129"/>
          </a:xfrm>
          <a:prstGeom prst="rect">
            <a:avLst/>
          </a:prstGeom>
        </p:spPr>
      </p:pic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35420F62-9766-4A34-A4EF-20A8FB7AA06D}"/>
              </a:ext>
            </a:extLst>
          </p:cNvPr>
          <p:cNvCxnSpPr>
            <a:cxnSpLocks/>
            <a:stCxn id="95" idx="3"/>
          </p:cNvCxnSpPr>
          <p:nvPr/>
        </p:nvCxnSpPr>
        <p:spPr>
          <a:xfrm flipV="1">
            <a:off x="1547789" y="4175084"/>
            <a:ext cx="101046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5EE38447-ED03-4553-A48A-6F8CDF1A4CB2}"/>
              </a:ext>
            </a:extLst>
          </p:cNvPr>
          <p:cNvSpPr txBox="1"/>
          <p:nvPr/>
        </p:nvSpPr>
        <p:spPr>
          <a:xfrm>
            <a:off x="6591534" y="3944252"/>
            <a:ext cx="7296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결과</a:t>
            </a:r>
          </a:p>
        </p:txBody>
      </p: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D4388F9E-8DFA-4D3E-B8A8-EC4F0F9FA0A7}"/>
              </a:ext>
            </a:extLst>
          </p:cNvPr>
          <p:cNvCxnSpPr>
            <a:cxnSpLocks/>
            <a:stCxn id="100" idx="3"/>
            <a:endCxn id="98" idx="1"/>
          </p:cNvCxnSpPr>
          <p:nvPr/>
        </p:nvCxnSpPr>
        <p:spPr>
          <a:xfrm>
            <a:off x="4459804" y="4174254"/>
            <a:ext cx="2131730" cy="8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DB0B57D2-274E-406D-AD82-B1D9C4F5C03F}"/>
              </a:ext>
            </a:extLst>
          </p:cNvPr>
          <p:cNvSpPr/>
          <p:nvPr/>
        </p:nvSpPr>
        <p:spPr>
          <a:xfrm>
            <a:off x="2566414" y="3944252"/>
            <a:ext cx="1893390" cy="460004"/>
          </a:xfrm>
          <a:prstGeom prst="rect">
            <a:avLst/>
          </a:prstGeom>
          <a:solidFill>
            <a:srgbClr val="FF66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신경망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딥러닝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5843273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1336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데이터에서 학습한다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4.2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손실함수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endParaRPr kumimoji="0" lang="ko-KR" altLang="en-US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4.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신경망 학습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04213871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4.2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손실함수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오차제곱합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(SSE)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6CDE2D5-EC3C-4D7E-BB03-40263751F25A}"/>
                  </a:ext>
                </a:extLst>
              </p:cNvPr>
              <p:cNvSpPr txBox="1"/>
              <p:nvPr/>
            </p:nvSpPr>
            <p:spPr>
              <a:xfrm>
                <a:off x="1234440" y="1490472"/>
                <a:ext cx="3217740" cy="11762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6CDE2D5-EC3C-4D7E-BB03-40263751F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4440" y="1490472"/>
                <a:ext cx="3217740" cy="117621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3656990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4.2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손실함수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크로스 엔트로피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(cross entropy error)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6CDE2D5-EC3C-4D7E-BB03-40263751F25A}"/>
                  </a:ext>
                </a:extLst>
              </p:cNvPr>
              <p:cNvSpPr txBox="1"/>
              <p:nvPr/>
            </p:nvSpPr>
            <p:spPr>
              <a:xfrm>
                <a:off x="1234440" y="1490472"/>
                <a:ext cx="3282565" cy="12494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sup>
                        <m:e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𝑙𝑜𝑔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6CDE2D5-EC3C-4D7E-BB03-40263751F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4440" y="1490472"/>
                <a:ext cx="3282565" cy="124944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F08E6A0C-A070-4BFF-8353-8F10EE10E0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955" y="3100578"/>
            <a:ext cx="3448050" cy="24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373021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1336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데이터에서 학습한다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손실함수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수치 미분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4.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신경망 학습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70943927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수치미분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미분의 개념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6CDE2D5-EC3C-4D7E-BB03-40263751F25A}"/>
                  </a:ext>
                </a:extLst>
              </p:cNvPr>
              <p:cNvSpPr txBox="1"/>
              <p:nvPr/>
            </p:nvSpPr>
            <p:spPr>
              <a:xfrm>
                <a:off x="1234440" y="1490472"/>
                <a:ext cx="5538504" cy="8361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d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6CDE2D5-EC3C-4D7E-BB03-40263751F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4440" y="1490472"/>
                <a:ext cx="5538504" cy="83619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1027503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수치미분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수치 미분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EE4937-E9E2-4F96-A933-FBF6430EAEB0}"/>
              </a:ext>
            </a:extLst>
          </p:cNvPr>
          <p:cNvSpPr txBox="1"/>
          <p:nvPr/>
        </p:nvSpPr>
        <p:spPr>
          <a:xfrm>
            <a:off x="84783" y="4253401"/>
            <a:ext cx="4416594" cy="1015663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numerical_diff(f, x):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h = 1e-4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return (f(x+h) - f(x)) / h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5ADE7F7E-2E49-44F7-8E17-15B1794A09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339" y="887730"/>
            <a:ext cx="3448050" cy="24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8F0F5552-FC7C-431D-95E2-1FB784AF59A2}"/>
              </a:ext>
            </a:extLst>
          </p:cNvPr>
          <p:cNvSpPr/>
          <p:nvPr/>
        </p:nvSpPr>
        <p:spPr>
          <a:xfrm>
            <a:off x="1621536" y="2068068"/>
            <a:ext cx="112776" cy="112776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DEC812AE-3881-4AF3-83A3-1AC592C657B5}"/>
              </a:ext>
            </a:extLst>
          </p:cNvPr>
          <p:cNvCxnSpPr>
            <a:cxnSpLocks/>
          </p:cNvCxnSpPr>
          <p:nvPr/>
        </p:nvCxnSpPr>
        <p:spPr>
          <a:xfrm>
            <a:off x="883920" y="1471041"/>
            <a:ext cx="2414016" cy="1957959"/>
          </a:xfrm>
          <a:prstGeom prst="line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2E52569-D7DD-4846-8756-8FD03C028436}"/>
              </a:ext>
            </a:extLst>
          </p:cNvPr>
          <p:cNvSpPr txBox="1"/>
          <p:nvPr/>
        </p:nvSpPr>
        <p:spPr>
          <a:xfrm>
            <a:off x="1500632" y="290169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1C4C6A-FD96-41E0-85AA-C11B56DD8AC8}"/>
              </a:ext>
            </a:extLst>
          </p:cNvPr>
          <p:cNvSpPr txBox="1"/>
          <p:nvPr/>
        </p:nvSpPr>
        <p:spPr>
          <a:xfrm>
            <a:off x="1765423" y="326380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h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4D22812-DA80-48EF-B35D-61564A6AACF8}"/>
              </a:ext>
            </a:extLst>
          </p:cNvPr>
          <p:cNvSpPr txBox="1"/>
          <p:nvPr/>
        </p:nvSpPr>
        <p:spPr>
          <a:xfrm>
            <a:off x="2031238" y="2901696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x+h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61BFCC50-EC7F-4537-8C1E-8C0F660193F6}"/>
              </a:ext>
            </a:extLst>
          </p:cNvPr>
          <p:cNvSpPr/>
          <p:nvPr/>
        </p:nvSpPr>
        <p:spPr>
          <a:xfrm>
            <a:off x="2293080" y="2570065"/>
            <a:ext cx="112776" cy="112776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21" name="Picture 2">
            <a:extLst>
              <a:ext uri="{FF2B5EF4-FFF2-40B4-BE49-F238E27FC236}">
                <a16:creationId xmlns:a16="http://schemas.microsoft.com/office/drawing/2014/main" id="{485997C0-8CB3-4015-8413-CFF0CCED6E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6413" y="887730"/>
            <a:ext cx="3448050" cy="24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타원 21">
            <a:extLst>
              <a:ext uri="{FF2B5EF4-FFF2-40B4-BE49-F238E27FC236}">
                <a16:creationId xmlns:a16="http://schemas.microsoft.com/office/drawing/2014/main" id="{99524FE4-2A01-4355-B9F1-9912DA97CC4C}"/>
              </a:ext>
            </a:extLst>
          </p:cNvPr>
          <p:cNvSpPr/>
          <p:nvPr/>
        </p:nvSpPr>
        <p:spPr>
          <a:xfrm>
            <a:off x="5959855" y="1731804"/>
            <a:ext cx="112776" cy="112776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05FA064D-3C6A-4211-81D6-6CBD5EF51199}"/>
              </a:ext>
            </a:extLst>
          </p:cNvPr>
          <p:cNvCxnSpPr>
            <a:cxnSpLocks/>
          </p:cNvCxnSpPr>
          <p:nvPr/>
        </p:nvCxnSpPr>
        <p:spPr>
          <a:xfrm>
            <a:off x="5457226" y="1036798"/>
            <a:ext cx="1766534" cy="2457841"/>
          </a:xfrm>
          <a:prstGeom prst="line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5ABCA13D-D463-43AF-9540-BC55B145B0FB}"/>
              </a:ext>
            </a:extLst>
          </p:cNvPr>
          <p:cNvSpPr txBox="1"/>
          <p:nvPr/>
        </p:nvSpPr>
        <p:spPr>
          <a:xfrm>
            <a:off x="5993706" y="290169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6E3C125-70D3-4964-A61D-CBA6AF9749C3}"/>
              </a:ext>
            </a:extLst>
          </p:cNvPr>
          <p:cNvSpPr txBox="1"/>
          <p:nvPr/>
        </p:nvSpPr>
        <p:spPr>
          <a:xfrm>
            <a:off x="6258497" y="3263807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2*h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B456FD6-AA6E-4ED9-9EF9-6BC4573C69F1}"/>
              </a:ext>
            </a:extLst>
          </p:cNvPr>
          <p:cNvSpPr txBox="1"/>
          <p:nvPr/>
        </p:nvSpPr>
        <p:spPr>
          <a:xfrm>
            <a:off x="6524312" y="2901696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x+h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9E7F00AD-4E98-423A-9984-C1933B79E55B}"/>
              </a:ext>
            </a:extLst>
          </p:cNvPr>
          <p:cNvSpPr/>
          <p:nvPr/>
        </p:nvSpPr>
        <p:spPr>
          <a:xfrm>
            <a:off x="6379401" y="2337244"/>
            <a:ext cx="112776" cy="112776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4B3846A-A5D4-46C2-8BA6-7A34E9DD9F7D}"/>
              </a:ext>
            </a:extLst>
          </p:cNvPr>
          <p:cNvSpPr txBox="1"/>
          <p:nvPr/>
        </p:nvSpPr>
        <p:spPr>
          <a:xfrm>
            <a:off x="5063995" y="2901696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x-h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91A863BD-A96A-426B-9D89-7E7DF741A25A}"/>
              </a:ext>
            </a:extLst>
          </p:cNvPr>
          <p:cNvSpPr/>
          <p:nvPr/>
        </p:nvSpPr>
        <p:spPr>
          <a:xfrm>
            <a:off x="6114610" y="2097976"/>
            <a:ext cx="112776" cy="112776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34DEA71-CC52-46AD-8225-91FE5498E9A2}"/>
              </a:ext>
            </a:extLst>
          </p:cNvPr>
          <p:cNvSpPr txBox="1"/>
          <p:nvPr/>
        </p:nvSpPr>
        <p:spPr>
          <a:xfrm>
            <a:off x="5220494" y="4253401"/>
            <a:ext cx="5262979" cy="1015663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numerical_diff(f, x):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h = 1e-4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return (f(x+h) - f(x-h)) / (2*h)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821516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수치미분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수치미분의 구현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34DEA71-CC52-46AD-8225-91FE5498E9A2}"/>
              </a:ext>
            </a:extLst>
          </p:cNvPr>
          <p:cNvSpPr txBox="1"/>
          <p:nvPr/>
        </p:nvSpPr>
        <p:spPr>
          <a:xfrm>
            <a:off x="416846" y="3253657"/>
            <a:ext cx="5262979" cy="3170099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numerical_diff(f, x):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h = 1e-4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return (f(x+h) - f(x-h)) / (2*h)</a:t>
            </a:r>
          </a:p>
          <a:p>
            <a:pPr algn="l"/>
            <a:endParaRPr lang="pt-BR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function(x):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return 0.01*x**2 + 0.1*x</a:t>
            </a:r>
          </a:p>
          <a:p>
            <a:pPr algn="l"/>
            <a:endParaRPr lang="pt-BR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numerical_diff(function, 5)</a:t>
            </a:r>
          </a:p>
          <a:p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numerical_diff(function, 10)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C3C1415-E30A-4239-8428-3423CF175062}"/>
                  </a:ext>
                </a:extLst>
              </p:cNvPr>
              <p:cNvSpPr txBox="1"/>
              <p:nvPr/>
            </p:nvSpPr>
            <p:spPr>
              <a:xfrm>
                <a:off x="507735" y="1248258"/>
                <a:ext cx="345408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=0.01</m:t>
                      </m:r>
                      <m:sSup>
                        <m:sSup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+0.1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C3C1415-E30A-4239-8428-3423CF1750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735" y="1248258"/>
                <a:ext cx="3454087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E56193E-FCE6-47C7-99DE-A21C33942E77}"/>
                  </a:ext>
                </a:extLst>
              </p:cNvPr>
              <p:cNvSpPr txBox="1"/>
              <p:nvPr/>
            </p:nvSpPr>
            <p:spPr>
              <a:xfrm>
                <a:off x="507735" y="1869662"/>
                <a:ext cx="3260700" cy="9350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=0.02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+0.1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E56193E-FCE6-47C7-99DE-A21C33942E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735" y="1869662"/>
                <a:ext cx="3260700" cy="9350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2267F83-9EAA-46D8-AE22-2A91A83956E3}"/>
                  </a:ext>
                </a:extLst>
              </p:cNvPr>
              <p:cNvSpPr txBox="1"/>
              <p:nvPr/>
            </p:nvSpPr>
            <p:spPr>
              <a:xfrm>
                <a:off x="661903" y="696995"/>
                <a:ext cx="189635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lang="en-US" altLang="ko-KR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r>
                  <a:rPr lang="en-US" altLang="ko-KR" sz="3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, 10</a:t>
                </a:r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2267F83-9EAA-46D8-AE22-2A91A83956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903" y="696995"/>
                <a:ext cx="1896353" cy="492443"/>
              </a:xfrm>
              <a:prstGeom prst="rect">
                <a:avLst/>
              </a:prstGeom>
              <a:blipFill>
                <a:blip r:embed="rId5"/>
                <a:stretch>
                  <a:fillRect t="-24691" r="-11897" b="-4938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1935605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수치미분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수치미분의 구현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34DEA71-CC52-46AD-8225-91FE5498E9A2}"/>
              </a:ext>
            </a:extLst>
          </p:cNvPr>
          <p:cNvSpPr txBox="1"/>
          <p:nvPr/>
        </p:nvSpPr>
        <p:spPr>
          <a:xfrm>
            <a:off x="416846" y="3253657"/>
            <a:ext cx="5262979" cy="2862322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numerical_diff(f, x):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h = 1e-4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return (f(x+h) - f(x-h)) / (2*h)</a:t>
            </a:r>
          </a:p>
          <a:p>
            <a:pPr algn="l"/>
            <a:endParaRPr lang="pt-BR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function_tmp1(x0):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return x0**2 + 4**2</a:t>
            </a:r>
          </a:p>
          <a:p>
            <a:pPr algn="l"/>
            <a:endParaRPr lang="pt-BR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numerical_diff(function_tmp1, 3)</a:t>
            </a:r>
          </a:p>
          <a:p>
            <a:pPr algn="l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C3C1415-E30A-4239-8428-3423CF175062}"/>
                  </a:ext>
                </a:extLst>
              </p:cNvPr>
              <p:cNvSpPr txBox="1"/>
              <p:nvPr/>
            </p:nvSpPr>
            <p:spPr>
              <a:xfrm>
                <a:off x="507735" y="1248258"/>
                <a:ext cx="3640227" cy="5021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sSubSup>
                        <m:sSubSup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C3C1415-E30A-4239-8428-3423CF1750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735" y="1248258"/>
                <a:ext cx="3640227" cy="50218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E56193E-FCE6-47C7-99DE-A21C33942E77}"/>
                  </a:ext>
                </a:extLst>
              </p:cNvPr>
              <p:cNvSpPr txBox="1"/>
              <p:nvPr/>
            </p:nvSpPr>
            <p:spPr>
              <a:xfrm>
                <a:off x="507735" y="1988985"/>
                <a:ext cx="2051972" cy="102002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E56193E-FCE6-47C7-99DE-A21C33942E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735" y="1988985"/>
                <a:ext cx="2051972" cy="102002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2267F83-9EAA-46D8-AE22-2A91A83956E3}"/>
                  </a:ext>
                </a:extLst>
              </p:cNvPr>
              <p:cNvSpPr txBox="1"/>
              <p:nvPr/>
            </p:nvSpPr>
            <p:spPr>
              <a:xfrm>
                <a:off x="661903" y="696995"/>
                <a:ext cx="270195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=3,</m:t>
                      </m:r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2267F83-9EAA-46D8-AE22-2A91A83956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903" y="696995"/>
                <a:ext cx="2701958" cy="4924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0273343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수치미분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수치미분의 구현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34DEA71-CC52-46AD-8225-91FE5498E9A2}"/>
              </a:ext>
            </a:extLst>
          </p:cNvPr>
          <p:cNvSpPr txBox="1"/>
          <p:nvPr/>
        </p:nvSpPr>
        <p:spPr>
          <a:xfrm>
            <a:off x="416846" y="3253657"/>
            <a:ext cx="5262979" cy="2862322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numerical_diff(f, x):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h = 1e-4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return (f(x+h) - f(x-h)) / (2*h)</a:t>
            </a:r>
          </a:p>
          <a:p>
            <a:pPr algn="l"/>
            <a:endParaRPr lang="pt-BR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function_tmp2(x1):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return 3**2 + x1**2</a:t>
            </a:r>
          </a:p>
          <a:p>
            <a:pPr algn="l"/>
            <a:endParaRPr lang="pt-BR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numerical_diff(function_tmp2, 4)</a:t>
            </a:r>
          </a:p>
          <a:p>
            <a:pPr algn="l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C3C1415-E30A-4239-8428-3423CF175062}"/>
                  </a:ext>
                </a:extLst>
              </p:cNvPr>
              <p:cNvSpPr txBox="1"/>
              <p:nvPr/>
            </p:nvSpPr>
            <p:spPr>
              <a:xfrm>
                <a:off x="507735" y="1248258"/>
                <a:ext cx="3640227" cy="5021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sSubSup>
                        <m:sSubSup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C3C1415-E30A-4239-8428-3423CF1750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735" y="1248258"/>
                <a:ext cx="3640227" cy="50218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E56193E-FCE6-47C7-99DE-A21C33942E77}"/>
                  </a:ext>
                </a:extLst>
              </p:cNvPr>
              <p:cNvSpPr txBox="1"/>
              <p:nvPr/>
            </p:nvSpPr>
            <p:spPr>
              <a:xfrm>
                <a:off x="507735" y="1988985"/>
                <a:ext cx="2051972" cy="102002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E56193E-FCE6-47C7-99DE-A21C33942E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735" y="1988985"/>
                <a:ext cx="2051972" cy="102002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2267F83-9EAA-46D8-AE22-2A91A83956E3}"/>
                  </a:ext>
                </a:extLst>
              </p:cNvPr>
              <p:cNvSpPr txBox="1"/>
              <p:nvPr/>
            </p:nvSpPr>
            <p:spPr>
              <a:xfrm>
                <a:off x="661903" y="696995"/>
                <a:ext cx="270195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=3,</m:t>
                      </m:r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2267F83-9EAA-46D8-AE22-2A91A83956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903" y="696995"/>
                <a:ext cx="2701958" cy="4924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594815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퍼셉트론이란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?</a:t>
            </a:r>
            <a:endParaRPr kumimoji="0" lang="ko-KR" altLang="en-US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2.2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논리 회로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 구현하기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퍼셉트론의 한계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다층 퍼셉트론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2.6 NAND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에서 컴퓨터 까지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2.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퍼셉트론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28885166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수치미분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수치미분의 구현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2267F83-9EAA-46D8-AE22-2A91A83956E3}"/>
                  </a:ext>
                </a:extLst>
              </p:cNvPr>
              <p:cNvSpPr txBox="1"/>
              <p:nvPr/>
            </p:nvSpPr>
            <p:spPr>
              <a:xfrm>
                <a:off x="1253215" y="1398035"/>
                <a:ext cx="3388428" cy="10216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ko-KR" alt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2267F83-9EAA-46D8-AE22-2A91A83956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3215" y="1398035"/>
                <a:ext cx="3388428" cy="102162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3FF1D01-1EA3-460B-87F1-C08DFEB9989C}"/>
                  </a:ext>
                </a:extLst>
              </p:cNvPr>
              <p:cNvSpPr txBox="1"/>
              <p:nvPr/>
            </p:nvSpPr>
            <p:spPr>
              <a:xfrm>
                <a:off x="1253215" y="3064491"/>
                <a:ext cx="3388428" cy="10216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ko-KR" alt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3FF1D01-1EA3-460B-87F1-C08DFEB998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3215" y="3064491"/>
                <a:ext cx="3388428" cy="102162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9335269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수치미분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신경망에서의 기울기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31DE12D-5573-4559-97ED-134EE8B919DB}"/>
                  </a:ext>
                </a:extLst>
              </p:cNvPr>
              <p:cNvSpPr txBox="1"/>
              <p:nvPr/>
            </p:nvSpPr>
            <p:spPr>
              <a:xfrm>
                <a:off x="1330452" y="1405104"/>
                <a:ext cx="3747516" cy="9009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31DE12D-5573-4559-97ED-134EE8B919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0452" y="1405104"/>
                <a:ext cx="3747516" cy="90095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EA52801-49C5-41C2-A619-91E20DF5AFAA}"/>
                  </a:ext>
                </a:extLst>
              </p:cNvPr>
              <p:cNvSpPr txBox="1"/>
              <p:nvPr/>
            </p:nvSpPr>
            <p:spPr>
              <a:xfrm>
                <a:off x="1556004" y="3052929"/>
                <a:ext cx="3747516" cy="15974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Sup>
                                      <m:sSubSup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11</m:t>
                                        </m:r>
                                      </m:sub>
                                      <m:sup>
                                        <m:d>
                                          <m:dPr>
                                            <m:ctrlP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d>
                                      </m:sup>
                                    </m:sSubSup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Sup>
                                      <m:sSubSup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20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  <m:sup>
                                        <m:d>
                                          <m:dPr>
                                            <m:ctrlP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d>
                                      </m:sup>
                                    </m:sSubSup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Sup>
                                      <m:sSubSup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20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  <m:sup>
                                        <m:d>
                                          <m:dPr>
                                            <m:ctrlP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d>
                                      </m:sup>
                                    </m:sSubSup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Sup>
                                      <m:sSubSup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  <m:r>
                                          <a:rPr lang="en-US" altLang="ko-KR" sz="20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  <m:sup>
                                        <m:d>
                                          <m:dPr>
                                            <m:ctrlP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d>
                                      </m:sup>
                                    </m:sSubSup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Sup>
                                      <m:sSubSup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20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22</m:t>
                                        </m:r>
                                      </m:sub>
                                      <m:sup>
                                        <m:d>
                                          <m:dPr>
                                            <m:ctrlP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d>
                                      </m:sup>
                                    </m:sSubSup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Sup>
                                      <m:sSubSup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20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32</m:t>
                                        </m:r>
                                      </m:sub>
                                      <m:sup>
                                        <m:d>
                                          <m:dPr>
                                            <m:ctrlP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d>
                                      </m:sup>
                                    </m:sSubSup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EA52801-49C5-41C2-A619-91E20DF5AF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6004" y="3052929"/>
                <a:ext cx="3747516" cy="159742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5506942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3542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계산그래프 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연쇄법칙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5.7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오차역전파법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endParaRPr kumimoji="0" lang="ko-KR" altLang="en-US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오차역전파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415991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계산그래프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계산 그래프로 풀다</a:t>
            </a:r>
          </a:p>
        </p:txBody>
      </p:sp>
      <p:pic>
        <p:nvPicPr>
          <p:cNvPr id="1026" name="Picture 2" descr="사과 - Home | Facebook">
            <a:extLst>
              <a:ext uri="{FF2B5EF4-FFF2-40B4-BE49-F238E27FC236}">
                <a16:creationId xmlns:a16="http://schemas.microsoft.com/office/drawing/2014/main" id="{B1229C02-D5CD-4422-A17E-7598F41BB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5294" y="1850967"/>
            <a:ext cx="690562" cy="657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FEDE34D-27BB-4DC6-B422-507FEFD68ADA}"/>
              </a:ext>
            </a:extLst>
          </p:cNvPr>
          <p:cNvSpPr txBox="1"/>
          <p:nvPr/>
        </p:nvSpPr>
        <p:spPr>
          <a:xfrm>
            <a:off x="2799310" y="1620135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타원 2">
                <a:extLst>
                  <a:ext uri="{FF2B5EF4-FFF2-40B4-BE49-F238E27FC236}">
                    <a16:creationId xmlns:a16="http://schemas.microsoft.com/office/drawing/2014/main" id="{D0185CAA-2549-448D-8822-03CB519A6DB7}"/>
                  </a:ext>
                </a:extLst>
              </p:cNvPr>
              <p:cNvSpPr/>
              <p:nvPr/>
            </p:nvSpPr>
            <p:spPr>
              <a:xfrm>
                <a:off x="3730752" y="1874936"/>
                <a:ext cx="609600" cy="609600"/>
              </a:xfrm>
              <a:prstGeom prst="ellipse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타원 2">
                <a:extLst>
                  <a:ext uri="{FF2B5EF4-FFF2-40B4-BE49-F238E27FC236}">
                    <a16:creationId xmlns:a16="http://schemas.microsoft.com/office/drawing/2014/main" id="{D0185CAA-2549-448D-8822-03CB519A6D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0752" y="1874936"/>
                <a:ext cx="609600" cy="60960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19050">
                <a:solidFill>
                  <a:srgbClr val="FF66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3F8D1C67-738C-423E-906E-DEDE7DEA930F}"/>
              </a:ext>
            </a:extLst>
          </p:cNvPr>
          <p:cNvCxnSpPr>
            <a:stCxn id="1026" idx="3"/>
            <a:endCxn id="3" idx="2"/>
          </p:cNvCxnSpPr>
          <p:nvPr/>
        </p:nvCxnSpPr>
        <p:spPr>
          <a:xfrm>
            <a:off x="2405856" y="2179735"/>
            <a:ext cx="132489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E1530D9C-5CA4-4678-96C6-821D65BF2CBC}"/>
                  </a:ext>
                </a:extLst>
              </p:cNvPr>
              <p:cNvSpPr/>
              <p:nvPr/>
            </p:nvSpPr>
            <p:spPr>
              <a:xfrm>
                <a:off x="5504688" y="1874936"/>
                <a:ext cx="609600" cy="609600"/>
              </a:xfrm>
              <a:prstGeom prst="ellipse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1.1</m:t>
                      </m:r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E1530D9C-5CA4-4678-96C6-821D65BF2C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4688" y="1874936"/>
                <a:ext cx="609600" cy="609600"/>
              </a:xfrm>
              <a:prstGeom prst="ellipse">
                <a:avLst/>
              </a:prstGeom>
              <a:blipFill>
                <a:blip r:embed="rId5"/>
                <a:stretch>
                  <a:fillRect l="-4854"/>
                </a:stretch>
              </a:blipFill>
              <a:ln w="19050">
                <a:solidFill>
                  <a:srgbClr val="FF66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26778891-173A-41DD-A4D6-B0851889EBAC}"/>
              </a:ext>
            </a:extLst>
          </p:cNvPr>
          <p:cNvCxnSpPr>
            <a:cxnSpLocks/>
            <a:stCxn id="3" idx="6"/>
            <a:endCxn id="13" idx="2"/>
          </p:cNvCxnSpPr>
          <p:nvPr/>
        </p:nvCxnSpPr>
        <p:spPr>
          <a:xfrm>
            <a:off x="4340352" y="2179736"/>
            <a:ext cx="1164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0A99FE9C-4406-45F8-99E8-E54E7F2DDB02}"/>
              </a:ext>
            </a:extLst>
          </p:cNvPr>
          <p:cNvCxnSpPr>
            <a:cxnSpLocks/>
            <a:stCxn id="13" idx="6"/>
          </p:cNvCxnSpPr>
          <p:nvPr/>
        </p:nvCxnSpPr>
        <p:spPr>
          <a:xfrm>
            <a:off x="6114288" y="2179736"/>
            <a:ext cx="1408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46216C6-326B-42BA-80DB-82E4B7A48B51}"/>
              </a:ext>
            </a:extLst>
          </p:cNvPr>
          <p:cNvSpPr txBox="1"/>
          <p:nvPr/>
        </p:nvSpPr>
        <p:spPr>
          <a:xfrm>
            <a:off x="4575309" y="163963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6FC2C69-72D5-4259-92FA-7988EC34D959}"/>
              </a:ext>
            </a:extLst>
          </p:cNvPr>
          <p:cNvSpPr txBox="1"/>
          <p:nvPr/>
        </p:nvSpPr>
        <p:spPr>
          <a:xfrm>
            <a:off x="6414385" y="164391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220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674569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계산그래프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계산 그래프로 풀다</a:t>
            </a:r>
          </a:p>
        </p:txBody>
      </p:sp>
      <p:pic>
        <p:nvPicPr>
          <p:cNvPr id="1026" name="Picture 2" descr="사과 - Home | Facebook">
            <a:extLst>
              <a:ext uri="{FF2B5EF4-FFF2-40B4-BE49-F238E27FC236}">
                <a16:creationId xmlns:a16="http://schemas.microsoft.com/office/drawing/2014/main" id="{B1229C02-D5CD-4422-A17E-7598F41BB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925" y="1850968"/>
            <a:ext cx="690562" cy="657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FEDE34D-27BB-4DC6-B422-507FEFD68ADA}"/>
              </a:ext>
            </a:extLst>
          </p:cNvPr>
          <p:cNvSpPr txBox="1"/>
          <p:nvPr/>
        </p:nvSpPr>
        <p:spPr>
          <a:xfrm>
            <a:off x="2799310" y="1620135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D0185CAA-2549-448D-8822-03CB519A6DB7}"/>
              </a:ext>
            </a:extLst>
          </p:cNvPr>
          <p:cNvSpPr/>
          <p:nvPr/>
        </p:nvSpPr>
        <p:spPr>
          <a:xfrm>
            <a:off x="3730752" y="1874936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3F8D1C67-738C-423E-906E-DEDE7DEA930F}"/>
              </a:ext>
            </a:extLst>
          </p:cNvPr>
          <p:cNvCxnSpPr>
            <a:stCxn id="1026" idx="3"/>
            <a:endCxn id="3" idx="2"/>
          </p:cNvCxnSpPr>
          <p:nvPr/>
        </p:nvCxnSpPr>
        <p:spPr>
          <a:xfrm>
            <a:off x="2376487" y="2179736"/>
            <a:ext cx="13542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타원 12">
            <a:extLst>
              <a:ext uri="{FF2B5EF4-FFF2-40B4-BE49-F238E27FC236}">
                <a16:creationId xmlns:a16="http://schemas.microsoft.com/office/drawing/2014/main" id="{E1530D9C-5CA4-4678-96C6-821D65BF2CBC}"/>
              </a:ext>
            </a:extLst>
          </p:cNvPr>
          <p:cNvSpPr/>
          <p:nvPr/>
        </p:nvSpPr>
        <p:spPr>
          <a:xfrm>
            <a:off x="5504688" y="1874936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26778891-173A-41DD-A4D6-B0851889EBAC}"/>
              </a:ext>
            </a:extLst>
          </p:cNvPr>
          <p:cNvCxnSpPr>
            <a:cxnSpLocks/>
            <a:stCxn id="3" idx="6"/>
            <a:endCxn id="13" idx="2"/>
          </p:cNvCxnSpPr>
          <p:nvPr/>
        </p:nvCxnSpPr>
        <p:spPr>
          <a:xfrm>
            <a:off x="4340352" y="2179736"/>
            <a:ext cx="1164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0A99FE9C-4406-45F8-99E8-E54E7F2DDB02}"/>
              </a:ext>
            </a:extLst>
          </p:cNvPr>
          <p:cNvCxnSpPr>
            <a:cxnSpLocks/>
            <a:stCxn id="13" idx="6"/>
          </p:cNvCxnSpPr>
          <p:nvPr/>
        </p:nvCxnSpPr>
        <p:spPr>
          <a:xfrm>
            <a:off x="6114288" y="2179736"/>
            <a:ext cx="1408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46216C6-326B-42BA-80DB-82E4B7A48B51}"/>
              </a:ext>
            </a:extLst>
          </p:cNvPr>
          <p:cNvSpPr txBox="1"/>
          <p:nvPr/>
        </p:nvSpPr>
        <p:spPr>
          <a:xfrm>
            <a:off x="4575309" y="163963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6FC2C69-72D5-4259-92FA-7988EC34D959}"/>
              </a:ext>
            </a:extLst>
          </p:cNvPr>
          <p:cNvSpPr txBox="1"/>
          <p:nvPr/>
        </p:nvSpPr>
        <p:spPr>
          <a:xfrm>
            <a:off x="6414385" y="164391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220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783E69E-8E96-43EB-AF93-B4850E070645}"/>
                  </a:ext>
                </a:extLst>
              </p:cNvPr>
              <p:cNvSpPr txBox="1"/>
              <p:nvPr/>
            </p:nvSpPr>
            <p:spPr>
              <a:xfrm>
                <a:off x="3850546" y="1995070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783E69E-8E96-43EB-AF93-B4850E0706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0546" y="1995070"/>
                <a:ext cx="389529" cy="369332"/>
              </a:xfrm>
              <a:prstGeom prst="rect">
                <a:avLst/>
              </a:prstGeom>
              <a:blipFill>
                <a:blip r:embed="rId4"/>
                <a:stretch>
                  <a:fillRect l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2F524E2-62BA-4818-A5AD-CE4E038E3DBD}"/>
                  </a:ext>
                </a:extLst>
              </p:cNvPr>
              <p:cNvSpPr txBox="1"/>
              <p:nvPr/>
            </p:nvSpPr>
            <p:spPr>
              <a:xfrm>
                <a:off x="5620691" y="1995070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2F524E2-62BA-4818-A5AD-CE4E038E3D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0691" y="1995070"/>
                <a:ext cx="389529" cy="369332"/>
              </a:xfrm>
              <a:prstGeom prst="rect">
                <a:avLst/>
              </a:prstGeom>
              <a:blipFill>
                <a:blip r:embed="rId5"/>
                <a:stretch>
                  <a:fillRect r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EB3C332B-CC41-47BF-B81B-2EDE8CBFE5D9}"/>
              </a:ext>
            </a:extLst>
          </p:cNvPr>
          <p:cNvSpPr txBox="1"/>
          <p:nvPr/>
        </p:nvSpPr>
        <p:spPr>
          <a:xfrm>
            <a:off x="1193476" y="3063760"/>
            <a:ext cx="1675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사과의 개수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23E426A-2254-4D4C-8599-DE4BEB9F0E83}"/>
              </a:ext>
            </a:extLst>
          </p:cNvPr>
          <p:cNvCxnSpPr>
            <a:stCxn id="16" idx="3"/>
          </p:cNvCxnSpPr>
          <p:nvPr/>
        </p:nvCxnSpPr>
        <p:spPr>
          <a:xfrm flipV="1">
            <a:off x="2868935" y="3294592"/>
            <a:ext cx="54482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428E998-ADD8-456C-A59E-235984C5AA59}"/>
              </a:ext>
            </a:extLst>
          </p:cNvPr>
          <p:cNvCxnSpPr>
            <a:endCxn id="3" idx="3"/>
          </p:cNvCxnSpPr>
          <p:nvPr/>
        </p:nvCxnSpPr>
        <p:spPr>
          <a:xfrm flipV="1">
            <a:off x="3413760" y="2395262"/>
            <a:ext cx="406266" cy="8993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85835B35-27E8-4A77-BD48-F819869DC05B}"/>
              </a:ext>
            </a:extLst>
          </p:cNvPr>
          <p:cNvSpPr txBox="1"/>
          <p:nvPr/>
        </p:nvSpPr>
        <p:spPr>
          <a:xfrm>
            <a:off x="3166924" y="257276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D6E1E39-9B8B-40D9-824A-9D6785F6CBD1}"/>
              </a:ext>
            </a:extLst>
          </p:cNvPr>
          <p:cNvSpPr txBox="1"/>
          <p:nvPr/>
        </p:nvSpPr>
        <p:spPr>
          <a:xfrm>
            <a:off x="3365327" y="3646289"/>
            <a:ext cx="10198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부가세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5A52A9A5-29A6-4461-BD3E-2ADAF3C665A0}"/>
              </a:ext>
            </a:extLst>
          </p:cNvPr>
          <p:cNvCxnSpPr>
            <a:cxnSpLocks/>
            <a:stCxn id="22" idx="3"/>
          </p:cNvCxnSpPr>
          <p:nvPr/>
        </p:nvCxnSpPr>
        <p:spPr>
          <a:xfrm>
            <a:off x="4385158" y="3877122"/>
            <a:ext cx="63220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0844E5E-AFD6-49E5-B6EB-5F163A6D61B9}"/>
              </a:ext>
            </a:extLst>
          </p:cNvPr>
          <p:cNvCxnSpPr>
            <a:cxnSpLocks/>
            <a:endCxn id="13" idx="3"/>
          </p:cNvCxnSpPr>
          <p:nvPr/>
        </p:nvCxnSpPr>
        <p:spPr>
          <a:xfrm flipV="1">
            <a:off x="5017361" y="2395262"/>
            <a:ext cx="576601" cy="14818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4D13A9B-F414-4AB8-9208-A5E1938589FA}"/>
              </a:ext>
            </a:extLst>
          </p:cNvPr>
          <p:cNvSpPr txBox="1"/>
          <p:nvPr/>
        </p:nvSpPr>
        <p:spPr>
          <a:xfrm>
            <a:off x="4575309" y="3123528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903735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계산그래프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계산 그래프로 풀다</a:t>
            </a:r>
          </a:p>
        </p:txBody>
      </p:sp>
      <p:pic>
        <p:nvPicPr>
          <p:cNvPr id="1026" name="Picture 2" descr="사과 - Home | Facebook">
            <a:extLst>
              <a:ext uri="{FF2B5EF4-FFF2-40B4-BE49-F238E27FC236}">
                <a16:creationId xmlns:a16="http://schemas.microsoft.com/office/drawing/2014/main" id="{B1229C02-D5CD-4422-A17E-7598F41BB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925" y="1850968"/>
            <a:ext cx="690562" cy="657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FEDE34D-27BB-4DC6-B422-507FEFD68ADA}"/>
              </a:ext>
            </a:extLst>
          </p:cNvPr>
          <p:cNvSpPr txBox="1"/>
          <p:nvPr/>
        </p:nvSpPr>
        <p:spPr>
          <a:xfrm>
            <a:off x="2713940" y="1704336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D0185CAA-2549-448D-8822-03CB519A6DB7}"/>
              </a:ext>
            </a:extLst>
          </p:cNvPr>
          <p:cNvSpPr/>
          <p:nvPr/>
        </p:nvSpPr>
        <p:spPr>
          <a:xfrm>
            <a:off x="3730752" y="1874936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3F8D1C67-738C-423E-906E-DEDE7DEA930F}"/>
              </a:ext>
            </a:extLst>
          </p:cNvPr>
          <p:cNvCxnSpPr>
            <a:stCxn id="1026" idx="3"/>
            <a:endCxn id="3" idx="2"/>
          </p:cNvCxnSpPr>
          <p:nvPr/>
        </p:nvCxnSpPr>
        <p:spPr>
          <a:xfrm>
            <a:off x="2376487" y="2179736"/>
            <a:ext cx="13542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타원 12">
            <a:extLst>
              <a:ext uri="{FF2B5EF4-FFF2-40B4-BE49-F238E27FC236}">
                <a16:creationId xmlns:a16="http://schemas.microsoft.com/office/drawing/2014/main" id="{E1530D9C-5CA4-4678-96C6-821D65BF2CBC}"/>
              </a:ext>
            </a:extLst>
          </p:cNvPr>
          <p:cNvSpPr/>
          <p:nvPr/>
        </p:nvSpPr>
        <p:spPr>
          <a:xfrm>
            <a:off x="6309018" y="2508504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26778891-173A-41DD-A4D6-B0851889EBAC}"/>
              </a:ext>
            </a:extLst>
          </p:cNvPr>
          <p:cNvCxnSpPr>
            <a:cxnSpLocks/>
            <a:stCxn id="3" idx="6"/>
            <a:endCxn id="45" idx="1"/>
          </p:cNvCxnSpPr>
          <p:nvPr/>
        </p:nvCxnSpPr>
        <p:spPr>
          <a:xfrm>
            <a:off x="4340352" y="2179736"/>
            <a:ext cx="861852" cy="4180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0A99FE9C-4406-45F8-99E8-E54E7F2DDB02}"/>
              </a:ext>
            </a:extLst>
          </p:cNvPr>
          <p:cNvCxnSpPr>
            <a:cxnSpLocks/>
            <a:stCxn id="13" idx="6"/>
          </p:cNvCxnSpPr>
          <p:nvPr/>
        </p:nvCxnSpPr>
        <p:spPr>
          <a:xfrm>
            <a:off x="6918618" y="2813304"/>
            <a:ext cx="1408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46216C6-326B-42BA-80DB-82E4B7A48B51}"/>
              </a:ext>
            </a:extLst>
          </p:cNvPr>
          <p:cNvSpPr txBox="1"/>
          <p:nvPr/>
        </p:nvSpPr>
        <p:spPr>
          <a:xfrm>
            <a:off x="4553909" y="1901891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6FC2C69-72D5-4259-92FA-7988EC34D959}"/>
              </a:ext>
            </a:extLst>
          </p:cNvPr>
          <p:cNvSpPr txBox="1"/>
          <p:nvPr/>
        </p:nvSpPr>
        <p:spPr>
          <a:xfrm>
            <a:off x="7218715" y="2343311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715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783E69E-8E96-43EB-AF93-B4850E070645}"/>
                  </a:ext>
                </a:extLst>
              </p:cNvPr>
              <p:cNvSpPr txBox="1"/>
              <p:nvPr/>
            </p:nvSpPr>
            <p:spPr>
              <a:xfrm>
                <a:off x="3850546" y="1995070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783E69E-8E96-43EB-AF93-B4850E0706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0546" y="1995070"/>
                <a:ext cx="389529" cy="369332"/>
              </a:xfrm>
              <a:prstGeom prst="rect">
                <a:avLst/>
              </a:prstGeom>
              <a:blipFill>
                <a:blip r:embed="rId4"/>
                <a:stretch>
                  <a:fillRect l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2F524E2-62BA-4818-A5AD-CE4E038E3DBD}"/>
                  </a:ext>
                </a:extLst>
              </p:cNvPr>
              <p:cNvSpPr txBox="1"/>
              <p:nvPr/>
            </p:nvSpPr>
            <p:spPr>
              <a:xfrm>
                <a:off x="6425021" y="2628638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2F524E2-62BA-4818-A5AD-CE4E038E3D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5021" y="2628638"/>
                <a:ext cx="389529" cy="369332"/>
              </a:xfrm>
              <a:prstGeom prst="rect">
                <a:avLst/>
              </a:prstGeom>
              <a:blipFill>
                <a:blip r:embed="rId5"/>
                <a:stretch>
                  <a:fillRect l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EB3C332B-CC41-47BF-B81B-2EDE8CBFE5D9}"/>
              </a:ext>
            </a:extLst>
          </p:cNvPr>
          <p:cNvSpPr txBox="1"/>
          <p:nvPr/>
        </p:nvSpPr>
        <p:spPr>
          <a:xfrm>
            <a:off x="1004500" y="901074"/>
            <a:ext cx="1675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사과의 개수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23E426A-2254-4D4C-8599-DE4BEB9F0E83}"/>
              </a:ext>
            </a:extLst>
          </p:cNvPr>
          <p:cNvCxnSpPr>
            <a:stCxn id="16" idx="3"/>
          </p:cNvCxnSpPr>
          <p:nvPr/>
        </p:nvCxnSpPr>
        <p:spPr>
          <a:xfrm flipV="1">
            <a:off x="2679959" y="1131906"/>
            <a:ext cx="54482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428E998-ADD8-456C-A59E-235984C5AA59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3224784" y="1126403"/>
            <a:ext cx="595242" cy="8378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85835B35-27E8-4A77-BD48-F819869DC05B}"/>
              </a:ext>
            </a:extLst>
          </p:cNvPr>
          <p:cNvSpPr txBox="1"/>
          <p:nvPr/>
        </p:nvSpPr>
        <p:spPr>
          <a:xfrm>
            <a:off x="3345113" y="102572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D6E1E39-9B8B-40D9-824A-9D6785F6CBD1}"/>
              </a:ext>
            </a:extLst>
          </p:cNvPr>
          <p:cNvSpPr txBox="1"/>
          <p:nvPr/>
        </p:nvSpPr>
        <p:spPr>
          <a:xfrm>
            <a:off x="1701426" y="4822817"/>
            <a:ext cx="10198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부가세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5A52A9A5-29A6-4461-BD3E-2ADAF3C665A0}"/>
              </a:ext>
            </a:extLst>
          </p:cNvPr>
          <p:cNvCxnSpPr>
            <a:cxnSpLocks/>
            <a:stCxn id="22" idx="3"/>
          </p:cNvCxnSpPr>
          <p:nvPr/>
        </p:nvCxnSpPr>
        <p:spPr>
          <a:xfrm>
            <a:off x="2721257" y="5053650"/>
            <a:ext cx="23225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0844E5E-AFD6-49E5-B6EB-5F163A6D61B9}"/>
              </a:ext>
            </a:extLst>
          </p:cNvPr>
          <p:cNvCxnSpPr>
            <a:cxnSpLocks/>
            <a:stCxn id="45" idx="6"/>
            <a:endCxn id="13" idx="2"/>
          </p:cNvCxnSpPr>
          <p:nvPr/>
        </p:nvCxnSpPr>
        <p:spPr>
          <a:xfrm>
            <a:off x="5722530" y="2813304"/>
            <a:ext cx="5864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4D13A9B-F414-4AB8-9208-A5E1938589FA}"/>
              </a:ext>
            </a:extLst>
          </p:cNvPr>
          <p:cNvSpPr txBox="1"/>
          <p:nvPr/>
        </p:nvSpPr>
        <p:spPr>
          <a:xfrm>
            <a:off x="4242761" y="4571314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2050" name="Picture 2" descr="겨울과일: 귤의 영양가치를 알고 있나요?-홈-东北网">
            <a:extLst>
              <a:ext uri="{FF2B5EF4-FFF2-40B4-BE49-F238E27FC236}">
                <a16:creationId xmlns:a16="http://schemas.microsoft.com/office/drawing/2014/main" id="{353460F8-ACD8-4355-90FD-1D080AE407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5040" y="3210025"/>
            <a:ext cx="1065246" cy="721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타원 28">
            <a:extLst>
              <a:ext uri="{FF2B5EF4-FFF2-40B4-BE49-F238E27FC236}">
                <a16:creationId xmlns:a16="http://schemas.microsoft.com/office/drawing/2014/main" id="{EC204B28-4C52-48A2-BF58-FDF859F76883}"/>
              </a:ext>
            </a:extLst>
          </p:cNvPr>
          <p:cNvSpPr/>
          <p:nvPr/>
        </p:nvSpPr>
        <p:spPr>
          <a:xfrm>
            <a:off x="3737898" y="3266160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469271D-6676-428B-8F1E-C9887F20F401}"/>
                  </a:ext>
                </a:extLst>
              </p:cNvPr>
              <p:cNvSpPr txBox="1"/>
              <p:nvPr/>
            </p:nvSpPr>
            <p:spPr>
              <a:xfrm>
                <a:off x="3857692" y="3362763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469271D-6676-428B-8F1E-C9887F20F4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7692" y="3362763"/>
                <a:ext cx="389529" cy="369332"/>
              </a:xfrm>
              <a:prstGeom prst="rect">
                <a:avLst/>
              </a:prstGeom>
              <a:blipFill>
                <a:blip r:embed="rId7"/>
                <a:stretch>
                  <a:fillRect l="-1563" b="-1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CF75936F-2FBA-4EC3-BBC4-72069FA162E6}"/>
              </a:ext>
            </a:extLst>
          </p:cNvPr>
          <p:cNvCxnSpPr>
            <a:cxnSpLocks/>
            <a:stCxn id="2050" idx="3"/>
            <a:endCxn id="29" idx="2"/>
          </p:cNvCxnSpPr>
          <p:nvPr/>
        </p:nvCxnSpPr>
        <p:spPr>
          <a:xfrm>
            <a:off x="2670286" y="3570960"/>
            <a:ext cx="10676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CE6ED979-5940-4854-99E3-F20C4A718A68}"/>
              </a:ext>
            </a:extLst>
          </p:cNvPr>
          <p:cNvSpPr txBox="1"/>
          <p:nvPr/>
        </p:nvSpPr>
        <p:spPr>
          <a:xfrm>
            <a:off x="2854968" y="3035327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150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71FC1700-A3B3-40D2-8EE6-1083A3F87483}"/>
              </a:ext>
            </a:extLst>
          </p:cNvPr>
          <p:cNvCxnSpPr>
            <a:cxnSpLocks/>
            <a:endCxn id="29" idx="3"/>
          </p:cNvCxnSpPr>
          <p:nvPr/>
        </p:nvCxnSpPr>
        <p:spPr>
          <a:xfrm flipV="1">
            <a:off x="3258618" y="3786486"/>
            <a:ext cx="568554" cy="3810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E712CA33-0AC8-47F4-8223-00D34270326E}"/>
              </a:ext>
            </a:extLst>
          </p:cNvPr>
          <p:cNvCxnSpPr/>
          <p:nvPr/>
        </p:nvCxnSpPr>
        <p:spPr>
          <a:xfrm flipV="1">
            <a:off x="2728903" y="4167492"/>
            <a:ext cx="54482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ACF4A3CA-5897-4894-93FE-81CFA58E668F}"/>
              </a:ext>
            </a:extLst>
          </p:cNvPr>
          <p:cNvSpPr txBox="1"/>
          <p:nvPr/>
        </p:nvSpPr>
        <p:spPr>
          <a:xfrm>
            <a:off x="3376168" y="393723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6F46CAC-4B1F-4CA1-8E17-A19E4EB539B6}"/>
              </a:ext>
            </a:extLst>
          </p:cNvPr>
          <p:cNvSpPr txBox="1"/>
          <p:nvPr/>
        </p:nvSpPr>
        <p:spPr>
          <a:xfrm>
            <a:off x="1389758" y="3961938"/>
            <a:ext cx="13981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귤의 개수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95034723-286B-476C-8A5B-419AE3A2C885}"/>
              </a:ext>
            </a:extLst>
          </p:cNvPr>
          <p:cNvCxnSpPr>
            <a:cxnSpLocks/>
            <a:endCxn id="45" idx="3"/>
          </p:cNvCxnSpPr>
          <p:nvPr/>
        </p:nvCxnSpPr>
        <p:spPr>
          <a:xfrm flipV="1">
            <a:off x="4340352" y="3028830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타원 44">
            <a:extLst>
              <a:ext uri="{FF2B5EF4-FFF2-40B4-BE49-F238E27FC236}">
                <a16:creationId xmlns:a16="http://schemas.microsoft.com/office/drawing/2014/main" id="{05440B4B-DCB4-467C-93CA-50B69FB57A69}"/>
              </a:ext>
            </a:extLst>
          </p:cNvPr>
          <p:cNvSpPr/>
          <p:nvPr/>
        </p:nvSpPr>
        <p:spPr>
          <a:xfrm>
            <a:off x="5112930" y="2508504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8916571C-E95D-4253-A19C-7FE20C1DD676}"/>
                  </a:ext>
                </a:extLst>
              </p:cNvPr>
              <p:cNvSpPr txBox="1"/>
              <p:nvPr/>
            </p:nvSpPr>
            <p:spPr>
              <a:xfrm>
                <a:off x="5228933" y="2628638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8916571C-E95D-4253-A19C-7FE20C1DD6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8933" y="2628638"/>
                <a:ext cx="399147" cy="369332"/>
              </a:xfrm>
              <a:prstGeom prst="rect">
                <a:avLst/>
              </a:prstGeom>
              <a:blipFill>
                <a:blip r:embed="rId8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TextBox 50">
            <a:extLst>
              <a:ext uri="{FF2B5EF4-FFF2-40B4-BE49-F238E27FC236}">
                <a16:creationId xmlns:a16="http://schemas.microsoft.com/office/drawing/2014/main" id="{86206977-0733-4B0A-8ACC-F73C06D24986}"/>
              </a:ext>
            </a:extLst>
          </p:cNvPr>
          <p:cNvSpPr txBox="1"/>
          <p:nvPr/>
        </p:nvSpPr>
        <p:spPr>
          <a:xfrm>
            <a:off x="4349396" y="2834262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450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7182FDB7-B1BE-41C8-B409-F381B077742D}"/>
              </a:ext>
            </a:extLst>
          </p:cNvPr>
          <p:cNvCxnSpPr>
            <a:cxnSpLocks/>
            <a:endCxn id="13" idx="3"/>
          </p:cNvCxnSpPr>
          <p:nvPr/>
        </p:nvCxnSpPr>
        <p:spPr>
          <a:xfrm flipV="1">
            <a:off x="5043817" y="3028830"/>
            <a:ext cx="1354475" cy="20248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544398AC-4E24-46E2-A08D-D2AEDA11AF24}"/>
              </a:ext>
            </a:extLst>
          </p:cNvPr>
          <p:cNvSpPr txBox="1"/>
          <p:nvPr/>
        </p:nvSpPr>
        <p:spPr>
          <a:xfrm>
            <a:off x="5873955" y="4038628"/>
            <a:ext cx="342914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1.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계산 그래프를 구성한다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2.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그래프에서 계산을 왼쪽에서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오른쪽으로 진행한다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1594836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계산그래프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계산 그래프로 풀다</a:t>
            </a:r>
          </a:p>
        </p:txBody>
      </p:sp>
      <p:pic>
        <p:nvPicPr>
          <p:cNvPr id="1026" name="Picture 2" descr="사과 - Home | Facebook">
            <a:extLst>
              <a:ext uri="{FF2B5EF4-FFF2-40B4-BE49-F238E27FC236}">
                <a16:creationId xmlns:a16="http://schemas.microsoft.com/office/drawing/2014/main" id="{B1229C02-D5CD-4422-A17E-7598F41BB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925" y="1850968"/>
            <a:ext cx="690562" cy="657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FEDE34D-27BB-4DC6-B422-507FEFD68ADA}"/>
              </a:ext>
            </a:extLst>
          </p:cNvPr>
          <p:cNvSpPr txBox="1"/>
          <p:nvPr/>
        </p:nvSpPr>
        <p:spPr>
          <a:xfrm>
            <a:off x="2713940" y="1704336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D0185CAA-2549-448D-8822-03CB519A6DB7}"/>
              </a:ext>
            </a:extLst>
          </p:cNvPr>
          <p:cNvSpPr/>
          <p:nvPr/>
        </p:nvSpPr>
        <p:spPr>
          <a:xfrm>
            <a:off x="3730752" y="1874936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3F8D1C67-738C-423E-906E-DEDE7DEA930F}"/>
              </a:ext>
            </a:extLst>
          </p:cNvPr>
          <p:cNvCxnSpPr>
            <a:stCxn id="1026" idx="3"/>
            <a:endCxn id="3" idx="2"/>
          </p:cNvCxnSpPr>
          <p:nvPr/>
        </p:nvCxnSpPr>
        <p:spPr>
          <a:xfrm>
            <a:off x="2376487" y="2179736"/>
            <a:ext cx="13542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타원 12">
            <a:extLst>
              <a:ext uri="{FF2B5EF4-FFF2-40B4-BE49-F238E27FC236}">
                <a16:creationId xmlns:a16="http://schemas.microsoft.com/office/drawing/2014/main" id="{E1530D9C-5CA4-4678-96C6-821D65BF2CBC}"/>
              </a:ext>
            </a:extLst>
          </p:cNvPr>
          <p:cNvSpPr/>
          <p:nvPr/>
        </p:nvSpPr>
        <p:spPr>
          <a:xfrm>
            <a:off x="6309018" y="2508504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26778891-173A-41DD-A4D6-B0851889EBAC}"/>
              </a:ext>
            </a:extLst>
          </p:cNvPr>
          <p:cNvCxnSpPr>
            <a:cxnSpLocks/>
            <a:stCxn id="3" idx="6"/>
            <a:endCxn id="45" idx="1"/>
          </p:cNvCxnSpPr>
          <p:nvPr/>
        </p:nvCxnSpPr>
        <p:spPr>
          <a:xfrm>
            <a:off x="4340352" y="2179736"/>
            <a:ext cx="861852" cy="4180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0A99FE9C-4406-45F8-99E8-E54E7F2DDB02}"/>
              </a:ext>
            </a:extLst>
          </p:cNvPr>
          <p:cNvCxnSpPr>
            <a:cxnSpLocks/>
            <a:stCxn id="13" idx="6"/>
          </p:cNvCxnSpPr>
          <p:nvPr/>
        </p:nvCxnSpPr>
        <p:spPr>
          <a:xfrm>
            <a:off x="6918618" y="2813304"/>
            <a:ext cx="1408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46216C6-326B-42BA-80DB-82E4B7A48B51}"/>
              </a:ext>
            </a:extLst>
          </p:cNvPr>
          <p:cNvSpPr txBox="1"/>
          <p:nvPr/>
        </p:nvSpPr>
        <p:spPr>
          <a:xfrm>
            <a:off x="4553909" y="1901891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6FC2C69-72D5-4259-92FA-7988EC34D959}"/>
              </a:ext>
            </a:extLst>
          </p:cNvPr>
          <p:cNvSpPr txBox="1"/>
          <p:nvPr/>
        </p:nvSpPr>
        <p:spPr>
          <a:xfrm>
            <a:off x="7218715" y="2343311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715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783E69E-8E96-43EB-AF93-B4850E070645}"/>
                  </a:ext>
                </a:extLst>
              </p:cNvPr>
              <p:cNvSpPr txBox="1"/>
              <p:nvPr/>
            </p:nvSpPr>
            <p:spPr>
              <a:xfrm>
                <a:off x="3850546" y="1995070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783E69E-8E96-43EB-AF93-B4850E0706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0546" y="1995070"/>
                <a:ext cx="389529" cy="369332"/>
              </a:xfrm>
              <a:prstGeom prst="rect">
                <a:avLst/>
              </a:prstGeom>
              <a:blipFill>
                <a:blip r:embed="rId4"/>
                <a:stretch>
                  <a:fillRect l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2F524E2-62BA-4818-A5AD-CE4E038E3DBD}"/>
                  </a:ext>
                </a:extLst>
              </p:cNvPr>
              <p:cNvSpPr txBox="1"/>
              <p:nvPr/>
            </p:nvSpPr>
            <p:spPr>
              <a:xfrm>
                <a:off x="6425021" y="2628638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2F524E2-62BA-4818-A5AD-CE4E038E3D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5021" y="2628638"/>
                <a:ext cx="389529" cy="369332"/>
              </a:xfrm>
              <a:prstGeom prst="rect">
                <a:avLst/>
              </a:prstGeom>
              <a:blipFill>
                <a:blip r:embed="rId5"/>
                <a:stretch>
                  <a:fillRect l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EB3C332B-CC41-47BF-B81B-2EDE8CBFE5D9}"/>
              </a:ext>
            </a:extLst>
          </p:cNvPr>
          <p:cNvSpPr txBox="1"/>
          <p:nvPr/>
        </p:nvSpPr>
        <p:spPr>
          <a:xfrm>
            <a:off x="1004500" y="901074"/>
            <a:ext cx="1675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사과의 개수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23E426A-2254-4D4C-8599-DE4BEB9F0E83}"/>
              </a:ext>
            </a:extLst>
          </p:cNvPr>
          <p:cNvCxnSpPr>
            <a:stCxn id="16" idx="3"/>
          </p:cNvCxnSpPr>
          <p:nvPr/>
        </p:nvCxnSpPr>
        <p:spPr>
          <a:xfrm flipV="1">
            <a:off x="2679959" y="1131906"/>
            <a:ext cx="54482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428E998-ADD8-456C-A59E-235984C5AA59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3224784" y="1126403"/>
            <a:ext cx="595242" cy="8378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85835B35-27E8-4A77-BD48-F819869DC05B}"/>
              </a:ext>
            </a:extLst>
          </p:cNvPr>
          <p:cNvSpPr txBox="1"/>
          <p:nvPr/>
        </p:nvSpPr>
        <p:spPr>
          <a:xfrm>
            <a:off x="3345113" y="102572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D6E1E39-9B8B-40D9-824A-9D6785F6CBD1}"/>
              </a:ext>
            </a:extLst>
          </p:cNvPr>
          <p:cNvSpPr txBox="1"/>
          <p:nvPr/>
        </p:nvSpPr>
        <p:spPr>
          <a:xfrm>
            <a:off x="1701426" y="4822817"/>
            <a:ext cx="10198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부가세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5A52A9A5-29A6-4461-BD3E-2ADAF3C665A0}"/>
              </a:ext>
            </a:extLst>
          </p:cNvPr>
          <p:cNvCxnSpPr>
            <a:cxnSpLocks/>
            <a:stCxn id="22" idx="3"/>
          </p:cNvCxnSpPr>
          <p:nvPr/>
        </p:nvCxnSpPr>
        <p:spPr>
          <a:xfrm>
            <a:off x="2721257" y="5053650"/>
            <a:ext cx="23225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0844E5E-AFD6-49E5-B6EB-5F163A6D61B9}"/>
              </a:ext>
            </a:extLst>
          </p:cNvPr>
          <p:cNvCxnSpPr>
            <a:cxnSpLocks/>
            <a:stCxn id="45" idx="6"/>
            <a:endCxn id="13" idx="2"/>
          </p:cNvCxnSpPr>
          <p:nvPr/>
        </p:nvCxnSpPr>
        <p:spPr>
          <a:xfrm>
            <a:off x="5722530" y="2813304"/>
            <a:ext cx="5864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4D13A9B-F414-4AB8-9208-A5E1938589FA}"/>
              </a:ext>
            </a:extLst>
          </p:cNvPr>
          <p:cNvSpPr txBox="1"/>
          <p:nvPr/>
        </p:nvSpPr>
        <p:spPr>
          <a:xfrm>
            <a:off x="4242761" y="4571314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95034723-286B-476C-8A5B-419AE3A2C885}"/>
              </a:ext>
            </a:extLst>
          </p:cNvPr>
          <p:cNvCxnSpPr>
            <a:cxnSpLocks/>
            <a:endCxn id="45" idx="3"/>
          </p:cNvCxnSpPr>
          <p:nvPr/>
        </p:nvCxnSpPr>
        <p:spPr>
          <a:xfrm flipV="1">
            <a:off x="4340352" y="3028830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타원 44">
            <a:extLst>
              <a:ext uri="{FF2B5EF4-FFF2-40B4-BE49-F238E27FC236}">
                <a16:creationId xmlns:a16="http://schemas.microsoft.com/office/drawing/2014/main" id="{05440B4B-DCB4-467C-93CA-50B69FB57A69}"/>
              </a:ext>
            </a:extLst>
          </p:cNvPr>
          <p:cNvSpPr/>
          <p:nvPr/>
        </p:nvSpPr>
        <p:spPr>
          <a:xfrm>
            <a:off x="5112930" y="2508504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8916571C-E95D-4253-A19C-7FE20C1DD676}"/>
                  </a:ext>
                </a:extLst>
              </p:cNvPr>
              <p:cNvSpPr txBox="1"/>
              <p:nvPr/>
            </p:nvSpPr>
            <p:spPr>
              <a:xfrm>
                <a:off x="5228933" y="2628638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8916571C-E95D-4253-A19C-7FE20C1DD6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8933" y="2628638"/>
                <a:ext cx="399147" cy="369332"/>
              </a:xfrm>
              <a:prstGeom prst="rect">
                <a:avLst/>
              </a:prstGeom>
              <a:blipFill>
                <a:blip r:embed="rId6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TextBox 50">
            <a:extLst>
              <a:ext uri="{FF2B5EF4-FFF2-40B4-BE49-F238E27FC236}">
                <a16:creationId xmlns:a16="http://schemas.microsoft.com/office/drawing/2014/main" id="{86206977-0733-4B0A-8ACC-F73C06D24986}"/>
              </a:ext>
            </a:extLst>
          </p:cNvPr>
          <p:cNvSpPr txBox="1"/>
          <p:nvPr/>
        </p:nvSpPr>
        <p:spPr>
          <a:xfrm>
            <a:off x="4062589" y="2912692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4000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7182FDB7-B1BE-41C8-B409-F381B077742D}"/>
              </a:ext>
            </a:extLst>
          </p:cNvPr>
          <p:cNvCxnSpPr>
            <a:cxnSpLocks/>
            <a:endCxn id="13" idx="3"/>
          </p:cNvCxnSpPr>
          <p:nvPr/>
        </p:nvCxnSpPr>
        <p:spPr>
          <a:xfrm flipV="1">
            <a:off x="5043817" y="3028830"/>
            <a:ext cx="1354475" cy="20248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544398AC-4E24-46E2-A08D-D2AEDA11AF24}"/>
              </a:ext>
            </a:extLst>
          </p:cNvPr>
          <p:cNvSpPr txBox="1"/>
          <p:nvPr/>
        </p:nvSpPr>
        <p:spPr>
          <a:xfrm>
            <a:off x="5873955" y="4038628"/>
            <a:ext cx="342914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1.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계산 그래프를 구성한다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2.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그래프에서 계산을 왼쪽에서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오른쪽으로 진행한다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9A231390-3FC1-4FCA-962F-05B8D3E0769C}"/>
              </a:ext>
            </a:extLst>
          </p:cNvPr>
          <p:cNvGrpSpPr/>
          <p:nvPr/>
        </p:nvGrpSpPr>
        <p:grpSpPr>
          <a:xfrm>
            <a:off x="935734" y="2943852"/>
            <a:ext cx="1850082" cy="1373885"/>
            <a:chOff x="1160718" y="3087923"/>
            <a:chExt cx="1850082" cy="1373885"/>
          </a:xfrm>
        </p:grpSpPr>
        <p:pic>
          <p:nvPicPr>
            <p:cNvPr id="4098" name="Picture 2" descr="돼지고기와 '찰떡궁합'인 식품은 무엇? - 데일리 푸드앤메드">
              <a:extLst>
                <a:ext uri="{FF2B5EF4-FFF2-40B4-BE49-F238E27FC236}">
                  <a16:creationId xmlns:a16="http://schemas.microsoft.com/office/drawing/2014/main" id="{35B793BF-01AC-4BBA-8C65-117F7C606C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60718" y="3180553"/>
              <a:ext cx="784836" cy="5222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2" descr="겨울과일: 귤의 영양가치를 알고 있나요?-홈-东北网">
              <a:extLst>
                <a:ext uri="{FF2B5EF4-FFF2-40B4-BE49-F238E27FC236}">
                  <a16:creationId xmlns:a16="http://schemas.microsoft.com/office/drawing/2014/main" id="{DE817BB0-DB60-4930-B6D7-F699E54918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45554" y="3087923"/>
              <a:ext cx="1065246" cy="7218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0" name="Picture 4" descr="고등어 생선은 고립 로열티 무료 사진, 그림, 이미지 그리고 스톡포토그래피. Image 37769880.">
              <a:extLst>
                <a:ext uri="{FF2B5EF4-FFF2-40B4-BE49-F238E27FC236}">
                  <a16:creationId xmlns:a16="http://schemas.microsoft.com/office/drawing/2014/main" id="{AF14092D-B768-4705-A4D2-E836430536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40656" y="3799346"/>
              <a:ext cx="965200" cy="6624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구름 8">
            <a:extLst>
              <a:ext uri="{FF2B5EF4-FFF2-40B4-BE49-F238E27FC236}">
                <a16:creationId xmlns:a16="http://schemas.microsoft.com/office/drawing/2014/main" id="{9B57F87E-8F7C-426F-B86A-BB6DE198A3E3}"/>
              </a:ext>
            </a:extLst>
          </p:cNvPr>
          <p:cNvSpPr/>
          <p:nvPr/>
        </p:nvSpPr>
        <p:spPr>
          <a:xfrm rot="324494">
            <a:off x="3273552" y="3352800"/>
            <a:ext cx="994562" cy="584938"/>
          </a:xfrm>
          <a:prstGeom prst="cloud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69738D0-7C5E-486C-9BFE-2008360AD67F}"/>
              </a:ext>
            </a:extLst>
          </p:cNvPr>
          <p:cNvSpPr txBox="1"/>
          <p:nvPr/>
        </p:nvSpPr>
        <p:spPr>
          <a:xfrm>
            <a:off x="3229150" y="3448858"/>
            <a:ext cx="11112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복잡한계산</a:t>
            </a: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264599ED-3D88-4EFC-8678-681E1ED6968F}"/>
              </a:ext>
            </a:extLst>
          </p:cNvPr>
          <p:cNvCxnSpPr>
            <a:cxnSpLocks/>
            <a:endCxn id="44" idx="1"/>
          </p:cNvCxnSpPr>
          <p:nvPr/>
        </p:nvCxnSpPr>
        <p:spPr>
          <a:xfrm>
            <a:off x="2775791" y="3618135"/>
            <a:ext cx="4533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077857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계산그래프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계산 그래프로 풀다</a:t>
            </a:r>
          </a:p>
        </p:txBody>
      </p:sp>
      <p:pic>
        <p:nvPicPr>
          <p:cNvPr id="37" name="Picture 2" descr="사과 - Home | Facebook">
            <a:extLst>
              <a:ext uri="{FF2B5EF4-FFF2-40B4-BE49-F238E27FC236}">
                <a16:creationId xmlns:a16="http://schemas.microsoft.com/office/drawing/2014/main" id="{9AFFE633-729E-4033-9A9C-D8F4D51493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925" y="1850968"/>
            <a:ext cx="690562" cy="657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28F72FAD-5C7A-419A-844A-18DB0D82EDA7}"/>
              </a:ext>
            </a:extLst>
          </p:cNvPr>
          <p:cNvSpPr txBox="1"/>
          <p:nvPr/>
        </p:nvSpPr>
        <p:spPr>
          <a:xfrm>
            <a:off x="2799310" y="1620135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32DDB4FC-6CDF-4EF4-945B-410276CA43C5}"/>
              </a:ext>
            </a:extLst>
          </p:cNvPr>
          <p:cNvSpPr/>
          <p:nvPr/>
        </p:nvSpPr>
        <p:spPr>
          <a:xfrm>
            <a:off x="3730752" y="1874936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A6FEC326-72AB-416D-BFFD-86EE2C5F85F4}"/>
              </a:ext>
            </a:extLst>
          </p:cNvPr>
          <p:cNvCxnSpPr>
            <a:stCxn id="37" idx="3"/>
            <a:endCxn id="39" idx="2"/>
          </p:cNvCxnSpPr>
          <p:nvPr/>
        </p:nvCxnSpPr>
        <p:spPr>
          <a:xfrm>
            <a:off x="2376487" y="2179736"/>
            <a:ext cx="13542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타원 41">
            <a:extLst>
              <a:ext uri="{FF2B5EF4-FFF2-40B4-BE49-F238E27FC236}">
                <a16:creationId xmlns:a16="http://schemas.microsoft.com/office/drawing/2014/main" id="{99E2A67C-A36E-4CFD-89CF-586A193B3D5B}"/>
              </a:ext>
            </a:extLst>
          </p:cNvPr>
          <p:cNvSpPr/>
          <p:nvPr/>
        </p:nvSpPr>
        <p:spPr>
          <a:xfrm>
            <a:off x="5504688" y="1874936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E6C76F03-34CB-4E4B-86A4-7E19BA26D97C}"/>
              </a:ext>
            </a:extLst>
          </p:cNvPr>
          <p:cNvCxnSpPr>
            <a:cxnSpLocks/>
            <a:stCxn id="39" idx="6"/>
            <a:endCxn id="42" idx="2"/>
          </p:cNvCxnSpPr>
          <p:nvPr/>
        </p:nvCxnSpPr>
        <p:spPr>
          <a:xfrm>
            <a:off x="4340352" y="2179736"/>
            <a:ext cx="1164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26C2B13D-A43A-4111-A4E8-65C49637647B}"/>
              </a:ext>
            </a:extLst>
          </p:cNvPr>
          <p:cNvCxnSpPr>
            <a:cxnSpLocks/>
            <a:stCxn id="42" idx="6"/>
          </p:cNvCxnSpPr>
          <p:nvPr/>
        </p:nvCxnSpPr>
        <p:spPr>
          <a:xfrm>
            <a:off x="6114288" y="2179736"/>
            <a:ext cx="1408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670E9E3F-F985-4E21-8505-99870CD08C80}"/>
              </a:ext>
            </a:extLst>
          </p:cNvPr>
          <p:cNvSpPr txBox="1"/>
          <p:nvPr/>
        </p:nvSpPr>
        <p:spPr>
          <a:xfrm>
            <a:off x="4575309" y="163963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712029B-8776-45B4-8B73-A0FE36C81A34}"/>
              </a:ext>
            </a:extLst>
          </p:cNvPr>
          <p:cNvSpPr txBox="1"/>
          <p:nvPr/>
        </p:nvSpPr>
        <p:spPr>
          <a:xfrm>
            <a:off x="6414385" y="164391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220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EC67F0E4-8EE4-40E2-93E8-691911517807}"/>
                  </a:ext>
                </a:extLst>
              </p:cNvPr>
              <p:cNvSpPr txBox="1"/>
              <p:nvPr/>
            </p:nvSpPr>
            <p:spPr>
              <a:xfrm>
                <a:off x="3850546" y="1995070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EC67F0E4-8EE4-40E2-93E8-6919115178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0546" y="1995070"/>
                <a:ext cx="389529" cy="369332"/>
              </a:xfrm>
              <a:prstGeom prst="rect">
                <a:avLst/>
              </a:prstGeom>
              <a:blipFill>
                <a:blip r:embed="rId4"/>
                <a:stretch>
                  <a:fillRect l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B3B48064-8CA0-4D4C-AD8D-3A303AAC736F}"/>
                  </a:ext>
                </a:extLst>
              </p:cNvPr>
              <p:cNvSpPr txBox="1"/>
              <p:nvPr/>
            </p:nvSpPr>
            <p:spPr>
              <a:xfrm>
                <a:off x="5620691" y="1995070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B3B48064-8CA0-4D4C-AD8D-3A303AAC73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0691" y="1995070"/>
                <a:ext cx="389529" cy="369332"/>
              </a:xfrm>
              <a:prstGeom prst="rect">
                <a:avLst/>
              </a:prstGeom>
              <a:blipFill>
                <a:blip r:embed="rId5"/>
                <a:stretch>
                  <a:fillRect r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TextBox 54">
            <a:extLst>
              <a:ext uri="{FF2B5EF4-FFF2-40B4-BE49-F238E27FC236}">
                <a16:creationId xmlns:a16="http://schemas.microsoft.com/office/drawing/2014/main" id="{88C7C7AF-3E9B-4053-B04C-092E70004C70}"/>
              </a:ext>
            </a:extLst>
          </p:cNvPr>
          <p:cNvSpPr txBox="1"/>
          <p:nvPr/>
        </p:nvSpPr>
        <p:spPr>
          <a:xfrm>
            <a:off x="1193476" y="3063760"/>
            <a:ext cx="1675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사과의 개수</a:t>
            </a:r>
          </a:p>
        </p:txBody>
      </p: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2F2F2C5E-60A9-4FED-9791-CA16C51C746F}"/>
              </a:ext>
            </a:extLst>
          </p:cNvPr>
          <p:cNvCxnSpPr>
            <a:stCxn id="55" idx="3"/>
          </p:cNvCxnSpPr>
          <p:nvPr/>
        </p:nvCxnSpPr>
        <p:spPr>
          <a:xfrm flipV="1">
            <a:off x="2868935" y="3294592"/>
            <a:ext cx="54482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B892AE7F-408B-4F77-BDE4-A9E1BFA7D66B}"/>
              </a:ext>
            </a:extLst>
          </p:cNvPr>
          <p:cNvCxnSpPr>
            <a:endCxn id="39" idx="3"/>
          </p:cNvCxnSpPr>
          <p:nvPr/>
        </p:nvCxnSpPr>
        <p:spPr>
          <a:xfrm flipV="1">
            <a:off x="3413760" y="2395262"/>
            <a:ext cx="406266" cy="8993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FF59332F-F0AD-4F71-B93A-7589A70E02D1}"/>
              </a:ext>
            </a:extLst>
          </p:cNvPr>
          <p:cNvSpPr txBox="1"/>
          <p:nvPr/>
        </p:nvSpPr>
        <p:spPr>
          <a:xfrm>
            <a:off x="3236468" y="277369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F595F62-3E5D-4AB5-B033-1855842E137F}"/>
              </a:ext>
            </a:extLst>
          </p:cNvPr>
          <p:cNvSpPr txBox="1"/>
          <p:nvPr/>
        </p:nvSpPr>
        <p:spPr>
          <a:xfrm>
            <a:off x="3365327" y="3646289"/>
            <a:ext cx="10198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부가세</a:t>
            </a:r>
          </a:p>
        </p:txBody>
      </p: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5BF39E63-07A4-4483-896C-143993C1F314}"/>
              </a:ext>
            </a:extLst>
          </p:cNvPr>
          <p:cNvCxnSpPr>
            <a:cxnSpLocks/>
            <a:stCxn id="60" idx="3"/>
          </p:cNvCxnSpPr>
          <p:nvPr/>
        </p:nvCxnSpPr>
        <p:spPr>
          <a:xfrm>
            <a:off x="4385158" y="3877122"/>
            <a:ext cx="63220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73E1C615-8906-4DDF-A968-BC4BBA4A0E2E}"/>
              </a:ext>
            </a:extLst>
          </p:cNvPr>
          <p:cNvCxnSpPr>
            <a:cxnSpLocks/>
            <a:endCxn id="42" idx="3"/>
          </p:cNvCxnSpPr>
          <p:nvPr/>
        </p:nvCxnSpPr>
        <p:spPr>
          <a:xfrm flipV="1">
            <a:off x="5017361" y="2395262"/>
            <a:ext cx="576601" cy="14818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6482959C-D900-40BA-99CE-D372A0CFDBC6}"/>
              </a:ext>
            </a:extLst>
          </p:cNvPr>
          <p:cNvSpPr txBox="1"/>
          <p:nvPr/>
        </p:nvSpPr>
        <p:spPr>
          <a:xfrm>
            <a:off x="4575309" y="3123528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0B79DCCF-F12E-445A-A9A7-6BA076261407}"/>
              </a:ext>
            </a:extLst>
          </p:cNvPr>
          <p:cNvCxnSpPr>
            <a:cxnSpLocks/>
          </p:cNvCxnSpPr>
          <p:nvPr/>
        </p:nvCxnSpPr>
        <p:spPr>
          <a:xfrm flipH="1">
            <a:off x="6114288" y="2310384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1AE44E22-D8ED-496B-BFB8-15D2F34FED2B}"/>
              </a:ext>
            </a:extLst>
          </p:cNvPr>
          <p:cNvSpPr txBox="1"/>
          <p:nvPr/>
        </p:nvSpPr>
        <p:spPr>
          <a:xfrm>
            <a:off x="6536305" y="230735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719F526E-38A1-4494-ACEA-A2F97EBFFDEB}"/>
              </a:ext>
            </a:extLst>
          </p:cNvPr>
          <p:cNvCxnSpPr>
            <a:cxnSpLocks/>
          </p:cNvCxnSpPr>
          <p:nvPr/>
        </p:nvCxnSpPr>
        <p:spPr>
          <a:xfrm flipH="1">
            <a:off x="4340352" y="2307352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739BEFF7-D814-4E7A-94D9-1C98C2724CE9}"/>
              </a:ext>
            </a:extLst>
          </p:cNvPr>
          <p:cNvSpPr txBox="1"/>
          <p:nvPr/>
        </p:nvSpPr>
        <p:spPr>
          <a:xfrm>
            <a:off x="4625344" y="2285066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4A496F6E-D9B2-4C0D-B022-6D475BF90362}"/>
              </a:ext>
            </a:extLst>
          </p:cNvPr>
          <p:cNvCxnSpPr>
            <a:cxnSpLocks/>
          </p:cNvCxnSpPr>
          <p:nvPr/>
        </p:nvCxnSpPr>
        <p:spPr>
          <a:xfrm flipH="1">
            <a:off x="2493987" y="2307352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23BA22A2-058F-4DDC-9C2E-0E30807D983B}"/>
              </a:ext>
            </a:extLst>
          </p:cNvPr>
          <p:cNvSpPr txBox="1"/>
          <p:nvPr/>
        </p:nvSpPr>
        <p:spPr>
          <a:xfrm>
            <a:off x="2727252" y="223416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2.2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A741F5E5-92B4-43E7-81F5-257874C9944F}"/>
              </a:ext>
            </a:extLst>
          </p:cNvPr>
          <p:cNvSpPr txBox="1"/>
          <p:nvPr/>
        </p:nvSpPr>
        <p:spPr>
          <a:xfrm>
            <a:off x="2794136" y="1173777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7E09D30C-15A3-4FD5-A2FC-1A72631EB250}"/>
              </a:ext>
            </a:extLst>
          </p:cNvPr>
          <p:cNvSpPr txBox="1"/>
          <p:nvPr/>
        </p:nvSpPr>
        <p:spPr>
          <a:xfrm>
            <a:off x="4595592" y="112530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202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5D1602B5-25DC-4C38-9E7B-A98AF069C8C0}"/>
              </a:ext>
            </a:extLst>
          </p:cNvPr>
          <p:cNvSpPr txBox="1"/>
          <p:nvPr/>
        </p:nvSpPr>
        <p:spPr>
          <a:xfrm>
            <a:off x="6414385" y="1119844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222.2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0EDCD14C-3BAF-4159-BB88-154F5C187DC1}"/>
              </a:ext>
            </a:extLst>
          </p:cNvPr>
          <p:cNvSpPr txBox="1"/>
          <p:nvPr/>
        </p:nvSpPr>
        <p:spPr>
          <a:xfrm>
            <a:off x="1437316" y="4722683"/>
            <a:ext cx="605646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사과 가격이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원 오를때 전체 가격의 증분 값이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사과에 전달되는 미분 값이다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432324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3542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계산그래프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5.2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연쇄법칙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5.7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오차역전파법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endParaRPr kumimoji="0" lang="ko-KR" altLang="en-US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오차역전파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1085994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연쇄법칙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연쇄법칙</a:t>
            </a: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32DDB4FC-6CDF-4EF4-945B-410276CA43C5}"/>
              </a:ext>
            </a:extLst>
          </p:cNvPr>
          <p:cNvSpPr/>
          <p:nvPr/>
        </p:nvSpPr>
        <p:spPr>
          <a:xfrm>
            <a:off x="3730752" y="1874936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A6FEC326-72AB-416D-BFFD-86EE2C5F85F4}"/>
              </a:ext>
            </a:extLst>
          </p:cNvPr>
          <p:cNvCxnSpPr>
            <a:endCxn id="39" idx="2"/>
          </p:cNvCxnSpPr>
          <p:nvPr/>
        </p:nvCxnSpPr>
        <p:spPr>
          <a:xfrm>
            <a:off x="2376487" y="2179736"/>
            <a:ext cx="13542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E6C76F03-34CB-4E4B-86A4-7E19BA26D97C}"/>
              </a:ext>
            </a:extLst>
          </p:cNvPr>
          <p:cNvCxnSpPr>
            <a:cxnSpLocks/>
            <a:stCxn id="39" idx="6"/>
          </p:cNvCxnSpPr>
          <p:nvPr/>
        </p:nvCxnSpPr>
        <p:spPr>
          <a:xfrm>
            <a:off x="4340352" y="2179736"/>
            <a:ext cx="1164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EC67F0E4-8EE4-40E2-93E8-691911517807}"/>
                  </a:ext>
                </a:extLst>
              </p:cNvPr>
              <p:cNvSpPr txBox="1"/>
              <p:nvPr/>
            </p:nvSpPr>
            <p:spPr>
              <a:xfrm>
                <a:off x="3873996" y="1967854"/>
                <a:ext cx="34887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EC67F0E4-8EE4-40E2-93E8-6919115178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3996" y="1967854"/>
                <a:ext cx="348878" cy="369332"/>
              </a:xfrm>
              <a:prstGeom prst="rect">
                <a:avLst/>
              </a:prstGeom>
              <a:blipFill>
                <a:blip r:embed="rId3"/>
                <a:stretch>
                  <a:fillRect l="-15517" r="-12069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719F526E-38A1-4494-ACEA-A2F97EBFFDEB}"/>
              </a:ext>
            </a:extLst>
          </p:cNvPr>
          <p:cNvCxnSpPr>
            <a:cxnSpLocks/>
          </p:cNvCxnSpPr>
          <p:nvPr/>
        </p:nvCxnSpPr>
        <p:spPr>
          <a:xfrm flipH="1">
            <a:off x="4340352" y="2307352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4A496F6E-D9B2-4C0D-B022-6D475BF90362}"/>
              </a:ext>
            </a:extLst>
          </p:cNvPr>
          <p:cNvCxnSpPr>
            <a:cxnSpLocks/>
          </p:cNvCxnSpPr>
          <p:nvPr/>
        </p:nvCxnSpPr>
        <p:spPr>
          <a:xfrm flipH="1">
            <a:off x="2493987" y="2307352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189FEC2-CF14-478D-AF8B-87E8F475B183}"/>
                  </a:ext>
                </a:extLst>
              </p:cNvPr>
              <p:cNvSpPr txBox="1"/>
              <p:nvPr/>
            </p:nvSpPr>
            <p:spPr>
              <a:xfrm>
                <a:off x="2900023" y="1783188"/>
                <a:ext cx="34887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189FEC2-CF14-478D-AF8B-87E8F475B1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0023" y="1783188"/>
                <a:ext cx="348878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28F5B39-6504-43EC-9E6C-8F9ACCE46DD5}"/>
                  </a:ext>
                </a:extLst>
              </p:cNvPr>
              <p:cNvSpPr txBox="1"/>
              <p:nvPr/>
            </p:nvSpPr>
            <p:spPr>
              <a:xfrm>
                <a:off x="2231417" y="986809"/>
                <a:ext cx="135511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28F5B39-6504-43EC-9E6C-8F9ACCE46D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1417" y="986809"/>
                <a:ext cx="1355115" cy="369332"/>
              </a:xfrm>
              <a:prstGeom prst="rect">
                <a:avLst/>
              </a:prstGeom>
              <a:blipFill>
                <a:blip r:embed="rId5"/>
                <a:stretch>
                  <a:fillRect l="-1351" r="-4505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8993C1D-C82E-4E1D-9E40-0ABB3E562C87}"/>
                  </a:ext>
                </a:extLst>
              </p:cNvPr>
              <p:cNvSpPr txBox="1"/>
              <p:nvPr/>
            </p:nvSpPr>
            <p:spPr>
              <a:xfrm>
                <a:off x="4773624" y="1753156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8993C1D-C82E-4E1D-9E40-0ABB3E562C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3624" y="1753156"/>
                <a:ext cx="346697" cy="369332"/>
              </a:xfrm>
              <a:prstGeom prst="rect">
                <a:avLst/>
              </a:prstGeom>
              <a:blipFill>
                <a:blip r:embed="rId6"/>
                <a:stretch>
                  <a:fillRect l="-7018" r="-526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9749553-5811-4953-946A-B6E12F14FA69}"/>
                  </a:ext>
                </a:extLst>
              </p:cNvPr>
              <p:cNvSpPr txBox="1"/>
              <p:nvPr/>
            </p:nvSpPr>
            <p:spPr>
              <a:xfrm>
                <a:off x="4773624" y="2337186"/>
                <a:ext cx="37433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9749553-5811-4953-946A-B6E12F14FA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3624" y="2337186"/>
                <a:ext cx="374333" cy="369332"/>
              </a:xfrm>
              <a:prstGeom prst="rect">
                <a:avLst/>
              </a:prstGeom>
              <a:blipFill>
                <a:blip r:embed="rId7"/>
                <a:stretch>
                  <a:fillRect l="-4918" r="-3279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31249A4-5F98-4FD5-A915-9708632772BF}"/>
                  </a:ext>
                </a:extLst>
              </p:cNvPr>
              <p:cNvSpPr txBox="1"/>
              <p:nvPr/>
            </p:nvSpPr>
            <p:spPr>
              <a:xfrm>
                <a:off x="2740186" y="2434968"/>
                <a:ext cx="773930" cy="7023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31249A4-5F98-4FD5-A915-9708632772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0186" y="2434968"/>
                <a:ext cx="773930" cy="70230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5237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AND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게이트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2.2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단순한 논리 회로</a:t>
            </a:r>
            <a:endParaRPr lang="en-US" altLang="ko-KR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51EEF627-7BF5-406D-B24A-D043F26D0A1E}"/>
              </a:ext>
            </a:extLst>
          </p:cNvPr>
          <p:cNvSpPr/>
          <p:nvPr/>
        </p:nvSpPr>
        <p:spPr>
          <a:xfrm>
            <a:off x="1014622" y="1211721"/>
            <a:ext cx="667569" cy="6675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B4546E76-8B28-4214-B2AF-5D70EBCAEB1C}"/>
              </a:ext>
            </a:extLst>
          </p:cNvPr>
          <p:cNvSpPr/>
          <p:nvPr/>
        </p:nvSpPr>
        <p:spPr>
          <a:xfrm>
            <a:off x="1014621" y="2619785"/>
            <a:ext cx="667569" cy="6675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DE9CCE9C-258C-4EE8-B74E-7E78A9A55227}"/>
              </a:ext>
            </a:extLst>
          </p:cNvPr>
          <p:cNvSpPr/>
          <p:nvPr/>
        </p:nvSpPr>
        <p:spPr>
          <a:xfrm>
            <a:off x="3129521" y="1952216"/>
            <a:ext cx="667569" cy="6675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3C3DA9C-163F-432E-92EA-A0CDD84D0CD4}"/>
              </a:ext>
            </a:extLst>
          </p:cNvPr>
          <p:cNvCxnSpPr>
            <a:stCxn id="3" idx="6"/>
            <a:endCxn id="7" idx="2"/>
          </p:cNvCxnSpPr>
          <p:nvPr/>
        </p:nvCxnSpPr>
        <p:spPr>
          <a:xfrm>
            <a:off x="1682191" y="1545506"/>
            <a:ext cx="1447330" cy="7404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A47788B-E0D5-4D0E-B596-6BD43DF28BD2}"/>
              </a:ext>
            </a:extLst>
          </p:cNvPr>
          <p:cNvCxnSpPr>
            <a:cxnSpLocks/>
            <a:stCxn id="6" idx="6"/>
            <a:endCxn id="7" idx="2"/>
          </p:cNvCxnSpPr>
          <p:nvPr/>
        </p:nvCxnSpPr>
        <p:spPr>
          <a:xfrm flipV="1">
            <a:off x="1682190" y="2286001"/>
            <a:ext cx="1447331" cy="667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EA897C0-5060-42E2-B921-92C4B8AC50BF}"/>
                  </a:ext>
                </a:extLst>
              </p:cNvPr>
              <p:cNvSpPr txBox="1"/>
              <p:nvPr/>
            </p:nvSpPr>
            <p:spPr>
              <a:xfrm>
                <a:off x="1132899" y="1318306"/>
                <a:ext cx="4658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EA897C0-5060-42E2-B921-92C4B8AC50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2899" y="1318306"/>
                <a:ext cx="465897" cy="369332"/>
              </a:xfrm>
              <a:prstGeom prst="rect">
                <a:avLst/>
              </a:prstGeom>
              <a:blipFill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99A4BD5-E6C1-4B20-BDDB-5BDF1EA5E0A1}"/>
                  </a:ext>
                </a:extLst>
              </p:cNvPr>
              <p:cNvSpPr txBox="1"/>
              <p:nvPr/>
            </p:nvSpPr>
            <p:spPr>
              <a:xfrm>
                <a:off x="1129341" y="2768903"/>
                <a:ext cx="47301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99A4BD5-E6C1-4B20-BDDB-5BDF1EA5E0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9341" y="2768903"/>
                <a:ext cx="473014" cy="369332"/>
              </a:xfrm>
              <a:prstGeom prst="rect">
                <a:avLst/>
              </a:prstGeom>
              <a:blipFill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3E98C19-2063-48AE-8485-9D9678189293}"/>
                  </a:ext>
                </a:extLst>
              </p:cNvPr>
              <p:cNvSpPr txBox="1"/>
              <p:nvPr/>
            </p:nvSpPr>
            <p:spPr>
              <a:xfrm>
                <a:off x="2172907" y="1424893"/>
                <a:ext cx="52283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3E98C19-2063-48AE-8485-9D96781892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1424893"/>
                <a:ext cx="522835" cy="369332"/>
              </a:xfrm>
              <a:prstGeom prst="rect">
                <a:avLst/>
              </a:prstGeom>
              <a:blipFill>
                <a:blip r:embed="rId5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079FEDE-A8A4-4ECB-B813-7FF088A5B2A2}"/>
                  </a:ext>
                </a:extLst>
              </p:cNvPr>
              <p:cNvSpPr txBox="1"/>
              <p:nvPr/>
            </p:nvSpPr>
            <p:spPr>
              <a:xfrm>
                <a:off x="2172907" y="2645028"/>
                <a:ext cx="52995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079FEDE-A8A4-4ECB-B813-7FF088A5B2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2645028"/>
                <a:ext cx="529952" cy="369332"/>
              </a:xfrm>
              <a:prstGeom prst="rect">
                <a:avLst/>
              </a:prstGeom>
              <a:blipFill>
                <a:blip r:embed="rId6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797E4CF-0822-4A60-A6FB-8637468BCA61}"/>
                  </a:ext>
                </a:extLst>
              </p:cNvPr>
              <p:cNvSpPr txBox="1"/>
              <p:nvPr/>
            </p:nvSpPr>
            <p:spPr>
              <a:xfrm>
                <a:off x="3319015" y="2101334"/>
                <a:ext cx="34669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797E4CF-0822-4A60-A6FB-8637468BCA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9015" y="2101334"/>
                <a:ext cx="346698" cy="369332"/>
              </a:xfrm>
              <a:prstGeom prst="rect">
                <a:avLst/>
              </a:prstGeom>
              <a:blipFill>
                <a:blip r:embed="rId7"/>
                <a:stretch>
                  <a:fillRect l="-7018" r="-526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E1F8AD8A-E960-4A1A-9817-C6A843D4A83B}"/>
                  </a:ext>
                </a:extLst>
              </p:cNvPr>
              <p:cNvSpPr/>
              <p:nvPr/>
            </p:nvSpPr>
            <p:spPr>
              <a:xfrm>
                <a:off x="5586413" y="1144457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E1F8AD8A-E960-4A1A-9817-C6A843D4A8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6413" y="1144457"/>
                <a:ext cx="987328" cy="49177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362A3684-5BC0-40E3-92E5-57B12ED51C13}"/>
                  </a:ext>
                </a:extLst>
              </p:cNvPr>
              <p:cNvSpPr/>
              <p:nvPr/>
            </p:nvSpPr>
            <p:spPr>
              <a:xfrm>
                <a:off x="6573741" y="1144457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362A3684-5BC0-40E3-92E5-57B12ED51C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3741" y="1144457"/>
                <a:ext cx="987328" cy="49177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2F5D0E76-5CFE-48B7-B49E-30A42EF0A4CA}"/>
                  </a:ext>
                </a:extLst>
              </p:cNvPr>
              <p:cNvSpPr/>
              <p:nvPr/>
            </p:nvSpPr>
            <p:spPr>
              <a:xfrm>
                <a:off x="7561069" y="1144457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2F5D0E76-5CFE-48B7-B49E-30A42EF0A4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1069" y="1144457"/>
                <a:ext cx="987328" cy="491776"/>
              </a:xfrm>
              <a:prstGeom prst="rect">
                <a:avLst/>
              </a:prstGeom>
              <a:blipFill>
                <a:blip r:embed="rId10"/>
                <a:stretch>
                  <a:fillRect b="-7500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직사각형 23">
            <a:extLst>
              <a:ext uri="{FF2B5EF4-FFF2-40B4-BE49-F238E27FC236}">
                <a16:creationId xmlns:a16="http://schemas.microsoft.com/office/drawing/2014/main" id="{92F549A1-3632-404B-9406-5932F6253ED1}"/>
              </a:ext>
            </a:extLst>
          </p:cNvPr>
          <p:cNvSpPr/>
          <p:nvPr/>
        </p:nvSpPr>
        <p:spPr>
          <a:xfrm>
            <a:off x="5586413" y="163623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0FC012B-06A0-4FE8-899D-9F046E6F6009}"/>
              </a:ext>
            </a:extLst>
          </p:cNvPr>
          <p:cNvSpPr/>
          <p:nvPr/>
        </p:nvSpPr>
        <p:spPr>
          <a:xfrm>
            <a:off x="6573741" y="163623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5C88850-325C-4776-BD79-BAA2CAF9318B}"/>
              </a:ext>
            </a:extLst>
          </p:cNvPr>
          <p:cNvSpPr/>
          <p:nvPr/>
        </p:nvSpPr>
        <p:spPr>
          <a:xfrm>
            <a:off x="7561069" y="163623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D2E9E3D-5B5A-468B-9070-AC9D02E61A9F}"/>
              </a:ext>
            </a:extLst>
          </p:cNvPr>
          <p:cNvSpPr/>
          <p:nvPr/>
        </p:nvSpPr>
        <p:spPr>
          <a:xfrm>
            <a:off x="5586413" y="2128009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C042CF7-789F-40B9-AA41-0ECA706B0207}"/>
              </a:ext>
            </a:extLst>
          </p:cNvPr>
          <p:cNvSpPr/>
          <p:nvPr/>
        </p:nvSpPr>
        <p:spPr>
          <a:xfrm>
            <a:off x="6573741" y="2128009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1A0987A-6D3B-4D6D-87E7-89B30CD831CA}"/>
              </a:ext>
            </a:extLst>
          </p:cNvPr>
          <p:cNvSpPr/>
          <p:nvPr/>
        </p:nvSpPr>
        <p:spPr>
          <a:xfrm>
            <a:off x="7561069" y="2128009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078A50A-7D93-4B13-AF1C-544F71142CCE}"/>
              </a:ext>
            </a:extLst>
          </p:cNvPr>
          <p:cNvSpPr/>
          <p:nvPr/>
        </p:nvSpPr>
        <p:spPr>
          <a:xfrm>
            <a:off x="5586413" y="261978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FCFF55B-B8C8-435D-B144-ABAE249238F3}"/>
              </a:ext>
            </a:extLst>
          </p:cNvPr>
          <p:cNvSpPr/>
          <p:nvPr/>
        </p:nvSpPr>
        <p:spPr>
          <a:xfrm>
            <a:off x="6573741" y="261978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E7DC647-4062-47D7-8494-F7DFF4F61B43}"/>
              </a:ext>
            </a:extLst>
          </p:cNvPr>
          <p:cNvSpPr/>
          <p:nvPr/>
        </p:nvSpPr>
        <p:spPr>
          <a:xfrm>
            <a:off x="7561069" y="261978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BE52887-C017-4810-8257-C46004DD4BEF}"/>
              </a:ext>
            </a:extLst>
          </p:cNvPr>
          <p:cNvSpPr/>
          <p:nvPr/>
        </p:nvSpPr>
        <p:spPr>
          <a:xfrm>
            <a:off x="5586413" y="311156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9D590F1-8EFA-424F-8496-E0F920E79A76}"/>
              </a:ext>
            </a:extLst>
          </p:cNvPr>
          <p:cNvSpPr/>
          <p:nvPr/>
        </p:nvSpPr>
        <p:spPr>
          <a:xfrm>
            <a:off x="6573741" y="311156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E74E7BF-5914-4E89-BA78-00EAF95BC340}"/>
              </a:ext>
            </a:extLst>
          </p:cNvPr>
          <p:cNvSpPr/>
          <p:nvPr/>
        </p:nvSpPr>
        <p:spPr>
          <a:xfrm>
            <a:off x="7561069" y="311156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F3FE572-C5CD-49FC-B75B-9171F28E94B2}"/>
                  </a:ext>
                </a:extLst>
              </p:cNvPr>
              <p:cNvSpPr txBox="1"/>
              <p:nvPr/>
            </p:nvSpPr>
            <p:spPr>
              <a:xfrm>
                <a:off x="2172907" y="4033850"/>
                <a:ext cx="27557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F3FE572-C5CD-49FC-B75B-9171F28E94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4033850"/>
                <a:ext cx="2755754" cy="369332"/>
              </a:xfrm>
              <a:prstGeom prst="rect">
                <a:avLst/>
              </a:prstGeom>
              <a:blipFill>
                <a:blip r:embed="rId11"/>
                <a:stretch>
                  <a:fillRect l="-1545" r="-1545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742A305-1A77-4054-8A13-E76C27690A34}"/>
                  </a:ext>
                </a:extLst>
              </p:cNvPr>
              <p:cNvSpPr txBox="1"/>
              <p:nvPr/>
            </p:nvSpPr>
            <p:spPr>
              <a:xfrm>
                <a:off x="1102806" y="4008103"/>
                <a:ext cx="1070101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742A305-1A77-4054-8A13-E76C27690A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2806" y="4008103"/>
                <a:ext cx="1070101" cy="82381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96052A2-71B2-458B-8DD2-5CE48B5B9A5C}"/>
                  </a:ext>
                </a:extLst>
              </p:cNvPr>
              <p:cNvSpPr txBox="1"/>
              <p:nvPr/>
            </p:nvSpPr>
            <p:spPr>
              <a:xfrm>
                <a:off x="2172907" y="4405986"/>
                <a:ext cx="27557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96052A2-71B2-458B-8DD2-5CE48B5B9A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4405986"/>
                <a:ext cx="2755754" cy="369332"/>
              </a:xfrm>
              <a:prstGeom prst="rect">
                <a:avLst/>
              </a:prstGeom>
              <a:blipFill>
                <a:blip r:embed="rId13"/>
                <a:stretch>
                  <a:fillRect l="-1545" r="-1545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F7FD0FD-DFDB-4AA8-B863-359C7E5FE34B}"/>
                  </a:ext>
                </a:extLst>
              </p:cNvPr>
              <p:cNvSpPr txBox="1"/>
              <p:nvPr/>
            </p:nvSpPr>
            <p:spPr>
              <a:xfrm>
                <a:off x="919188" y="5152864"/>
                <a:ext cx="902140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ko-KR" alt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0.5,0.5,0.7</m:t>
                          </m:r>
                        </m:e>
                      </m:d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0.5,0.5,0.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800" b="0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F7FD0FD-DFDB-4AA8-B863-359C7E5FE3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188" y="5152864"/>
                <a:ext cx="9021405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0551895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연쇄법칙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연쇄법칙이란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?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28F5B39-6504-43EC-9E6C-8F9ACCE46DD5}"/>
                  </a:ext>
                </a:extLst>
              </p:cNvPr>
              <p:cNvSpPr txBox="1"/>
              <p:nvPr/>
            </p:nvSpPr>
            <p:spPr>
              <a:xfrm>
                <a:off x="5456201" y="1536044"/>
                <a:ext cx="100610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28F5B39-6504-43EC-9E6C-8F9ACCE46D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6201" y="1536044"/>
                <a:ext cx="1006109" cy="369332"/>
              </a:xfrm>
              <a:prstGeom prst="rect">
                <a:avLst/>
              </a:prstGeom>
              <a:blipFill>
                <a:blip r:embed="rId3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EA6278B-C20C-42AB-B312-C0FE87141B25}"/>
                  </a:ext>
                </a:extLst>
              </p:cNvPr>
              <p:cNvSpPr txBox="1"/>
              <p:nvPr/>
            </p:nvSpPr>
            <p:spPr>
              <a:xfrm>
                <a:off x="1249961" y="1536044"/>
                <a:ext cx="183915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EA6278B-C20C-42AB-B312-C0FE87141B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9961" y="1536044"/>
                <a:ext cx="1839157" cy="369332"/>
              </a:xfrm>
              <a:prstGeom prst="rect">
                <a:avLst/>
              </a:prstGeom>
              <a:blipFill>
                <a:blip r:embed="rId4"/>
                <a:stretch>
                  <a:fillRect b="-327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C8C7A9-67A2-46F4-AC37-254786F5F239}"/>
                  </a:ext>
                </a:extLst>
              </p:cNvPr>
              <p:cNvSpPr txBox="1"/>
              <p:nvPr/>
            </p:nvSpPr>
            <p:spPr>
              <a:xfrm>
                <a:off x="5456200" y="2078588"/>
                <a:ext cx="167154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C8C7A9-67A2-46F4-AC37-254786F5F2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6200" y="2078588"/>
                <a:ext cx="1671548" cy="369332"/>
              </a:xfrm>
              <a:prstGeom prst="rect">
                <a:avLst/>
              </a:prstGeom>
              <a:blipFill>
                <a:blip r:embed="rId5"/>
                <a:stretch>
                  <a:fillRect r="-3285" b="-327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8DA4AD7-B58C-4D1B-BB9D-AA71B7B7F395}"/>
                  </a:ext>
                </a:extLst>
              </p:cNvPr>
              <p:cNvSpPr txBox="1"/>
              <p:nvPr/>
            </p:nvSpPr>
            <p:spPr>
              <a:xfrm>
                <a:off x="1249961" y="2166944"/>
                <a:ext cx="1680268" cy="7023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8DA4AD7-B58C-4D1B-BB9D-AA71B7B7F3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9961" y="2166944"/>
                <a:ext cx="1680268" cy="70230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E13CE76-BA74-433B-B363-99BF106A7A32}"/>
                  </a:ext>
                </a:extLst>
              </p:cNvPr>
              <p:cNvSpPr txBox="1"/>
              <p:nvPr/>
            </p:nvSpPr>
            <p:spPr>
              <a:xfrm>
                <a:off x="1226832" y="3117885"/>
                <a:ext cx="2716385" cy="7023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E13CE76-BA74-433B-B363-99BF106A7A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6832" y="3117885"/>
                <a:ext cx="2716385" cy="70230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3CEA3FC-02B7-44E7-9E3E-7B86BFC9F784}"/>
                  </a:ext>
                </a:extLst>
              </p:cNvPr>
              <p:cNvSpPr txBox="1"/>
              <p:nvPr/>
            </p:nvSpPr>
            <p:spPr>
              <a:xfrm>
                <a:off x="1249961" y="4096888"/>
                <a:ext cx="14808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3CEA3FC-02B7-44E7-9E3E-7B86BFC9F7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9961" y="4096888"/>
                <a:ext cx="1480854" cy="369332"/>
              </a:xfrm>
              <a:prstGeom prst="rect">
                <a:avLst/>
              </a:prstGeom>
              <a:blipFill>
                <a:blip r:embed="rId8"/>
                <a:stretch>
                  <a:fillRect b="-327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88153D7-6BE2-4C10-A15D-6328B657C2F4}"/>
                  </a:ext>
                </a:extLst>
              </p:cNvPr>
              <p:cNvSpPr txBox="1"/>
              <p:nvPr/>
            </p:nvSpPr>
            <p:spPr>
              <a:xfrm>
                <a:off x="1226832" y="4712661"/>
                <a:ext cx="131093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88153D7-6BE2-4C10-A15D-6328B657C2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6832" y="4712661"/>
                <a:ext cx="1310936" cy="369332"/>
              </a:xfrm>
              <a:prstGeom prst="rect">
                <a:avLst/>
              </a:prstGeom>
              <a:blipFill>
                <a:blip r:embed="rId9"/>
                <a:stretch>
                  <a:fillRect l="-930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C7B0FF9-63FB-4083-9843-620AF4AAB312}"/>
                  </a:ext>
                </a:extLst>
              </p:cNvPr>
              <p:cNvSpPr txBox="1"/>
              <p:nvPr/>
            </p:nvSpPr>
            <p:spPr>
              <a:xfrm>
                <a:off x="5456200" y="2869252"/>
                <a:ext cx="3178113" cy="7023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=2(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C7B0FF9-63FB-4083-9843-620AF4AAB3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6200" y="2869252"/>
                <a:ext cx="3178113" cy="70230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0E239F5-D3BC-4638-B416-C6E6259CE0CC}"/>
                  </a:ext>
                </a:extLst>
              </p:cNvPr>
              <p:cNvSpPr txBox="1"/>
              <p:nvPr/>
            </p:nvSpPr>
            <p:spPr>
              <a:xfrm>
                <a:off x="5511065" y="3851821"/>
                <a:ext cx="1195199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0E239F5-D3BC-4638-B416-C6E6259CE0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1065" y="3851821"/>
                <a:ext cx="1195199" cy="70224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D555D8B-3161-400C-86C5-0BD01870DD44}"/>
                  </a:ext>
                </a:extLst>
              </p:cNvPr>
              <p:cNvSpPr txBox="1"/>
              <p:nvPr/>
            </p:nvSpPr>
            <p:spPr>
              <a:xfrm>
                <a:off x="5511065" y="4778413"/>
                <a:ext cx="1084335" cy="7023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D555D8B-3161-400C-86C5-0BD01870DD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1065" y="4778413"/>
                <a:ext cx="1084335" cy="70230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2732180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연쇄법칙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연쇄법칙이란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?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28F5B39-6504-43EC-9E6C-8F9ACCE46DD5}"/>
                  </a:ext>
                </a:extLst>
              </p:cNvPr>
              <p:cNvSpPr txBox="1"/>
              <p:nvPr/>
            </p:nvSpPr>
            <p:spPr>
              <a:xfrm>
                <a:off x="6998489" y="1560428"/>
                <a:ext cx="100610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28F5B39-6504-43EC-9E6C-8F9ACCE46D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8489" y="1560428"/>
                <a:ext cx="1006109" cy="369332"/>
              </a:xfrm>
              <a:prstGeom prst="rect">
                <a:avLst/>
              </a:prstGeom>
              <a:blipFill>
                <a:blip r:embed="rId3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C8C7A9-67A2-46F4-AC37-254786F5F239}"/>
                  </a:ext>
                </a:extLst>
              </p:cNvPr>
              <p:cNvSpPr txBox="1"/>
              <p:nvPr/>
            </p:nvSpPr>
            <p:spPr>
              <a:xfrm>
                <a:off x="6998488" y="2102972"/>
                <a:ext cx="167154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C8C7A9-67A2-46F4-AC37-254786F5F2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8488" y="2102972"/>
                <a:ext cx="1671548" cy="369332"/>
              </a:xfrm>
              <a:prstGeom prst="rect">
                <a:avLst/>
              </a:prstGeom>
              <a:blipFill>
                <a:blip r:embed="rId4"/>
                <a:stretch>
                  <a:fillRect r="-3285" b="-327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C7B0FF9-63FB-4083-9843-620AF4AAB312}"/>
                  </a:ext>
                </a:extLst>
              </p:cNvPr>
              <p:cNvSpPr txBox="1"/>
              <p:nvPr/>
            </p:nvSpPr>
            <p:spPr>
              <a:xfrm>
                <a:off x="6998488" y="2893636"/>
                <a:ext cx="3178113" cy="7023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=2(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C7B0FF9-63FB-4083-9843-620AF4AAB3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8488" y="2893636"/>
                <a:ext cx="3178113" cy="70230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0E239F5-D3BC-4638-B416-C6E6259CE0CC}"/>
                  </a:ext>
                </a:extLst>
              </p:cNvPr>
              <p:cNvSpPr txBox="1"/>
              <p:nvPr/>
            </p:nvSpPr>
            <p:spPr>
              <a:xfrm>
                <a:off x="7053353" y="3876205"/>
                <a:ext cx="1195199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0E239F5-D3BC-4638-B416-C6E6259CE0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3353" y="3876205"/>
                <a:ext cx="1195199" cy="70224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D555D8B-3161-400C-86C5-0BD01870DD44}"/>
                  </a:ext>
                </a:extLst>
              </p:cNvPr>
              <p:cNvSpPr txBox="1"/>
              <p:nvPr/>
            </p:nvSpPr>
            <p:spPr>
              <a:xfrm>
                <a:off x="7053353" y="4802797"/>
                <a:ext cx="1084335" cy="7023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D555D8B-3161-400C-86C5-0BD01870DD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3353" y="4802797"/>
                <a:ext cx="1084335" cy="70230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타원 14">
            <a:extLst>
              <a:ext uri="{FF2B5EF4-FFF2-40B4-BE49-F238E27FC236}">
                <a16:creationId xmlns:a16="http://schemas.microsoft.com/office/drawing/2014/main" id="{244EF195-CCBB-41C1-8BAA-5E2E49A652F3}"/>
              </a:ext>
            </a:extLst>
          </p:cNvPr>
          <p:cNvSpPr/>
          <p:nvPr/>
        </p:nvSpPr>
        <p:spPr>
          <a:xfrm>
            <a:off x="3906806" y="1759757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2F0489A6-2CB4-40BB-8880-558A73B8553D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1322444" y="1430989"/>
            <a:ext cx="861852" cy="4180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EFC34934-EE3C-4C1A-9C8E-5F6156FE7A8F}"/>
              </a:ext>
            </a:extLst>
          </p:cNvPr>
          <p:cNvCxnSpPr>
            <a:cxnSpLocks/>
            <a:stCxn id="15" idx="6"/>
          </p:cNvCxnSpPr>
          <p:nvPr/>
        </p:nvCxnSpPr>
        <p:spPr>
          <a:xfrm>
            <a:off x="4516406" y="2064557"/>
            <a:ext cx="1408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DED8360-DB98-414C-BBF7-EEFB3BF51992}"/>
                  </a:ext>
                </a:extLst>
              </p:cNvPr>
              <p:cNvSpPr txBox="1"/>
              <p:nvPr/>
            </p:nvSpPr>
            <p:spPr>
              <a:xfrm>
                <a:off x="3865426" y="1871563"/>
                <a:ext cx="70641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∗∗2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DED8360-DB98-414C-BBF7-EEFB3BF519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5426" y="1871563"/>
                <a:ext cx="706412" cy="369332"/>
              </a:xfrm>
              <a:prstGeom prst="rect">
                <a:avLst/>
              </a:prstGeom>
              <a:blipFill>
                <a:blip r:embed="rId8"/>
                <a:stretch>
                  <a:fillRect r="-3448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09DEDC21-EA44-4145-BF87-F30088E8E595}"/>
              </a:ext>
            </a:extLst>
          </p:cNvPr>
          <p:cNvCxnSpPr>
            <a:cxnSpLocks/>
            <a:stCxn id="32" idx="6"/>
            <a:endCxn id="15" idx="2"/>
          </p:cNvCxnSpPr>
          <p:nvPr/>
        </p:nvCxnSpPr>
        <p:spPr>
          <a:xfrm>
            <a:off x="2704622" y="2064557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87E05D07-28C7-48F8-8C7D-03644C27076A}"/>
              </a:ext>
            </a:extLst>
          </p:cNvPr>
          <p:cNvCxnSpPr>
            <a:cxnSpLocks/>
            <a:endCxn id="32" idx="3"/>
          </p:cNvCxnSpPr>
          <p:nvPr/>
        </p:nvCxnSpPr>
        <p:spPr>
          <a:xfrm flipV="1">
            <a:off x="1322444" y="2280083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>
            <a:extLst>
              <a:ext uri="{FF2B5EF4-FFF2-40B4-BE49-F238E27FC236}">
                <a16:creationId xmlns:a16="http://schemas.microsoft.com/office/drawing/2014/main" id="{08B321FB-B80E-43DF-B22A-75CA61A961F5}"/>
              </a:ext>
            </a:extLst>
          </p:cNvPr>
          <p:cNvSpPr/>
          <p:nvPr/>
        </p:nvSpPr>
        <p:spPr>
          <a:xfrm>
            <a:off x="2095022" y="1759757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18A3ABF-EB79-4788-BF6E-5B369E1FBFDD}"/>
                  </a:ext>
                </a:extLst>
              </p:cNvPr>
              <p:cNvSpPr txBox="1"/>
              <p:nvPr/>
            </p:nvSpPr>
            <p:spPr>
              <a:xfrm>
                <a:off x="2211025" y="1879891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18A3ABF-EB79-4788-BF6E-5B369E1FBF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1025" y="1879891"/>
                <a:ext cx="399147" cy="369332"/>
              </a:xfrm>
              <a:prstGeom prst="rect">
                <a:avLst/>
              </a:prstGeom>
              <a:blipFill>
                <a:blip r:embed="rId9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8C8DD21-5FB3-484A-B057-B24603E53646}"/>
                  </a:ext>
                </a:extLst>
              </p:cNvPr>
              <p:cNvSpPr txBox="1"/>
              <p:nvPr/>
            </p:nvSpPr>
            <p:spPr>
              <a:xfrm>
                <a:off x="1507336" y="1175233"/>
                <a:ext cx="3427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8C8DD21-5FB3-484A-B057-B24603E536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7336" y="1175233"/>
                <a:ext cx="342723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E816C45-BB0E-4C16-BB4B-76BDC505F6E8}"/>
                  </a:ext>
                </a:extLst>
              </p:cNvPr>
              <p:cNvSpPr txBox="1"/>
              <p:nvPr/>
            </p:nvSpPr>
            <p:spPr>
              <a:xfrm>
                <a:off x="1420949" y="2249223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E816C45-BB0E-4C16-BB4B-76BDC505F6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0949" y="2249223"/>
                <a:ext cx="346697" cy="369332"/>
              </a:xfrm>
              <a:prstGeom prst="rect">
                <a:avLst/>
              </a:prstGeom>
              <a:blipFill>
                <a:blip r:embed="rId11"/>
                <a:stretch>
                  <a:fillRect l="-7018" r="-5263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11AFCB9-A85E-48D3-BBF1-CD4399BA73FF}"/>
                  </a:ext>
                </a:extLst>
              </p:cNvPr>
              <p:cNvSpPr txBox="1"/>
              <p:nvPr/>
            </p:nvSpPr>
            <p:spPr>
              <a:xfrm>
                <a:off x="3073408" y="1662960"/>
                <a:ext cx="29924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11AFCB9-A85E-48D3-BBF1-CD4399BA73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3408" y="1662960"/>
                <a:ext cx="299249" cy="369332"/>
              </a:xfrm>
              <a:prstGeom prst="rect">
                <a:avLst/>
              </a:prstGeom>
              <a:blipFill>
                <a:blip r:embed="rId12"/>
                <a:stretch>
                  <a:fillRect l="-2041" r="-2041" b="-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821C9268-9353-4C40-A4DE-DD543F074B70}"/>
                  </a:ext>
                </a:extLst>
              </p:cNvPr>
              <p:cNvSpPr txBox="1"/>
              <p:nvPr/>
            </p:nvSpPr>
            <p:spPr>
              <a:xfrm>
                <a:off x="5088026" y="1695225"/>
                <a:ext cx="32425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821C9268-9353-4C40-A4DE-DD543F074B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8026" y="1695225"/>
                <a:ext cx="324256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460FB6C1-A069-46A6-AEE7-C3159AEF3841}"/>
              </a:ext>
            </a:extLst>
          </p:cNvPr>
          <p:cNvCxnSpPr>
            <a:cxnSpLocks/>
          </p:cNvCxnSpPr>
          <p:nvPr/>
        </p:nvCxnSpPr>
        <p:spPr>
          <a:xfrm flipH="1">
            <a:off x="4516406" y="2187448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E5B4FC6F-B170-45FC-8139-F71DBE2AF86C}"/>
              </a:ext>
            </a:extLst>
          </p:cNvPr>
          <p:cNvCxnSpPr>
            <a:cxnSpLocks/>
          </p:cNvCxnSpPr>
          <p:nvPr/>
        </p:nvCxnSpPr>
        <p:spPr>
          <a:xfrm flipH="1">
            <a:off x="2691384" y="2187448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DD6B19F-E62C-48BD-B541-DCE47E9A9089}"/>
                  </a:ext>
                </a:extLst>
              </p:cNvPr>
              <p:cNvSpPr txBox="1"/>
              <p:nvPr/>
            </p:nvSpPr>
            <p:spPr>
              <a:xfrm>
                <a:off x="4972605" y="2240895"/>
                <a:ext cx="495777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DD6B19F-E62C-48BD-B541-DCE47E9A90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2605" y="2240895"/>
                <a:ext cx="495777" cy="702244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FAA0049-9D80-4D0C-9316-0495924B238B}"/>
                  </a:ext>
                </a:extLst>
              </p:cNvPr>
              <p:cNvSpPr txBox="1"/>
              <p:nvPr/>
            </p:nvSpPr>
            <p:spPr>
              <a:xfrm>
                <a:off x="2884880" y="2271908"/>
                <a:ext cx="872931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FAA0049-9D80-4D0C-9316-0495924B23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4880" y="2271908"/>
                <a:ext cx="872931" cy="702244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EA113F73-A4A7-4EF7-879C-4DC1A6C9B980}"/>
              </a:ext>
            </a:extLst>
          </p:cNvPr>
          <p:cNvCxnSpPr>
            <a:cxnSpLocks/>
          </p:cNvCxnSpPr>
          <p:nvPr/>
        </p:nvCxnSpPr>
        <p:spPr>
          <a:xfrm flipH="1" flipV="1">
            <a:off x="1237100" y="1522476"/>
            <a:ext cx="857922" cy="425264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1EC1070-661A-4752-B8E9-4BBBB1752854}"/>
                  </a:ext>
                </a:extLst>
              </p:cNvPr>
              <p:cNvSpPr txBox="1"/>
              <p:nvPr/>
            </p:nvSpPr>
            <p:spPr>
              <a:xfrm rot="1800000">
                <a:off x="668962" y="1559964"/>
                <a:ext cx="951093" cy="5266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f>
                        <m:fPr>
                          <m:ctrl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f>
                        <m:fPr>
                          <m:ctrl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1EC1070-661A-4752-B8E9-4BBBB17528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00000">
                <a:off x="668962" y="1559964"/>
                <a:ext cx="951093" cy="526683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타원 45">
            <a:extLst>
              <a:ext uri="{FF2B5EF4-FFF2-40B4-BE49-F238E27FC236}">
                <a16:creationId xmlns:a16="http://schemas.microsoft.com/office/drawing/2014/main" id="{F98E8581-217F-4943-8852-4B4A82211427}"/>
              </a:ext>
            </a:extLst>
          </p:cNvPr>
          <p:cNvSpPr/>
          <p:nvPr/>
        </p:nvSpPr>
        <p:spPr>
          <a:xfrm>
            <a:off x="3942557" y="4141170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24624FB2-645D-45FC-A68A-AAF70A4A3C31}"/>
              </a:ext>
            </a:extLst>
          </p:cNvPr>
          <p:cNvCxnSpPr>
            <a:cxnSpLocks/>
            <a:endCxn id="52" idx="1"/>
          </p:cNvCxnSpPr>
          <p:nvPr/>
        </p:nvCxnSpPr>
        <p:spPr>
          <a:xfrm>
            <a:off x="1358195" y="3812402"/>
            <a:ext cx="861852" cy="4180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89D2D44F-B59C-41ED-9432-401821D5196F}"/>
              </a:ext>
            </a:extLst>
          </p:cNvPr>
          <p:cNvCxnSpPr>
            <a:cxnSpLocks/>
            <a:stCxn id="46" idx="6"/>
          </p:cNvCxnSpPr>
          <p:nvPr/>
        </p:nvCxnSpPr>
        <p:spPr>
          <a:xfrm>
            <a:off x="4552157" y="4445970"/>
            <a:ext cx="1408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837CCE51-CE56-41A8-A87E-8CB8C578A780}"/>
                  </a:ext>
                </a:extLst>
              </p:cNvPr>
              <p:cNvSpPr txBox="1"/>
              <p:nvPr/>
            </p:nvSpPr>
            <p:spPr>
              <a:xfrm>
                <a:off x="3901177" y="4252976"/>
                <a:ext cx="70641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∗∗2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837CCE51-CE56-41A8-A87E-8CB8C578A7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1177" y="4252976"/>
                <a:ext cx="706412" cy="369332"/>
              </a:xfrm>
              <a:prstGeom prst="rect">
                <a:avLst/>
              </a:prstGeom>
              <a:blipFill>
                <a:blip r:embed="rId17"/>
                <a:stretch>
                  <a:fillRect r="-2586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707A1902-1472-499E-8814-D540E842EC5F}"/>
              </a:ext>
            </a:extLst>
          </p:cNvPr>
          <p:cNvCxnSpPr>
            <a:cxnSpLocks/>
            <a:stCxn id="52" idx="6"/>
            <a:endCxn id="46" idx="2"/>
          </p:cNvCxnSpPr>
          <p:nvPr/>
        </p:nvCxnSpPr>
        <p:spPr>
          <a:xfrm>
            <a:off x="2740373" y="4445970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86D22332-F0F6-4933-BF50-E59F5FF36538}"/>
              </a:ext>
            </a:extLst>
          </p:cNvPr>
          <p:cNvCxnSpPr>
            <a:cxnSpLocks/>
            <a:endCxn id="52" idx="3"/>
          </p:cNvCxnSpPr>
          <p:nvPr/>
        </p:nvCxnSpPr>
        <p:spPr>
          <a:xfrm flipV="1">
            <a:off x="1358195" y="4661496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타원 51">
            <a:extLst>
              <a:ext uri="{FF2B5EF4-FFF2-40B4-BE49-F238E27FC236}">
                <a16:creationId xmlns:a16="http://schemas.microsoft.com/office/drawing/2014/main" id="{B9606ED9-DF06-4F2B-8FAE-E640A7CFBF60}"/>
              </a:ext>
            </a:extLst>
          </p:cNvPr>
          <p:cNvSpPr/>
          <p:nvPr/>
        </p:nvSpPr>
        <p:spPr>
          <a:xfrm>
            <a:off x="2130773" y="4141170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61F10C5-6076-4CED-A5B0-7235B486D54B}"/>
                  </a:ext>
                </a:extLst>
              </p:cNvPr>
              <p:cNvSpPr txBox="1"/>
              <p:nvPr/>
            </p:nvSpPr>
            <p:spPr>
              <a:xfrm>
                <a:off x="2246776" y="4261304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61F10C5-6076-4CED-A5B0-7235B486D5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6776" y="4261304"/>
                <a:ext cx="399147" cy="369332"/>
              </a:xfrm>
              <a:prstGeom prst="rect">
                <a:avLst/>
              </a:prstGeom>
              <a:blipFill>
                <a:blip r:embed="rId18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AC83438B-DB5F-4EB5-9A58-138ECBB26476}"/>
                  </a:ext>
                </a:extLst>
              </p:cNvPr>
              <p:cNvSpPr txBox="1"/>
              <p:nvPr/>
            </p:nvSpPr>
            <p:spPr>
              <a:xfrm>
                <a:off x="1543087" y="3556646"/>
                <a:ext cx="3427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AC83438B-DB5F-4EB5-9A58-138ECBB264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3087" y="3556646"/>
                <a:ext cx="342723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FC97F099-2B98-4786-A4EC-69F75C31583D}"/>
                  </a:ext>
                </a:extLst>
              </p:cNvPr>
              <p:cNvSpPr txBox="1"/>
              <p:nvPr/>
            </p:nvSpPr>
            <p:spPr>
              <a:xfrm>
                <a:off x="1456700" y="4630636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FC97F099-2B98-4786-A4EC-69F75C3158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6700" y="4630636"/>
                <a:ext cx="346697" cy="369332"/>
              </a:xfrm>
              <a:prstGeom prst="rect">
                <a:avLst/>
              </a:prstGeom>
              <a:blipFill>
                <a:blip r:embed="rId20"/>
                <a:stretch>
                  <a:fillRect l="-7018" r="-526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C07E9E0-EE5C-44C9-B9EF-223C338C4B96}"/>
                  </a:ext>
                </a:extLst>
              </p:cNvPr>
              <p:cNvSpPr txBox="1"/>
              <p:nvPr/>
            </p:nvSpPr>
            <p:spPr>
              <a:xfrm>
                <a:off x="3109159" y="4044373"/>
                <a:ext cx="29924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C07E9E0-EE5C-44C9-B9EF-223C338C4B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9159" y="4044373"/>
                <a:ext cx="299249" cy="369332"/>
              </a:xfrm>
              <a:prstGeom prst="rect">
                <a:avLst/>
              </a:prstGeom>
              <a:blipFill>
                <a:blip r:embed="rId21"/>
                <a:stretch>
                  <a:fillRect l="-2041" r="-2041" b="-327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4FB4837C-42B6-49E6-912D-D2B9409CDAA7}"/>
                  </a:ext>
                </a:extLst>
              </p:cNvPr>
              <p:cNvSpPr txBox="1"/>
              <p:nvPr/>
            </p:nvSpPr>
            <p:spPr>
              <a:xfrm>
                <a:off x="5123777" y="4076638"/>
                <a:ext cx="32425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4FB4837C-42B6-49E6-912D-D2B9409CDA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3777" y="4076638"/>
                <a:ext cx="324256" cy="36933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E5E25E3D-908A-459B-B6DF-E273F285E6CA}"/>
              </a:ext>
            </a:extLst>
          </p:cNvPr>
          <p:cNvCxnSpPr>
            <a:cxnSpLocks/>
          </p:cNvCxnSpPr>
          <p:nvPr/>
        </p:nvCxnSpPr>
        <p:spPr>
          <a:xfrm flipH="1">
            <a:off x="4552157" y="4568861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E19C6F4D-07F9-403F-98B8-06C4D0829A78}"/>
              </a:ext>
            </a:extLst>
          </p:cNvPr>
          <p:cNvCxnSpPr>
            <a:cxnSpLocks/>
          </p:cNvCxnSpPr>
          <p:nvPr/>
        </p:nvCxnSpPr>
        <p:spPr>
          <a:xfrm flipH="1">
            <a:off x="2727135" y="4568861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6885EFDB-6E79-471A-A432-852B3939D982}"/>
                  </a:ext>
                </a:extLst>
              </p:cNvPr>
              <p:cNvSpPr txBox="1"/>
              <p:nvPr/>
            </p:nvSpPr>
            <p:spPr>
              <a:xfrm>
                <a:off x="5123777" y="4661496"/>
                <a:ext cx="3398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6885EFDB-6E79-471A-A432-852B3939D9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3777" y="4661496"/>
                <a:ext cx="339837" cy="369332"/>
              </a:xfrm>
              <a:prstGeom prst="rect">
                <a:avLst/>
              </a:prstGeom>
              <a:blipFill>
                <a:blip r:embed="rId23"/>
                <a:stretch>
                  <a:fillRect l="-7273" r="-7273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CA0CBDD9-188E-4939-9500-464532047938}"/>
                  </a:ext>
                </a:extLst>
              </p:cNvPr>
              <p:cNvSpPr txBox="1"/>
              <p:nvPr/>
            </p:nvSpPr>
            <p:spPr>
              <a:xfrm>
                <a:off x="2920631" y="4653321"/>
                <a:ext cx="9249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CA0CBDD9-188E-4939-9500-4645320479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0631" y="4653321"/>
                <a:ext cx="924997" cy="369332"/>
              </a:xfrm>
              <a:prstGeom prst="rect">
                <a:avLst/>
              </a:prstGeom>
              <a:blipFill>
                <a:blip r:embed="rId24"/>
                <a:stretch>
                  <a:fillRect l="-1974" r="-1974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0123ACBF-C2C8-4E19-A475-846205A1F03D}"/>
              </a:ext>
            </a:extLst>
          </p:cNvPr>
          <p:cNvCxnSpPr>
            <a:cxnSpLocks/>
          </p:cNvCxnSpPr>
          <p:nvPr/>
        </p:nvCxnSpPr>
        <p:spPr>
          <a:xfrm flipH="1" flipV="1">
            <a:off x="1272851" y="3903889"/>
            <a:ext cx="857922" cy="425264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C76C21F4-D17D-470B-BCFC-53D1AA0EEE0A}"/>
                  </a:ext>
                </a:extLst>
              </p:cNvPr>
              <p:cNvSpPr txBox="1"/>
              <p:nvPr/>
            </p:nvSpPr>
            <p:spPr>
              <a:xfrm>
                <a:off x="2692928" y="5104638"/>
                <a:ext cx="131196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C76C21F4-D17D-470B-BCFC-53D1AA0EEE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2928" y="5104638"/>
                <a:ext cx="1311961" cy="369332"/>
              </a:xfrm>
              <a:prstGeom prst="rect">
                <a:avLst/>
              </a:prstGeom>
              <a:blipFill>
                <a:blip r:embed="rId25"/>
                <a:stretch>
                  <a:fillRect l="-1395" r="-3721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D7640D71-6705-4587-A300-3730D3D8BA68}"/>
                  </a:ext>
                </a:extLst>
              </p:cNvPr>
              <p:cNvSpPr txBox="1"/>
              <p:nvPr/>
            </p:nvSpPr>
            <p:spPr>
              <a:xfrm rot="1800000">
                <a:off x="636036" y="4011360"/>
                <a:ext cx="131196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D7640D71-6705-4587-A300-3730D3D8BA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00000">
                <a:off x="636036" y="4011360"/>
                <a:ext cx="1311961" cy="369332"/>
              </a:xfrm>
              <a:prstGeom prst="rect">
                <a:avLst/>
              </a:prstGeom>
              <a:blipFill>
                <a:blip r:embed="rId26"/>
                <a:stretch>
                  <a:fillRect l="-1376" r="-2752" b="-130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751757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3542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계산그래프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연쇄법칙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5.7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오차역전파법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endParaRPr kumimoji="0" lang="ko-KR" altLang="en-US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오차역전파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855041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덧셈 노드의 미분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C8C7A9-67A2-46F4-AC37-254786F5F239}"/>
                  </a:ext>
                </a:extLst>
              </p:cNvPr>
              <p:cNvSpPr txBox="1"/>
              <p:nvPr/>
            </p:nvSpPr>
            <p:spPr>
              <a:xfrm>
                <a:off x="5907304" y="1109456"/>
                <a:ext cx="144007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C8C7A9-67A2-46F4-AC37-254786F5F2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7304" y="1109456"/>
                <a:ext cx="1440073" cy="369332"/>
              </a:xfrm>
              <a:prstGeom prst="rect">
                <a:avLst/>
              </a:prstGeom>
              <a:blipFill>
                <a:blip r:embed="rId3"/>
                <a:stretch>
                  <a:fillRect r="-1271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2F0489A6-2CB4-40BB-8880-558A73B8553D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1420949" y="1250108"/>
            <a:ext cx="763347" cy="598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09DEDC21-EA44-4145-BF87-F30088E8E595}"/>
              </a:ext>
            </a:extLst>
          </p:cNvPr>
          <p:cNvCxnSpPr>
            <a:cxnSpLocks/>
            <a:stCxn id="32" idx="6"/>
          </p:cNvCxnSpPr>
          <p:nvPr/>
        </p:nvCxnSpPr>
        <p:spPr>
          <a:xfrm>
            <a:off x="2704622" y="2064557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87E05D07-28C7-48F8-8C7D-03644C27076A}"/>
              </a:ext>
            </a:extLst>
          </p:cNvPr>
          <p:cNvCxnSpPr>
            <a:cxnSpLocks/>
            <a:endCxn id="32" idx="3"/>
          </p:cNvCxnSpPr>
          <p:nvPr/>
        </p:nvCxnSpPr>
        <p:spPr>
          <a:xfrm flipV="1">
            <a:off x="1322444" y="2280083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>
            <a:extLst>
              <a:ext uri="{FF2B5EF4-FFF2-40B4-BE49-F238E27FC236}">
                <a16:creationId xmlns:a16="http://schemas.microsoft.com/office/drawing/2014/main" id="{08B321FB-B80E-43DF-B22A-75CA61A961F5}"/>
              </a:ext>
            </a:extLst>
          </p:cNvPr>
          <p:cNvSpPr/>
          <p:nvPr/>
        </p:nvSpPr>
        <p:spPr>
          <a:xfrm>
            <a:off x="2095022" y="1759757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18A3ABF-EB79-4788-BF6E-5B369E1FBFDD}"/>
                  </a:ext>
                </a:extLst>
              </p:cNvPr>
              <p:cNvSpPr txBox="1"/>
              <p:nvPr/>
            </p:nvSpPr>
            <p:spPr>
              <a:xfrm>
                <a:off x="2211025" y="1879891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18A3ABF-EB79-4788-BF6E-5B369E1FBF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1025" y="1879891"/>
                <a:ext cx="399147" cy="369332"/>
              </a:xfrm>
              <a:prstGeom prst="rect">
                <a:avLst/>
              </a:prstGeom>
              <a:blipFill>
                <a:blip r:embed="rId4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8C8DD21-5FB3-484A-B057-B24603E53646}"/>
                  </a:ext>
                </a:extLst>
              </p:cNvPr>
              <p:cNvSpPr txBox="1"/>
              <p:nvPr/>
            </p:nvSpPr>
            <p:spPr>
              <a:xfrm>
                <a:off x="1582008" y="1058937"/>
                <a:ext cx="3427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8C8DD21-5FB3-484A-B057-B24603E536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2008" y="1058937"/>
                <a:ext cx="34272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E816C45-BB0E-4C16-BB4B-76BDC505F6E8}"/>
                  </a:ext>
                </a:extLst>
              </p:cNvPr>
              <p:cNvSpPr txBox="1"/>
              <p:nvPr/>
            </p:nvSpPr>
            <p:spPr>
              <a:xfrm>
                <a:off x="1420949" y="2249223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E816C45-BB0E-4C16-BB4B-76BDC505F6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0949" y="2249223"/>
                <a:ext cx="346697" cy="369332"/>
              </a:xfrm>
              <a:prstGeom prst="rect">
                <a:avLst/>
              </a:prstGeom>
              <a:blipFill>
                <a:blip r:embed="rId6"/>
                <a:stretch>
                  <a:fillRect l="-7018" r="-5263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11AFCB9-A85E-48D3-BBF1-CD4399BA73FF}"/>
                  </a:ext>
                </a:extLst>
              </p:cNvPr>
              <p:cNvSpPr txBox="1"/>
              <p:nvPr/>
            </p:nvSpPr>
            <p:spPr>
              <a:xfrm>
                <a:off x="3073408" y="1662960"/>
                <a:ext cx="3242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11AFCB9-A85E-48D3-BBF1-CD4399BA73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3408" y="1662960"/>
                <a:ext cx="324255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E5B4FC6F-B170-45FC-8139-F71DBE2AF86C}"/>
              </a:ext>
            </a:extLst>
          </p:cNvPr>
          <p:cNvCxnSpPr>
            <a:cxnSpLocks/>
          </p:cNvCxnSpPr>
          <p:nvPr/>
        </p:nvCxnSpPr>
        <p:spPr>
          <a:xfrm flipH="1">
            <a:off x="2803127" y="4151597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EA113F73-A4A7-4EF7-879C-4DC1A6C9B980}"/>
              </a:ext>
            </a:extLst>
          </p:cNvPr>
          <p:cNvCxnSpPr>
            <a:cxnSpLocks/>
          </p:cNvCxnSpPr>
          <p:nvPr/>
        </p:nvCxnSpPr>
        <p:spPr>
          <a:xfrm flipH="1" flipV="1">
            <a:off x="1519454" y="3358789"/>
            <a:ext cx="712129" cy="645132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타원 67">
            <a:extLst>
              <a:ext uri="{FF2B5EF4-FFF2-40B4-BE49-F238E27FC236}">
                <a16:creationId xmlns:a16="http://schemas.microsoft.com/office/drawing/2014/main" id="{D7DEA4D8-8F2D-4C86-817C-E5F800378AB7}"/>
              </a:ext>
            </a:extLst>
          </p:cNvPr>
          <p:cNvSpPr/>
          <p:nvPr/>
        </p:nvSpPr>
        <p:spPr>
          <a:xfrm>
            <a:off x="2193527" y="3854694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21B3BB6-6489-4B45-94D7-521221ED7346}"/>
                  </a:ext>
                </a:extLst>
              </p:cNvPr>
              <p:cNvSpPr txBox="1"/>
              <p:nvPr/>
            </p:nvSpPr>
            <p:spPr>
              <a:xfrm>
                <a:off x="2309530" y="3974828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21B3BB6-6489-4B45-94D7-521221ED73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530" y="3974828"/>
                <a:ext cx="399147" cy="369332"/>
              </a:xfrm>
              <a:prstGeom prst="rect">
                <a:avLst/>
              </a:prstGeom>
              <a:blipFill>
                <a:blip r:embed="rId8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D156225C-25EF-4A5A-8C76-7A407BB4F55E}"/>
                  </a:ext>
                </a:extLst>
              </p:cNvPr>
              <p:cNvSpPr txBox="1"/>
              <p:nvPr/>
            </p:nvSpPr>
            <p:spPr>
              <a:xfrm>
                <a:off x="1680513" y="3153874"/>
                <a:ext cx="3427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D156225C-25EF-4A5A-8C76-7A407BB4F5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0513" y="3153874"/>
                <a:ext cx="342723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D95CD9C-9174-4638-B9ED-AB33CC966873}"/>
                  </a:ext>
                </a:extLst>
              </p:cNvPr>
              <p:cNvSpPr txBox="1"/>
              <p:nvPr/>
            </p:nvSpPr>
            <p:spPr>
              <a:xfrm>
                <a:off x="1519454" y="4344160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D95CD9C-9174-4638-B9ED-AB33CC9668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9454" y="4344160"/>
                <a:ext cx="346697" cy="369332"/>
              </a:xfrm>
              <a:prstGeom prst="rect">
                <a:avLst/>
              </a:prstGeom>
              <a:blipFill>
                <a:blip r:embed="rId10"/>
                <a:stretch>
                  <a:fillRect l="-7018" r="-526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D7E0AC61-2DAF-4AD3-94ED-D51A32C93697}"/>
                  </a:ext>
                </a:extLst>
              </p:cNvPr>
              <p:cNvSpPr txBox="1"/>
              <p:nvPr/>
            </p:nvSpPr>
            <p:spPr>
              <a:xfrm>
                <a:off x="3171913" y="3757897"/>
                <a:ext cx="3242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D7E0AC61-2DAF-4AD3-94ED-D51A32C936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1913" y="3757897"/>
                <a:ext cx="324255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BC2E161F-F733-4BA8-8964-97C558BC190A}"/>
              </a:ext>
            </a:extLst>
          </p:cNvPr>
          <p:cNvCxnSpPr>
            <a:cxnSpLocks/>
            <a:stCxn id="68" idx="3"/>
          </p:cNvCxnSpPr>
          <p:nvPr/>
        </p:nvCxnSpPr>
        <p:spPr>
          <a:xfrm flipH="1">
            <a:off x="1409059" y="4375020"/>
            <a:ext cx="873742" cy="63352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6D7F025-8E2C-4DEB-B6BE-74B54FE036F0}"/>
                  </a:ext>
                </a:extLst>
              </p:cNvPr>
              <p:cNvSpPr txBox="1"/>
              <p:nvPr/>
            </p:nvSpPr>
            <p:spPr>
              <a:xfrm>
                <a:off x="3086151" y="4234287"/>
                <a:ext cx="511230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6D7F025-8E2C-4DEB-B6BE-74B54FE036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6151" y="4234287"/>
                <a:ext cx="511230" cy="70224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87A40413-8CD4-406D-8803-B1D0AA893018}"/>
                  </a:ext>
                </a:extLst>
              </p:cNvPr>
              <p:cNvSpPr txBox="1"/>
              <p:nvPr/>
            </p:nvSpPr>
            <p:spPr>
              <a:xfrm>
                <a:off x="878870" y="3443510"/>
                <a:ext cx="967060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87A40413-8CD4-406D-8803-B1D0AA8930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870" y="3443510"/>
                <a:ext cx="967060" cy="70224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E129FB81-DAD9-47BA-BC3E-79A1210B6FE9}"/>
                  </a:ext>
                </a:extLst>
              </p:cNvPr>
              <p:cNvSpPr txBox="1"/>
              <p:nvPr/>
            </p:nvSpPr>
            <p:spPr>
              <a:xfrm>
                <a:off x="1420949" y="4993353"/>
                <a:ext cx="967060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E129FB81-DAD9-47BA-BC3E-79A1210B6F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0949" y="4993353"/>
                <a:ext cx="967060" cy="702244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E8F972D5-541B-4E9F-A483-AC68F1F36CDD}"/>
                  </a:ext>
                </a:extLst>
              </p:cNvPr>
              <p:cNvSpPr txBox="1"/>
              <p:nvPr/>
            </p:nvSpPr>
            <p:spPr>
              <a:xfrm>
                <a:off x="5907304" y="1879891"/>
                <a:ext cx="1084336" cy="7023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E8F972D5-541B-4E9F-A483-AC68F1F36C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7304" y="1879891"/>
                <a:ext cx="1084336" cy="702308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3BB2AFA8-A893-49B9-8392-C87FDCFFC971}"/>
                  </a:ext>
                </a:extLst>
              </p:cNvPr>
              <p:cNvSpPr txBox="1"/>
              <p:nvPr/>
            </p:nvSpPr>
            <p:spPr>
              <a:xfrm>
                <a:off x="5907304" y="2885731"/>
                <a:ext cx="1088311" cy="7654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3BB2AFA8-A893-49B9-8392-C87FDCFFC9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7304" y="2885731"/>
                <a:ext cx="1088311" cy="76540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1324525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덧셈 노드의 미분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2F0489A6-2CB4-40BB-8880-558A73B8553D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2300533" y="1465264"/>
            <a:ext cx="763347" cy="598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09DEDC21-EA44-4145-BF87-F30088E8E595}"/>
              </a:ext>
            </a:extLst>
          </p:cNvPr>
          <p:cNvCxnSpPr>
            <a:cxnSpLocks/>
            <a:stCxn id="32" idx="6"/>
          </p:cNvCxnSpPr>
          <p:nvPr/>
        </p:nvCxnSpPr>
        <p:spPr>
          <a:xfrm>
            <a:off x="3584206" y="2279713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87E05D07-28C7-48F8-8C7D-03644C27076A}"/>
              </a:ext>
            </a:extLst>
          </p:cNvPr>
          <p:cNvCxnSpPr>
            <a:cxnSpLocks/>
            <a:endCxn id="32" idx="3"/>
          </p:cNvCxnSpPr>
          <p:nvPr/>
        </p:nvCxnSpPr>
        <p:spPr>
          <a:xfrm flipV="1">
            <a:off x="2202028" y="2495239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>
            <a:extLst>
              <a:ext uri="{FF2B5EF4-FFF2-40B4-BE49-F238E27FC236}">
                <a16:creationId xmlns:a16="http://schemas.microsoft.com/office/drawing/2014/main" id="{08B321FB-B80E-43DF-B22A-75CA61A961F5}"/>
              </a:ext>
            </a:extLst>
          </p:cNvPr>
          <p:cNvSpPr/>
          <p:nvPr/>
        </p:nvSpPr>
        <p:spPr>
          <a:xfrm>
            <a:off x="2974606" y="1974913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18A3ABF-EB79-4788-BF6E-5B369E1FBFDD}"/>
                  </a:ext>
                </a:extLst>
              </p:cNvPr>
              <p:cNvSpPr txBox="1"/>
              <p:nvPr/>
            </p:nvSpPr>
            <p:spPr>
              <a:xfrm>
                <a:off x="3090609" y="2095047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18A3ABF-EB79-4788-BF6E-5B369E1FBF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0609" y="2095047"/>
                <a:ext cx="399147" cy="369332"/>
              </a:xfrm>
              <a:prstGeom prst="rect">
                <a:avLst/>
              </a:prstGeom>
              <a:blipFill>
                <a:blip r:embed="rId3"/>
                <a:stretch>
                  <a:fillRect l="-3077" r="-3077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8C8DD21-5FB3-484A-B057-B24603E53646}"/>
                  </a:ext>
                </a:extLst>
              </p:cNvPr>
              <p:cNvSpPr txBox="1"/>
              <p:nvPr/>
            </p:nvSpPr>
            <p:spPr>
              <a:xfrm>
                <a:off x="2461592" y="1274093"/>
                <a:ext cx="3427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8C8DD21-5FB3-484A-B057-B24603E536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1592" y="1274093"/>
                <a:ext cx="342723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E816C45-BB0E-4C16-BB4B-76BDC505F6E8}"/>
                  </a:ext>
                </a:extLst>
              </p:cNvPr>
              <p:cNvSpPr txBox="1"/>
              <p:nvPr/>
            </p:nvSpPr>
            <p:spPr>
              <a:xfrm>
                <a:off x="2300533" y="2464379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E816C45-BB0E-4C16-BB4B-76BDC505F6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0533" y="2464379"/>
                <a:ext cx="346697" cy="369332"/>
              </a:xfrm>
              <a:prstGeom prst="rect">
                <a:avLst/>
              </a:prstGeom>
              <a:blipFill>
                <a:blip r:embed="rId5"/>
                <a:stretch>
                  <a:fillRect l="-7018" r="-5263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11AFCB9-A85E-48D3-BBF1-CD4399BA73FF}"/>
                  </a:ext>
                </a:extLst>
              </p:cNvPr>
              <p:cNvSpPr txBox="1"/>
              <p:nvPr/>
            </p:nvSpPr>
            <p:spPr>
              <a:xfrm>
                <a:off x="3952992" y="1878116"/>
                <a:ext cx="3242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11AFCB9-A85E-48D3-BBF1-CD4399BA73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2992" y="1878116"/>
                <a:ext cx="324255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E5B4FC6F-B170-45FC-8139-F71DBE2AF86C}"/>
              </a:ext>
            </a:extLst>
          </p:cNvPr>
          <p:cNvCxnSpPr>
            <a:cxnSpLocks/>
          </p:cNvCxnSpPr>
          <p:nvPr/>
        </p:nvCxnSpPr>
        <p:spPr>
          <a:xfrm flipH="1">
            <a:off x="7880112" y="4691996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EA113F73-A4A7-4EF7-879C-4DC1A6C9B980}"/>
              </a:ext>
            </a:extLst>
          </p:cNvPr>
          <p:cNvCxnSpPr>
            <a:cxnSpLocks/>
            <a:stCxn id="68" idx="1"/>
          </p:cNvCxnSpPr>
          <p:nvPr/>
        </p:nvCxnSpPr>
        <p:spPr>
          <a:xfrm flipH="1" flipV="1">
            <a:off x="6486044" y="3850844"/>
            <a:ext cx="873742" cy="63352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타원 67">
            <a:extLst>
              <a:ext uri="{FF2B5EF4-FFF2-40B4-BE49-F238E27FC236}">
                <a16:creationId xmlns:a16="http://schemas.microsoft.com/office/drawing/2014/main" id="{D7DEA4D8-8F2D-4C86-817C-E5F800378AB7}"/>
              </a:ext>
            </a:extLst>
          </p:cNvPr>
          <p:cNvSpPr/>
          <p:nvPr/>
        </p:nvSpPr>
        <p:spPr>
          <a:xfrm>
            <a:off x="7270512" y="4395093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21B3BB6-6489-4B45-94D7-521221ED7346}"/>
                  </a:ext>
                </a:extLst>
              </p:cNvPr>
              <p:cNvSpPr txBox="1"/>
              <p:nvPr/>
            </p:nvSpPr>
            <p:spPr>
              <a:xfrm>
                <a:off x="7386515" y="4515227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21B3BB6-6489-4B45-94D7-521221ED73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6515" y="4515227"/>
                <a:ext cx="399147" cy="369332"/>
              </a:xfrm>
              <a:prstGeom prst="rect">
                <a:avLst/>
              </a:prstGeom>
              <a:blipFill>
                <a:blip r:embed="rId7"/>
                <a:stretch>
                  <a:fillRect l="-3077" r="-3077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BC2E161F-F733-4BA8-8964-97C558BC190A}"/>
              </a:ext>
            </a:extLst>
          </p:cNvPr>
          <p:cNvCxnSpPr>
            <a:cxnSpLocks/>
            <a:stCxn id="68" idx="3"/>
          </p:cNvCxnSpPr>
          <p:nvPr/>
        </p:nvCxnSpPr>
        <p:spPr>
          <a:xfrm flipH="1">
            <a:off x="6486044" y="4915419"/>
            <a:ext cx="873742" cy="63352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구름 1">
            <a:extLst>
              <a:ext uri="{FF2B5EF4-FFF2-40B4-BE49-F238E27FC236}">
                <a16:creationId xmlns:a16="http://schemas.microsoft.com/office/drawing/2014/main" id="{E31B066B-39CA-4101-A3BF-0C85E52C53A9}"/>
              </a:ext>
            </a:extLst>
          </p:cNvPr>
          <p:cNvSpPr/>
          <p:nvPr/>
        </p:nvSpPr>
        <p:spPr>
          <a:xfrm rot="324494">
            <a:off x="1280619" y="1113626"/>
            <a:ext cx="994562" cy="584938"/>
          </a:xfrm>
          <a:prstGeom prst="cloud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214FED-CFFC-49BD-BE5E-6EF485A5740C}"/>
              </a:ext>
            </a:extLst>
          </p:cNvPr>
          <p:cNvSpPr txBox="1"/>
          <p:nvPr/>
        </p:nvSpPr>
        <p:spPr>
          <a:xfrm>
            <a:off x="1353421" y="1232279"/>
            <a:ext cx="9220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임의의 계산</a:t>
            </a:r>
          </a:p>
        </p:txBody>
      </p:sp>
      <p:sp>
        <p:nvSpPr>
          <p:cNvPr id="34" name="구름 33">
            <a:extLst>
              <a:ext uri="{FF2B5EF4-FFF2-40B4-BE49-F238E27FC236}">
                <a16:creationId xmlns:a16="http://schemas.microsoft.com/office/drawing/2014/main" id="{7908E350-28E6-4798-AF0E-B439050A1235}"/>
              </a:ext>
            </a:extLst>
          </p:cNvPr>
          <p:cNvSpPr/>
          <p:nvPr/>
        </p:nvSpPr>
        <p:spPr>
          <a:xfrm rot="324494">
            <a:off x="1231367" y="2787771"/>
            <a:ext cx="994562" cy="584938"/>
          </a:xfrm>
          <a:prstGeom prst="cloud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88A862D-9C6A-4DC1-95C3-E260B1A62554}"/>
              </a:ext>
            </a:extLst>
          </p:cNvPr>
          <p:cNvSpPr txBox="1"/>
          <p:nvPr/>
        </p:nvSpPr>
        <p:spPr>
          <a:xfrm>
            <a:off x="1304169" y="2906424"/>
            <a:ext cx="9220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임의의 계산</a:t>
            </a:r>
          </a:p>
        </p:txBody>
      </p:sp>
      <p:sp>
        <p:nvSpPr>
          <p:cNvPr id="39" name="구름 38">
            <a:extLst>
              <a:ext uri="{FF2B5EF4-FFF2-40B4-BE49-F238E27FC236}">
                <a16:creationId xmlns:a16="http://schemas.microsoft.com/office/drawing/2014/main" id="{94B78EC2-D201-4E14-AA62-5981FE77590C}"/>
              </a:ext>
            </a:extLst>
          </p:cNvPr>
          <p:cNvSpPr/>
          <p:nvPr/>
        </p:nvSpPr>
        <p:spPr>
          <a:xfrm rot="324494">
            <a:off x="4811742" y="2020481"/>
            <a:ext cx="994562" cy="584938"/>
          </a:xfrm>
          <a:prstGeom prst="cloud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BF7AB2F-7BA9-48D5-9CD5-50102EA8EE6A}"/>
              </a:ext>
            </a:extLst>
          </p:cNvPr>
          <p:cNvSpPr txBox="1"/>
          <p:nvPr/>
        </p:nvSpPr>
        <p:spPr>
          <a:xfrm>
            <a:off x="4884544" y="2139134"/>
            <a:ext cx="9220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임의의 계산</a:t>
            </a: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75471C9C-C510-459F-BA6E-2394F2389652}"/>
              </a:ext>
            </a:extLst>
          </p:cNvPr>
          <p:cNvCxnSpPr>
            <a:cxnSpLocks/>
          </p:cNvCxnSpPr>
          <p:nvPr/>
        </p:nvCxnSpPr>
        <p:spPr>
          <a:xfrm>
            <a:off x="5811723" y="2289918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AC7A587-F42E-41C8-A87E-39ABC0020F38}"/>
                  </a:ext>
                </a:extLst>
              </p:cNvPr>
              <p:cNvSpPr txBox="1"/>
              <p:nvPr/>
            </p:nvSpPr>
            <p:spPr>
              <a:xfrm>
                <a:off x="6415006" y="1845194"/>
                <a:ext cx="3397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AC7A587-F42E-41C8-A87E-39ABC0020F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5006" y="1845194"/>
                <a:ext cx="339708" cy="369332"/>
              </a:xfrm>
              <a:prstGeom prst="rect">
                <a:avLst/>
              </a:prstGeom>
              <a:blipFill>
                <a:blip r:embed="rId8"/>
                <a:stretch>
                  <a:fillRect l="-5357" r="-5357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8CECC071-336D-4DAD-A175-612428F7A7A3}"/>
              </a:ext>
            </a:extLst>
          </p:cNvPr>
          <p:cNvCxnSpPr>
            <a:cxnSpLocks/>
            <a:endCxn id="48" idx="1"/>
          </p:cNvCxnSpPr>
          <p:nvPr/>
        </p:nvCxnSpPr>
        <p:spPr>
          <a:xfrm>
            <a:off x="1966340" y="4123290"/>
            <a:ext cx="763347" cy="598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864C3758-4FB2-443E-A8BA-547CB69FBF98}"/>
              </a:ext>
            </a:extLst>
          </p:cNvPr>
          <p:cNvCxnSpPr>
            <a:cxnSpLocks/>
            <a:stCxn id="48" idx="6"/>
          </p:cNvCxnSpPr>
          <p:nvPr/>
        </p:nvCxnSpPr>
        <p:spPr>
          <a:xfrm>
            <a:off x="3250013" y="4937739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BCB0FCC3-F107-4E78-929B-54D1C9648C5E}"/>
              </a:ext>
            </a:extLst>
          </p:cNvPr>
          <p:cNvCxnSpPr>
            <a:cxnSpLocks/>
            <a:endCxn id="48" idx="3"/>
          </p:cNvCxnSpPr>
          <p:nvPr/>
        </p:nvCxnSpPr>
        <p:spPr>
          <a:xfrm flipV="1">
            <a:off x="1867835" y="5153265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타원 47">
            <a:extLst>
              <a:ext uri="{FF2B5EF4-FFF2-40B4-BE49-F238E27FC236}">
                <a16:creationId xmlns:a16="http://schemas.microsoft.com/office/drawing/2014/main" id="{2F6AF6FE-3FD5-4353-BA47-CEE6938B9959}"/>
              </a:ext>
            </a:extLst>
          </p:cNvPr>
          <p:cNvSpPr/>
          <p:nvPr/>
        </p:nvSpPr>
        <p:spPr>
          <a:xfrm>
            <a:off x="2640413" y="4632939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5B91CA64-DA88-4501-A152-AD4D144BCF5F}"/>
                  </a:ext>
                </a:extLst>
              </p:cNvPr>
              <p:cNvSpPr txBox="1"/>
              <p:nvPr/>
            </p:nvSpPr>
            <p:spPr>
              <a:xfrm>
                <a:off x="2756416" y="4753073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5B91CA64-DA88-4501-A152-AD4D144BCF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6416" y="4753073"/>
                <a:ext cx="399147" cy="369332"/>
              </a:xfrm>
              <a:prstGeom prst="rect">
                <a:avLst/>
              </a:prstGeom>
              <a:blipFill>
                <a:blip r:embed="rId9"/>
                <a:stretch>
                  <a:fillRect l="-3030" r="-1515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26F08AA-F541-4AE9-92F4-84A1BE9C79CC}"/>
                  </a:ext>
                </a:extLst>
              </p:cNvPr>
              <p:cNvSpPr txBox="1"/>
              <p:nvPr/>
            </p:nvSpPr>
            <p:spPr>
              <a:xfrm>
                <a:off x="1534156" y="3799243"/>
                <a:ext cx="5097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26F08AA-F541-4AE9-92F4-84A1BE9C79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4156" y="3799243"/>
                <a:ext cx="509755" cy="369332"/>
              </a:xfrm>
              <a:prstGeom prst="rect">
                <a:avLst/>
              </a:prstGeom>
              <a:blipFill>
                <a:blip r:embed="rId10"/>
                <a:stretch>
                  <a:fillRect l="-4819" r="-4819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168032E-F44D-43B7-AC02-0E8D49463757}"/>
                  </a:ext>
                </a:extLst>
              </p:cNvPr>
              <p:cNvSpPr txBox="1"/>
              <p:nvPr/>
            </p:nvSpPr>
            <p:spPr>
              <a:xfrm>
                <a:off x="3618799" y="4536142"/>
                <a:ext cx="5097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168032E-F44D-43B7-AC02-0E8D494637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8799" y="4536142"/>
                <a:ext cx="509755" cy="369332"/>
              </a:xfrm>
              <a:prstGeom prst="rect">
                <a:avLst/>
              </a:prstGeom>
              <a:blipFill>
                <a:blip r:embed="rId11"/>
                <a:stretch>
                  <a:fillRect l="-6024" r="-6024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BF4F5D60-D687-4199-9FB1-778327D3EAB9}"/>
                  </a:ext>
                </a:extLst>
              </p:cNvPr>
              <p:cNvSpPr txBox="1"/>
              <p:nvPr/>
            </p:nvSpPr>
            <p:spPr>
              <a:xfrm>
                <a:off x="1450640" y="5412565"/>
                <a:ext cx="3398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BF4F5D60-D687-4199-9FB1-778327D3EA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0640" y="5412565"/>
                <a:ext cx="339837" cy="369332"/>
              </a:xfrm>
              <a:prstGeom prst="rect">
                <a:avLst/>
              </a:prstGeom>
              <a:blipFill>
                <a:blip r:embed="rId12"/>
                <a:stretch>
                  <a:fillRect l="-8929" r="-7143"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0A2264A3-18C7-4C69-BAE6-77CC42D83A21}"/>
                  </a:ext>
                </a:extLst>
              </p:cNvPr>
              <p:cNvSpPr txBox="1"/>
              <p:nvPr/>
            </p:nvSpPr>
            <p:spPr>
              <a:xfrm>
                <a:off x="8409702" y="4730753"/>
                <a:ext cx="57227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0A2264A3-18C7-4C69-BAE6-77CC42D83A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9702" y="4730753"/>
                <a:ext cx="572272" cy="369332"/>
              </a:xfrm>
              <a:prstGeom prst="rect">
                <a:avLst/>
              </a:prstGeom>
              <a:blipFill>
                <a:blip r:embed="rId13"/>
                <a:stretch>
                  <a:fillRect l="-4301" r="-5376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E07BD4C4-4E57-49D1-9701-D0C5B49A1489}"/>
                  </a:ext>
                </a:extLst>
              </p:cNvPr>
              <p:cNvSpPr txBox="1"/>
              <p:nvPr/>
            </p:nvSpPr>
            <p:spPr>
              <a:xfrm>
                <a:off x="6126679" y="3446321"/>
                <a:ext cx="57227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E07BD4C4-4E57-49D1-9701-D0C5B49A14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6679" y="3446321"/>
                <a:ext cx="572272" cy="369332"/>
              </a:xfrm>
              <a:prstGeom prst="rect">
                <a:avLst/>
              </a:prstGeom>
              <a:blipFill>
                <a:blip r:embed="rId14"/>
                <a:stretch>
                  <a:fillRect l="-3191" r="-5319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8153F5A5-2674-4D91-9933-8DC5BC617886}"/>
                  </a:ext>
                </a:extLst>
              </p:cNvPr>
              <p:cNvSpPr txBox="1"/>
              <p:nvPr/>
            </p:nvSpPr>
            <p:spPr>
              <a:xfrm>
                <a:off x="6105458" y="5043233"/>
                <a:ext cx="57227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8153F5A5-2674-4D91-9933-8DC5BC6178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5458" y="5043233"/>
                <a:ext cx="572272" cy="369332"/>
              </a:xfrm>
              <a:prstGeom prst="rect">
                <a:avLst/>
              </a:prstGeom>
              <a:blipFill>
                <a:blip r:embed="rId15"/>
                <a:stretch>
                  <a:fillRect l="-4301" r="-5376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6291E4A1-ADC1-49B2-8FBE-310E7CA800F5}"/>
              </a:ext>
            </a:extLst>
          </p:cNvPr>
          <p:cNvSpPr txBox="1"/>
          <p:nvPr/>
        </p:nvSpPr>
        <p:spPr>
          <a:xfrm>
            <a:off x="4649696" y="5883862"/>
            <a:ext cx="45464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덧셈 노드의 미분값은 리피트이다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5723706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곱셈 노드의 미분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C8C7A9-67A2-46F4-AC37-254786F5F239}"/>
                  </a:ext>
                </a:extLst>
              </p:cNvPr>
              <p:cNvSpPr txBox="1"/>
              <p:nvPr/>
            </p:nvSpPr>
            <p:spPr>
              <a:xfrm>
                <a:off x="5907304" y="1109456"/>
                <a:ext cx="144007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C8C7A9-67A2-46F4-AC37-254786F5F2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7304" y="1109456"/>
                <a:ext cx="1440073" cy="369332"/>
              </a:xfrm>
              <a:prstGeom prst="rect">
                <a:avLst/>
              </a:prstGeom>
              <a:blipFill>
                <a:blip r:embed="rId3"/>
                <a:stretch>
                  <a:fillRect r="-847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2F0489A6-2CB4-40BB-8880-558A73B8553D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1420949" y="1250108"/>
            <a:ext cx="763347" cy="598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09DEDC21-EA44-4145-BF87-F30088E8E595}"/>
              </a:ext>
            </a:extLst>
          </p:cNvPr>
          <p:cNvCxnSpPr>
            <a:cxnSpLocks/>
            <a:stCxn id="32" idx="6"/>
          </p:cNvCxnSpPr>
          <p:nvPr/>
        </p:nvCxnSpPr>
        <p:spPr>
          <a:xfrm>
            <a:off x="2704622" y="2064557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87E05D07-28C7-48F8-8C7D-03644C27076A}"/>
              </a:ext>
            </a:extLst>
          </p:cNvPr>
          <p:cNvCxnSpPr>
            <a:cxnSpLocks/>
            <a:endCxn id="32" idx="3"/>
          </p:cNvCxnSpPr>
          <p:nvPr/>
        </p:nvCxnSpPr>
        <p:spPr>
          <a:xfrm flipV="1">
            <a:off x="1322444" y="2280083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>
            <a:extLst>
              <a:ext uri="{FF2B5EF4-FFF2-40B4-BE49-F238E27FC236}">
                <a16:creationId xmlns:a16="http://schemas.microsoft.com/office/drawing/2014/main" id="{08B321FB-B80E-43DF-B22A-75CA61A961F5}"/>
              </a:ext>
            </a:extLst>
          </p:cNvPr>
          <p:cNvSpPr/>
          <p:nvPr/>
        </p:nvSpPr>
        <p:spPr>
          <a:xfrm>
            <a:off x="2095022" y="1759757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18A3ABF-EB79-4788-BF6E-5B369E1FBFDD}"/>
                  </a:ext>
                </a:extLst>
              </p:cNvPr>
              <p:cNvSpPr txBox="1"/>
              <p:nvPr/>
            </p:nvSpPr>
            <p:spPr>
              <a:xfrm>
                <a:off x="2211025" y="1879891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18A3ABF-EB79-4788-BF6E-5B369E1FBF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1025" y="1879891"/>
                <a:ext cx="399147" cy="369332"/>
              </a:xfrm>
              <a:prstGeom prst="rect">
                <a:avLst/>
              </a:prstGeom>
              <a:blipFill>
                <a:blip r:embed="rId4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8C8DD21-5FB3-484A-B057-B24603E53646}"/>
                  </a:ext>
                </a:extLst>
              </p:cNvPr>
              <p:cNvSpPr txBox="1"/>
              <p:nvPr/>
            </p:nvSpPr>
            <p:spPr>
              <a:xfrm>
                <a:off x="1582008" y="1058937"/>
                <a:ext cx="3427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8C8DD21-5FB3-484A-B057-B24603E536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2008" y="1058937"/>
                <a:ext cx="34272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E816C45-BB0E-4C16-BB4B-76BDC505F6E8}"/>
                  </a:ext>
                </a:extLst>
              </p:cNvPr>
              <p:cNvSpPr txBox="1"/>
              <p:nvPr/>
            </p:nvSpPr>
            <p:spPr>
              <a:xfrm>
                <a:off x="1420949" y="2249223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E816C45-BB0E-4C16-BB4B-76BDC505F6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0949" y="2249223"/>
                <a:ext cx="346697" cy="369332"/>
              </a:xfrm>
              <a:prstGeom prst="rect">
                <a:avLst/>
              </a:prstGeom>
              <a:blipFill>
                <a:blip r:embed="rId6"/>
                <a:stretch>
                  <a:fillRect l="-7018" r="-5263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11AFCB9-A85E-48D3-BBF1-CD4399BA73FF}"/>
                  </a:ext>
                </a:extLst>
              </p:cNvPr>
              <p:cNvSpPr txBox="1"/>
              <p:nvPr/>
            </p:nvSpPr>
            <p:spPr>
              <a:xfrm>
                <a:off x="3073408" y="1662960"/>
                <a:ext cx="3242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11AFCB9-A85E-48D3-BBF1-CD4399BA73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3408" y="1662960"/>
                <a:ext cx="324255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E5B4FC6F-B170-45FC-8139-F71DBE2AF86C}"/>
              </a:ext>
            </a:extLst>
          </p:cNvPr>
          <p:cNvCxnSpPr>
            <a:cxnSpLocks/>
          </p:cNvCxnSpPr>
          <p:nvPr/>
        </p:nvCxnSpPr>
        <p:spPr>
          <a:xfrm flipH="1">
            <a:off x="2803127" y="4151597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EA113F73-A4A7-4EF7-879C-4DC1A6C9B980}"/>
              </a:ext>
            </a:extLst>
          </p:cNvPr>
          <p:cNvCxnSpPr>
            <a:cxnSpLocks/>
          </p:cNvCxnSpPr>
          <p:nvPr/>
        </p:nvCxnSpPr>
        <p:spPr>
          <a:xfrm flipH="1" flipV="1">
            <a:off x="1519454" y="3358789"/>
            <a:ext cx="712129" cy="645132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타원 67">
            <a:extLst>
              <a:ext uri="{FF2B5EF4-FFF2-40B4-BE49-F238E27FC236}">
                <a16:creationId xmlns:a16="http://schemas.microsoft.com/office/drawing/2014/main" id="{D7DEA4D8-8F2D-4C86-817C-E5F800378AB7}"/>
              </a:ext>
            </a:extLst>
          </p:cNvPr>
          <p:cNvSpPr/>
          <p:nvPr/>
        </p:nvSpPr>
        <p:spPr>
          <a:xfrm>
            <a:off x="2193527" y="3854694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21B3BB6-6489-4B45-94D7-521221ED7346}"/>
                  </a:ext>
                </a:extLst>
              </p:cNvPr>
              <p:cNvSpPr txBox="1"/>
              <p:nvPr/>
            </p:nvSpPr>
            <p:spPr>
              <a:xfrm>
                <a:off x="2309530" y="3974828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21B3BB6-6489-4B45-94D7-521221ED73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530" y="3974828"/>
                <a:ext cx="399147" cy="369332"/>
              </a:xfrm>
              <a:prstGeom prst="rect">
                <a:avLst/>
              </a:prstGeom>
              <a:blipFill>
                <a:blip r:embed="rId8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BC2E161F-F733-4BA8-8964-97C558BC190A}"/>
              </a:ext>
            </a:extLst>
          </p:cNvPr>
          <p:cNvCxnSpPr>
            <a:cxnSpLocks/>
            <a:stCxn id="68" idx="3"/>
          </p:cNvCxnSpPr>
          <p:nvPr/>
        </p:nvCxnSpPr>
        <p:spPr>
          <a:xfrm flipH="1">
            <a:off x="1409059" y="4375020"/>
            <a:ext cx="873742" cy="63352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6D7F025-8E2C-4DEB-B6BE-74B54FE036F0}"/>
                  </a:ext>
                </a:extLst>
              </p:cNvPr>
              <p:cNvSpPr txBox="1"/>
              <p:nvPr/>
            </p:nvSpPr>
            <p:spPr>
              <a:xfrm>
                <a:off x="3086151" y="4234287"/>
                <a:ext cx="492201" cy="7022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6D7F025-8E2C-4DEB-B6BE-74B54FE036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6151" y="4234287"/>
                <a:ext cx="492201" cy="70224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87A40413-8CD4-406D-8803-B1D0AA893018}"/>
                  </a:ext>
                </a:extLst>
              </p:cNvPr>
              <p:cNvSpPr txBox="1"/>
              <p:nvPr/>
            </p:nvSpPr>
            <p:spPr>
              <a:xfrm>
                <a:off x="763730" y="3300011"/>
                <a:ext cx="952633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87A40413-8CD4-406D-8803-B1D0AA8930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730" y="3300011"/>
                <a:ext cx="952633" cy="70224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E129FB81-DAD9-47BA-BC3E-79A1210B6FE9}"/>
                  </a:ext>
                </a:extLst>
              </p:cNvPr>
              <p:cNvSpPr txBox="1"/>
              <p:nvPr/>
            </p:nvSpPr>
            <p:spPr>
              <a:xfrm>
                <a:off x="1420949" y="4993353"/>
                <a:ext cx="967060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E129FB81-DAD9-47BA-BC3E-79A1210B6F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0949" y="4993353"/>
                <a:ext cx="967060" cy="70224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E8F972D5-541B-4E9F-A483-AC68F1F36CDD}"/>
                  </a:ext>
                </a:extLst>
              </p:cNvPr>
              <p:cNvSpPr txBox="1"/>
              <p:nvPr/>
            </p:nvSpPr>
            <p:spPr>
              <a:xfrm>
                <a:off x="5907304" y="1879891"/>
                <a:ext cx="1091196" cy="7023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E8F972D5-541B-4E9F-A483-AC68F1F36C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7304" y="1879891"/>
                <a:ext cx="1091196" cy="70230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3BB2AFA8-A893-49B9-8392-C87FDCFFC971}"/>
                  </a:ext>
                </a:extLst>
              </p:cNvPr>
              <p:cNvSpPr txBox="1"/>
              <p:nvPr/>
            </p:nvSpPr>
            <p:spPr>
              <a:xfrm>
                <a:off x="5907304" y="2885731"/>
                <a:ext cx="1088311" cy="7654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3BB2AFA8-A893-49B9-8392-C87FDCFFC9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7304" y="2885731"/>
                <a:ext cx="1088311" cy="76540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5401399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곱셈 노드의 미분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2F0489A6-2CB4-40BB-8880-558A73B8553D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2300533" y="1465264"/>
            <a:ext cx="763347" cy="598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09DEDC21-EA44-4145-BF87-F30088E8E595}"/>
              </a:ext>
            </a:extLst>
          </p:cNvPr>
          <p:cNvCxnSpPr>
            <a:cxnSpLocks/>
            <a:stCxn id="32" idx="6"/>
          </p:cNvCxnSpPr>
          <p:nvPr/>
        </p:nvCxnSpPr>
        <p:spPr>
          <a:xfrm>
            <a:off x="3584206" y="2279713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87E05D07-28C7-48F8-8C7D-03644C27076A}"/>
              </a:ext>
            </a:extLst>
          </p:cNvPr>
          <p:cNvCxnSpPr>
            <a:cxnSpLocks/>
            <a:endCxn id="32" idx="3"/>
          </p:cNvCxnSpPr>
          <p:nvPr/>
        </p:nvCxnSpPr>
        <p:spPr>
          <a:xfrm flipV="1">
            <a:off x="2202028" y="2495239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>
            <a:extLst>
              <a:ext uri="{FF2B5EF4-FFF2-40B4-BE49-F238E27FC236}">
                <a16:creationId xmlns:a16="http://schemas.microsoft.com/office/drawing/2014/main" id="{08B321FB-B80E-43DF-B22A-75CA61A961F5}"/>
              </a:ext>
            </a:extLst>
          </p:cNvPr>
          <p:cNvSpPr/>
          <p:nvPr/>
        </p:nvSpPr>
        <p:spPr>
          <a:xfrm>
            <a:off x="2974606" y="1974913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18A3ABF-EB79-4788-BF6E-5B369E1FBFDD}"/>
                  </a:ext>
                </a:extLst>
              </p:cNvPr>
              <p:cNvSpPr txBox="1"/>
              <p:nvPr/>
            </p:nvSpPr>
            <p:spPr>
              <a:xfrm>
                <a:off x="3090609" y="2095047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18A3ABF-EB79-4788-BF6E-5B369E1FBF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0609" y="2095047"/>
                <a:ext cx="399147" cy="369332"/>
              </a:xfrm>
              <a:prstGeom prst="rect">
                <a:avLst/>
              </a:prstGeom>
              <a:blipFill>
                <a:blip r:embed="rId3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8C8DD21-5FB3-484A-B057-B24603E53646}"/>
                  </a:ext>
                </a:extLst>
              </p:cNvPr>
              <p:cNvSpPr txBox="1"/>
              <p:nvPr/>
            </p:nvSpPr>
            <p:spPr>
              <a:xfrm>
                <a:off x="2461592" y="1274093"/>
                <a:ext cx="3427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8C8DD21-5FB3-484A-B057-B24603E536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1592" y="1274093"/>
                <a:ext cx="342723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E816C45-BB0E-4C16-BB4B-76BDC505F6E8}"/>
                  </a:ext>
                </a:extLst>
              </p:cNvPr>
              <p:cNvSpPr txBox="1"/>
              <p:nvPr/>
            </p:nvSpPr>
            <p:spPr>
              <a:xfrm>
                <a:off x="2300533" y="2464379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E816C45-BB0E-4C16-BB4B-76BDC505F6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0533" y="2464379"/>
                <a:ext cx="346697" cy="369332"/>
              </a:xfrm>
              <a:prstGeom prst="rect">
                <a:avLst/>
              </a:prstGeom>
              <a:blipFill>
                <a:blip r:embed="rId5"/>
                <a:stretch>
                  <a:fillRect l="-7018" r="-5263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11AFCB9-A85E-48D3-BBF1-CD4399BA73FF}"/>
                  </a:ext>
                </a:extLst>
              </p:cNvPr>
              <p:cNvSpPr txBox="1"/>
              <p:nvPr/>
            </p:nvSpPr>
            <p:spPr>
              <a:xfrm>
                <a:off x="3952992" y="1878116"/>
                <a:ext cx="3242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11AFCB9-A85E-48D3-BBF1-CD4399BA73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2992" y="1878116"/>
                <a:ext cx="324255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E5B4FC6F-B170-45FC-8139-F71DBE2AF86C}"/>
              </a:ext>
            </a:extLst>
          </p:cNvPr>
          <p:cNvCxnSpPr>
            <a:cxnSpLocks/>
          </p:cNvCxnSpPr>
          <p:nvPr/>
        </p:nvCxnSpPr>
        <p:spPr>
          <a:xfrm flipH="1">
            <a:off x="7880112" y="4691996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EA113F73-A4A7-4EF7-879C-4DC1A6C9B980}"/>
              </a:ext>
            </a:extLst>
          </p:cNvPr>
          <p:cNvCxnSpPr>
            <a:cxnSpLocks/>
            <a:stCxn id="68" idx="1"/>
          </p:cNvCxnSpPr>
          <p:nvPr/>
        </p:nvCxnSpPr>
        <p:spPr>
          <a:xfrm flipH="1" flipV="1">
            <a:off x="6486044" y="3850844"/>
            <a:ext cx="873742" cy="63352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타원 67">
            <a:extLst>
              <a:ext uri="{FF2B5EF4-FFF2-40B4-BE49-F238E27FC236}">
                <a16:creationId xmlns:a16="http://schemas.microsoft.com/office/drawing/2014/main" id="{D7DEA4D8-8F2D-4C86-817C-E5F800378AB7}"/>
              </a:ext>
            </a:extLst>
          </p:cNvPr>
          <p:cNvSpPr/>
          <p:nvPr/>
        </p:nvSpPr>
        <p:spPr>
          <a:xfrm>
            <a:off x="7270512" y="4395093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21B3BB6-6489-4B45-94D7-521221ED7346}"/>
                  </a:ext>
                </a:extLst>
              </p:cNvPr>
              <p:cNvSpPr txBox="1"/>
              <p:nvPr/>
            </p:nvSpPr>
            <p:spPr>
              <a:xfrm>
                <a:off x="7386515" y="4515227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21B3BB6-6489-4B45-94D7-521221ED73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6515" y="4515227"/>
                <a:ext cx="399147" cy="369332"/>
              </a:xfrm>
              <a:prstGeom prst="rect">
                <a:avLst/>
              </a:prstGeom>
              <a:blipFill>
                <a:blip r:embed="rId7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BC2E161F-F733-4BA8-8964-97C558BC190A}"/>
              </a:ext>
            </a:extLst>
          </p:cNvPr>
          <p:cNvCxnSpPr>
            <a:cxnSpLocks/>
            <a:stCxn id="68" idx="3"/>
          </p:cNvCxnSpPr>
          <p:nvPr/>
        </p:nvCxnSpPr>
        <p:spPr>
          <a:xfrm flipH="1">
            <a:off x="6486044" y="4915419"/>
            <a:ext cx="873742" cy="63352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구름 1">
            <a:extLst>
              <a:ext uri="{FF2B5EF4-FFF2-40B4-BE49-F238E27FC236}">
                <a16:creationId xmlns:a16="http://schemas.microsoft.com/office/drawing/2014/main" id="{E31B066B-39CA-4101-A3BF-0C85E52C53A9}"/>
              </a:ext>
            </a:extLst>
          </p:cNvPr>
          <p:cNvSpPr/>
          <p:nvPr/>
        </p:nvSpPr>
        <p:spPr>
          <a:xfrm rot="324494">
            <a:off x="1280619" y="1113626"/>
            <a:ext cx="994562" cy="584938"/>
          </a:xfrm>
          <a:prstGeom prst="cloud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214FED-CFFC-49BD-BE5E-6EF485A5740C}"/>
              </a:ext>
            </a:extLst>
          </p:cNvPr>
          <p:cNvSpPr txBox="1"/>
          <p:nvPr/>
        </p:nvSpPr>
        <p:spPr>
          <a:xfrm>
            <a:off x="1353421" y="1232279"/>
            <a:ext cx="9220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임의의 계산</a:t>
            </a:r>
          </a:p>
        </p:txBody>
      </p:sp>
      <p:sp>
        <p:nvSpPr>
          <p:cNvPr id="34" name="구름 33">
            <a:extLst>
              <a:ext uri="{FF2B5EF4-FFF2-40B4-BE49-F238E27FC236}">
                <a16:creationId xmlns:a16="http://schemas.microsoft.com/office/drawing/2014/main" id="{7908E350-28E6-4798-AF0E-B439050A1235}"/>
              </a:ext>
            </a:extLst>
          </p:cNvPr>
          <p:cNvSpPr/>
          <p:nvPr/>
        </p:nvSpPr>
        <p:spPr>
          <a:xfrm rot="324494">
            <a:off x="1231367" y="2787771"/>
            <a:ext cx="994562" cy="584938"/>
          </a:xfrm>
          <a:prstGeom prst="cloud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88A862D-9C6A-4DC1-95C3-E260B1A62554}"/>
              </a:ext>
            </a:extLst>
          </p:cNvPr>
          <p:cNvSpPr txBox="1"/>
          <p:nvPr/>
        </p:nvSpPr>
        <p:spPr>
          <a:xfrm>
            <a:off x="1304169" y="2906424"/>
            <a:ext cx="9220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임의의 계산</a:t>
            </a:r>
          </a:p>
        </p:txBody>
      </p:sp>
      <p:sp>
        <p:nvSpPr>
          <p:cNvPr id="39" name="구름 38">
            <a:extLst>
              <a:ext uri="{FF2B5EF4-FFF2-40B4-BE49-F238E27FC236}">
                <a16:creationId xmlns:a16="http://schemas.microsoft.com/office/drawing/2014/main" id="{94B78EC2-D201-4E14-AA62-5981FE77590C}"/>
              </a:ext>
            </a:extLst>
          </p:cNvPr>
          <p:cNvSpPr/>
          <p:nvPr/>
        </p:nvSpPr>
        <p:spPr>
          <a:xfrm rot="324494">
            <a:off x="4811742" y="2020481"/>
            <a:ext cx="994562" cy="584938"/>
          </a:xfrm>
          <a:prstGeom prst="cloud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BF7AB2F-7BA9-48D5-9CD5-50102EA8EE6A}"/>
              </a:ext>
            </a:extLst>
          </p:cNvPr>
          <p:cNvSpPr txBox="1"/>
          <p:nvPr/>
        </p:nvSpPr>
        <p:spPr>
          <a:xfrm>
            <a:off x="4884544" y="2139134"/>
            <a:ext cx="9220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임의의 계산</a:t>
            </a: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75471C9C-C510-459F-BA6E-2394F2389652}"/>
              </a:ext>
            </a:extLst>
          </p:cNvPr>
          <p:cNvCxnSpPr>
            <a:cxnSpLocks/>
          </p:cNvCxnSpPr>
          <p:nvPr/>
        </p:nvCxnSpPr>
        <p:spPr>
          <a:xfrm>
            <a:off x="5811723" y="2289918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AC7A587-F42E-41C8-A87E-39ABC0020F38}"/>
                  </a:ext>
                </a:extLst>
              </p:cNvPr>
              <p:cNvSpPr txBox="1"/>
              <p:nvPr/>
            </p:nvSpPr>
            <p:spPr>
              <a:xfrm>
                <a:off x="6415006" y="1845194"/>
                <a:ext cx="3397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AC7A587-F42E-41C8-A87E-39ABC0020F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5006" y="1845194"/>
                <a:ext cx="339708" cy="369332"/>
              </a:xfrm>
              <a:prstGeom prst="rect">
                <a:avLst/>
              </a:prstGeom>
              <a:blipFill>
                <a:blip r:embed="rId8"/>
                <a:stretch>
                  <a:fillRect l="-5357" r="-5357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8CECC071-336D-4DAD-A175-612428F7A7A3}"/>
              </a:ext>
            </a:extLst>
          </p:cNvPr>
          <p:cNvCxnSpPr>
            <a:cxnSpLocks/>
            <a:endCxn id="48" idx="1"/>
          </p:cNvCxnSpPr>
          <p:nvPr/>
        </p:nvCxnSpPr>
        <p:spPr>
          <a:xfrm>
            <a:off x="1966340" y="4123290"/>
            <a:ext cx="763347" cy="598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864C3758-4FB2-443E-A8BA-547CB69FBF98}"/>
              </a:ext>
            </a:extLst>
          </p:cNvPr>
          <p:cNvCxnSpPr>
            <a:cxnSpLocks/>
            <a:stCxn id="48" idx="6"/>
          </p:cNvCxnSpPr>
          <p:nvPr/>
        </p:nvCxnSpPr>
        <p:spPr>
          <a:xfrm>
            <a:off x="3250013" y="4937739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BCB0FCC3-F107-4E78-929B-54D1C9648C5E}"/>
              </a:ext>
            </a:extLst>
          </p:cNvPr>
          <p:cNvCxnSpPr>
            <a:cxnSpLocks/>
            <a:endCxn id="48" idx="3"/>
          </p:cNvCxnSpPr>
          <p:nvPr/>
        </p:nvCxnSpPr>
        <p:spPr>
          <a:xfrm flipV="1">
            <a:off x="1867835" y="5153265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타원 47">
            <a:extLst>
              <a:ext uri="{FF2B5EF4-FFF2-40B4-BE49-F238E27FC236}">
                <a16:creationId xmlns:a16="http://schemas.microsoft.com/office/drawing/2014/main" id="{2F6AF6FE-3FD5-4353-BA47-CEE6938B9959}"/>
              </a:ext>
            </a:extLst>
          </p:cNvPr>
          <p:cNvSpPr/>
          <p:nvPr/>
        </p:nvSpPr>
        <p:spPr>
          <a:xfrm>
            <a:off x="2640413" y="4632939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5B91CA64-DA88-4501-A152-AD4D144BCF5F}"/>
                  </a:ext>
                </a:extLst>
              </p:cNvPr>
              <p:cNvSpPr txBox="1"/>
              <p:nvPr/>
            </p:nvSpPr>
            <p:spPr>
              <a:xfrm>
                <a:off x="2756416" y="4753073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5B91CA64-DA88-4501-A152-AD4D144BCF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6416" y="4753073"/>
                <a:ext cx="399147" cy="369332"/>
              </a:xfrm>
              <a:prstGeom prst="rect">
                <a:avLst/>
              </a:prstGeom>
              <a:blipFill>
                <a:blip r:embed="rId9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26F08AA-F541-4AE9-92F4-84A1BE9C79CC}"/>
                  </a:ext>
                </a:extLst>
              </p:cNvPr>
              <p:cNvSpPr txBox="1"/>
              <p:nvPr/>
            </p:nvSpPr>
            <p:spPr>
              <a:xfrm>
                <a:off x="1534156" y="3799243"/>
                <a:ext cx="5097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26F08AA-F541-4AE9-92F4-84A1BE9C79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4156" y="3799243"/>
                <a:ext cx="509755" cy="369332"/>
              </a:xfrm>
              <a:prstGeom prst="rect">
                <a:avLst/>
              </a:prstGeom>
              <a:blipFill>
                <a:blip r:embed="rId10"/>
                <a:stretch>
                  <a:fillRect l="-4819" r="-4819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168032E-F44D-43B7-AC02-0E8D49463757}"/>
                  </a:ext>
                </a:extLst>
              </p:cNvPr>
              <p:cNvSpPr txBox="1"/>
              <p:nvPr/>
            </p:nvSpPr>
            <p:spPr>
              <a:xfrm>
                <a:off x="3618799" y="4536142"/>
                <a:ext cx="5097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50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168032E-F44D-43B7-AC02-0E8D494637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8799" y="4536142"/>
                <a:ext cx="509755" cy="369332"/>
              </a:xfrm>
              <a:prstGeom prst="rect">
                <a:avLst/>
              </a:prstGeom>
              <a:blipFill>
                <a:blip r:embed="rId11"/>
                <a:stretch>
                  <a:fillRect l="-6024" r="-6024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BF4F5D60-D687-4199-9FB1-778327D3EAB9}"/>
                  </a:ext>
                </a:extLst>
              </p:cNvPr>
              <p:cNvSpPr txBox="1"/>
              <p:nvPr/>
            </p:nvSpPr>
            <p:spPr>
              <a:xfrm>
                <a:off x="1450640" y="5412565"/>
                <a:ext cx="3398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BF4F5D60-D687-4199-9FB1-778327D3EA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0640" y="5412565"/>
                <a:ext cx="339837" cy="369332"/>
              </a:xfrm>
              <a:prstGeom prst="rect">
                <a:avLst/>
              </a:prstGeom>
              <a:blipFill>
                <a:blip r:embed="rId12"/>
                <a:stretch>
                  <a:fillRect l="-8929" r="-7143"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0A2264A3-18C7-4C69-BAE6-77CC42D83A21}"/>
                  </a:ext>
                </a:extLst>
              </p:cNvPr>
              <p:cNvSpPr txBox="1"/>
              <p:nvPr/>
            </p:nvSpPr>
            <p:spPr>
              <a:xfrm>
                <a:off x="8409702" y="4730753"/>
                <a:ext cx="57227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1.3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0A2264A3-18C7-4C69-BAE6-77CC42D83A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9702" y="4730753"/>
                <a:ext cx="572272" cy="369332"/>
              </a:xfrm>
              <a:prstGeom prst="rect">
                <a:avLst/>
              </a:prstGeom>
              <a:blipFill>
                <a:blip r:embed="rId13"/>
                <a:stretch>
                  <a:fillRect l="-4301" r="-4301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E07BD4C4-4E57-49D1-9701-D0C5B49A1489}"/>
                  </a:ext>
                </a:extLst>
              </p:cNvPr>
              <p:cNvSpPr txBox="1"/>
              <p:nvPr/>
            </p:nvSpPr>
            <p:spPr>
              <a:xfrm>
                <a:off x="6126679" y="3446321"/>
                <a:ext cx="57227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6.5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E07BD4C4-4E57-49D1-9701-D0C5B49A14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6679" y="3446321"/>
                <a:ext cx="572272" cy="369332"/>
              </a:xfrm>
              <a:prstGeom prst="rect">
                <a:avLst/>
              </a:prstGeom>
              <a:blipFill>
                <a:blip r:embed="rId14"/>
                <a:stretch>
                  <a:fillRect l="-3191" r="-5319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8153F5A5-2674-4D91-9933-8DC5BC617886}"/>
                  </a:ext>
                </a:extLst>
              </p:cNvPr>
              <p:cNvSpPr txBox="1"/>
              <p:nvPr/>
            </p:nvSpPr>
            <p:spPr>
              <a:xfrm>
                <a:off x="6105458" y="5043233"/>
                <a:ext cx="5097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13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8153F5A5-2674-4D91-9933-8DC5BC6178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5458" y="5043233"/>
                <a:ext cx="509755" cy="369332"/>
              </a:xfrm>
              <a:prstGeom prst="rect">
                <a:avLst/>
              </a:prstGeom>
              <a:blipFill>
                <a:blip r:embed="rId15"/>
                <a:stretch>
                  <a:fillRect l="-4819" r="-4819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6291E4A1-ADC1-49B2-8FBE-310E7CA800F5}"/>
              </a:ext>
            </a:extLst>
          </p:cNvPr>
          <p:cNvSpPr txBox="1"/>
          <p:nvPr/>
        </p:nvSpPr>
        <p:spPr>
          <a:xfrm>
            <a:off x="4649696" y="5883862"/>
            <a:ext cx="45528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곱셈 노드의 뒤에서 온 미분값에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정방향 연산시 반대쪽 값을 곱한다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4932841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곱셈 노드의 미분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291E4A1-ADC1-49B2-8FBE-310E7CA800F5}"/>
              </a:ext>
            </a:extLst>
          </p:cNvPr>
          <p:cNvSpPr txBox="1"/>
          <p:nvPr/>
        </p:nvSpPr>
        <p:spPr>
          <a:xfrm>
            <a:off x="4649696" y="5883862"/>
            <a:ext cx="45528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곱셈 노드의 뒤에서 온 미분값에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정방향 연산시 반대쪽 값을 곱한다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51" name="Picture 2" descr="사과 - Home | Facebook">
            <a:extLst>
              <a:ext uri="{FF2B5EF4-FFF2-40B4-BE49-F238E27FC236}">
                <a16:creationId xmlns:a16="http://schemas.microsoft.com/office/drawing/2014/main" id="{656074C7-758C-41DB-BE9E-73FC324CB3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925" y="1850968"/>
            <a:ext cx="690562" cy="657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8187338C-5060-4D2E-A436-79F00641B5C6}"/>
              </a:ext>
            </a:extLst>
          </p:cNvPr>
          <p:cNvSpPr txBox="1"/>
          <p:nvPr/>
        </p:nvSpPr>
        <p:spPr>
          <a:xfrm>
            <a:off x="2799310" y="1620135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F0751AB0-9500-419B-A7C8-C2E49778B3BC}"/>
              </a:ext>
            </a:extLst>
          </p:cNvPr>
          <p:cNvSpPr/>
          <p:nvPr/>
        </p:nvSpPr>
        <p:spPr>
          <a:xfrm>
            <a:off x="3730752" y="1874936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1E432648-B61D-4862-8BF4-07CCE4503B23}"/>
              </a:ext>
            </a:extLst>
          </p:cNvPr>
          <p:cNvCxnSpPr>
            <a:stCxn id="51" idx="3"/>
            <a:endCxn id="58" idx="2"/>
          </p:cNvCxnSpPr>
          <p:nvPr/>
        </p:nvCxnSpPr>
        <p:spPr>
          <a:xfrm>
            <a:off x="2376487" y="2179736"/>
            <a:ext cx="13542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타원 59">
            <a:extLst>
              <a:ext uri="{FF2B5EF4-FFF2-40B4-BE49-F238E27FC236}">
                <a16:creationId xmlns:a16="http://schemas.microsoft.com/office/drawing/2014/main" id="{4A8660E0-E211-4451-BD5B-812943E8C8FB}"/>
              </a:ext>
            </a:extLst>
          </p:cNvPr>
          <p:cNvSpPr/>
          <p:nvPr/>
        </p:nvSpPr>
        <p:spPr>
          <a:xfrm>
            <a:off x="5504688" y="1874936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4ECBD9DA-1C6E-418E-8F06-524C16549816}"/>
              </a:ext>
            </a:extLst>
          </p:cNvPr>
          <p:cNvCxnSpPr>
            <a:cxnSpLocks/>
            <a:stCxn id="58" idx="6"/>
            <a:endCxn id="60" idx="2"/>
          </p:cNvCxnSpPr>
          <p:nvPr/>
        </p:nvCxnSpPr>
        <p:spPr>
          <a:xfrm>
            <a:off x="4340352" y="2179736"/>
            <a:ext cx="1164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D28DFA5-5230-413F-BD2F-1CD89F34B871}"/>
              </a:ext>
            </a:extLst>
          </p:cNvPr>
          <p:cNvCxnSpPr>
            <a:cxnSpLocks/>
            <a:stCxn id="60" idx="6"/>
          </p:cNvCxnSpPr>
          <p:nvPr/>
        </p:nvCxnSpPr>
        <p:spPr>
          <a:xfrm>
            <a:off x="6114288" y="2179736"/>
            <a:ext cx="1408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FD00FCEA-889B-4707-9207-EF20BB54B45B}"/>
              </a:ext>
            </a:extLst>
          </p:cNvPr>
          <p:cNvSpPr txBox="1"/>
          <p:nvPr/>
        </p:nvSpPr>
        <p:spPr>
          <a:xfrm>
            <a:off x="4575309" y="163963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09DCFCBE-39F5-4AFB-B3F0-926BD2CF6441}"/>
              </a:ext>
            </a:extLst>
          </p:cNvPr>
          <p:cNvSpPr txBox="1"/>
          <p:nvPr/>
        </p:nvSpPr>
        <p:spPr>
          <a:xfrm>
            <a:off x="6414385" y="164391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220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6D188C96-AC6A-49CB-9A2D-B2767F072D0E}"/>
                  </a:ext>
                </a:extLst>
              </p:cNvPr>
              <p:cNvSpPr txBox="1"/>
              <p:nvPr/>
            </p:nvSpPr>
            <p:spPr>
              <a:xfrm>
                <a:off x="3850546" y="1995070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6D188C96-AC6A-49CB-9A2D-B2767F072D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0546" y="1995070"/>
                <a:ext cx="389529" cy="369332"/>
              </a:xfrm>
              <a:prstGeom prst="rect">
                <a:avLst/>
              </a:prstGeom>
              <a:blipFill>
                <a:blip r:embed="rId4"/>
                <a:stretch>
                  <a:fillRect l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6E230C6-EC4F-4869-8417-2D6BF2EA7A62}"/>
                  </a:ext>
                </a:extLst>
              </p:cNvPr>
              <p:cNvSpPr txBox="1"/>
              <p:nvPr/>
            </p:nvSpPr>
            <p:spPr>
              <a:xfrm>
                <a:off x="5620691" y="1995070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6E230C6-EC4F-4869-8417-2D6BF2EA7A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0691" y="1995070"/>
                <a:ext cx="389529" cy="369332"/>
              </a:xfrm>
              <a:prstGeom prst="rect">
                <a:avLst/>
              </a:prstGeom>
              <a:blipFill>
                <a:blip r:embed="rId5"/>
                <a:stretch>
                  <a:fillRect r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TextBox 66">
            <a:extLst>
              <a:ext uri="{FF2B5EF4-FFF2-40B4-BE49-F238E27FC236}">
                <a16:creationId xmlns:a16="http://schemas.microsoft.com/office/drawing/2014/main" id="{C9F4873F-F868-4B4A-9914-41641D70FE9E}"/>
              </a:ext>
            </a:extLst>
          </p:cNvPr>
          <p:cNvSpPr txBox="1"/>
          <p:nvPr/>
        </p:nvSpPr>
        <p:spPr>
          <a:xfrm>
            <a:off x="1193476" y="3063760"/>
            <a:ext cx="1675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사과의 개수</a:t>
            </a:r>
          </a:p>
        </p:txBody>
      </p: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E3F2901C-90F9-42EA-BE77-3A405CE7841E}"/>
              </a:ext>
            </a:extLst>
          </p:cNvPr>
          <p:cNvCxnSpPr>
            <a:stCxn id="67" idx="3"/>
          </p:cNvCxnSpPr>
          <p:nvPr/>
        </p:nvCxnSpPr>
        <p:spPr>
          <a:xfrm flipV="1">
            <a:off x="2868935" y="3294592"/>
            <a:ext cx="54482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CB3F78BE-9091-4242-B786-82CFE7BF2160}"/>
              </a:ext>
            </a:extLst>
          </p:cNvPr>
          <p:cNvCxnSpPr>
            <a:endCxn id="58" idx="3"/>
          </p:cNvCxnSpPr>
          <p:nvPr/>
        </p:nvCxnSpPr>
        <p:spPr>
          <a:xfrm flipV="1">
            <a:off x="3413760" y="2395262"/>
            <a:ext cx="406266" cy="8993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B6AF485F-BD45-4DDD-926B-992F1B5E7972}"/>
              </a:ext>
            </a:extLst>
          </p:cNvPr>
          <p:cNvSpPr txBox="1"/>
          <p:nvPr/>
        </p:nvSpPr>
        <p:spPr>
          <a:xfrm>
            <a:off x="3236468" y="277369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9CB998FD-D31F-43E0-8447-53ABA5848CF1}"/>
              </a:ext>
            </a:extLst>
          </p:cNvPr>
          <p:cNvSpPr txBox="1"/>
          <p:nvPr/>
        </p:nvSpPr>
        <p:spPr>
          <a:xfrm>
            <a:off x="3365327" y="3646289"/>
            <a:ext cx="10198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부가세</a:t>
            </a:r>
          </a:p>
        </p:txBody>
      </p: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1E8B2DA9-EEB5-4529-A381-F62F5FF94814}"/>
              </a:ext>
            </a:extLst>
          </p:cNvPr>
          <p:cNvCxnSpPr>
            <a:cxnSpLocks/>
            <a:stCxn id="74" idx="3"/>
          </p:cNvCxnSpPr>
          <p:nvPr/>
        </p:nvCxnSpPr>
        <p:spPr>
          <a:xfrm>
            <a:off x="4385158" y="3877122"/>
            <a:ext cx="63220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63402C02-94F8-41E6-9860-543CBF639907}"/>
              </a:ext>
            </a:extLst>
          </p:cNvPr>
          <p:cNvCxnSpPr>
            <a:cxnSpLocks/>
            <a:endCxn id="60" idx="3"/>
          </p:cNvCxnSpPr>
          <p:nvPr/>
        </p:nvCxnSpPr>
        <p:spPr>
          <a:xfrm flipV="1">
            <a:off x="5017361" y="2395262"/>
            <a:ext cx="576601" cy="14818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FB914FFB-A60D-4833-A59E-F7C925B2EF32}"/>
              </a:ext>
            </a:extLst>
          </p:cNvPr>
          <p:cNvSpPr txBox="1"/>
          <p:nvPr/>
        </p:nvSpPr>
        <p:spPr>
          <a:xfrm>
            <a:off x="4575309" y="3123528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7E506E4E-920F-4072-A53D-7516C3953454}"/>
              </a:ext>
            </a:extLst>
          </p:cNvPr>
          <p:cNvCxnSpPr>
            <a:cxnSpLocks/>
          </p:cNvCxnSpPr>
          <p:nvPr/>
        </p:nvCxnSpPr>
        <p:spPr>
          <a:xfrm flipH="1">
            <a:off x="6114288" y="2310384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7B8FFF70-2DA0-4EE2-A4AB-C13DBFC0F2B3}"/>
              </a:ext>
            </a:extLst>
          </p:cNvPr>
          <p:cNvSpPr txBox="1"/>
          <p:nvPr/>
        </p:nvSpPr>
        <p:spPr>
          <a:xfrm>
            <a:off x="6536305" y="230735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BED2C36B-A67C-4809-BAE5-EEB89AF259DE}"/>
              </a:ext>
            </a:extLst>
          </p:cNvPr>
          <p:cNvCxnSpPr>
            <a:cxnSpLocks/>
          </p:cNvCxnSpPr>
          <p:nvPr/>
        </p:nvCxnSpPr>
        <p:spPr>
          <a:xfrm flipH="1">
            <a:off x="4340352" y="2307352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57E952E5-C102-4997-B06B-654299C4CA6A}"/>
              </a:ext>
            </a:extLst>
          </p:cNvPr>
          <p:cNvSpPr txBox="1"/>
          <p:nvPr/>
        </p:nvSpPr>
        <p:spPr>
          <a:xfrm>
            <a:off x="4625344" y="2285066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C1CC0322-02A7-42EA-B91B-FC919BA9001F}"/>
              </a:ext>
            </a:extLst>
          </p:cNvPr>
          <p:cNvCxnSpPr>
            <a:cxnSpLocks/>
          </p:cNvCxnSpPr>
          <p:nvPr/>
        </p:nvCxnSpPr>
        <p:spPr>
          <a:xfrm flipH="1">
            <a:off x="2493987" y="2307352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98723C44-278D-4CD8-8DC2-7A3C64E7A79B}"/>
              </a:ext>
            </a:extLst>
          </p:cNvPr>
          <p:cNvSpPr txBox="1"/>
          <p:nvPr/>
        </p:nvSpPr>
        <p:spPr>
          <a:xfrm>
            <a:off x="2727252" y="223416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2.2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F9A015E3-CBA0-4FC6-9625-E2E940119726}"/>
              </a:ext>
            </a:extLst>
          </p:cNvPr>
          <p:cNvCxnSpPr>
            <a:cxnSpLocks/>
          </p:cNvCxnSpPr>
          <p:nvPr/>
        </p:nvCxnSpPr>
        <p:spPr>
          <a:xfrm flipH="1">
            <a:off x="5077968" y="2484536"/>
            <a:ext cx="597409" cy="1623418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CA71E118-F488-4BF1-AC0E-10490A4E2127}"/>
              </a:ext>
            </a:extLst>
          </p:cNvPr>
          <p:cNvCxnSpPr>
            <a:cxnSpLocks/>
          </p:cNvCxnSpPr>
          <p:nvPr/>
        </p:nvCxnSpPr>
        <p:spPr>
          <a:xfrm flipH="1">
            <a:off x="4385158" y="4107954"/>
            <a:ext cx="704088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E564663D-4DA6-4F5F-80D0-012E6394138C}"/>
              </a:ext>
            </a:extLst>
          </p:cNvPr>
          <p:cNvCxnSpPr>
            <a:cxnSpLocks/>
          </p:cNvCxnSpPr>
          <p:nvPr/>
        </p:nvCxnSpPr>
        <p:spPr>
          <a:xfrm flipH="1">
            <a:off x="3461460" y="2482883"/>
            <a:ext cx="465308" cy="1027234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06756610-2486-4A5C-8B3E-2A0FBE84D63A}"/>
              </a:ext>
            </a:extLst>
          </p:cNvPr>
          <p:cNvCxnSpPr>
            <a:cxnSpLocks/>
          </p:cNvCxnSpPr>
          <p:nvPr/>
        </p:nvCxnSpPr>
        <p:spPr>
          <a:xfrm flipH="1">
            <a:off x="2770847" y="3499112"/>
            <a:ext cx="704088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0E80EF9D-B5B4-41E1-8975-DD4D69F099C3}"/>
              </a:ext>
            </a:extLst>
          </p:cNvPr>
          <p:cNvSpPr txBox="1"/>
          <p:nvPr/>
        </p:nvSpPr>
        <p:spPr>
          <a:xfrm>
            <a:off x="3985768" y="405797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511E647F-BB59-4646-B654-33964C49EC99}"/>
              </a:ext>
            </a:extLst>
          </p:cNvPr>
          <p:cNvSpPr txBox="1"/>
          <p:nvPr/>
        </p:nvSpPr>
        <p:spPr>
          <a:xfrm>
            <a:off x="2240883" y="3525425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110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040088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곱셈 노드의 미분</a:t>
            </a:r>
          </a:p>
        </p:txBody>
      </p:sp>
      <p:pic>
        <p:nvPicPr>
          <p:cNvPr id="37" name="Picture 2" descr="사과 - Home | Facebook">
            <a:extLst>
              <a:ext uri="{FF2B5EF4-FFF2-40B4-BE49-F238E27FC236}">
                <a16:creationId xmlns:a16="http://schemas.microsoft.com/office/drawing/2014/main" id="{C2FF6B53-AB3A-4137-8E2F-EFED79D2FB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925" y="1850968"/>
            <a:ext cx="690562" cy="657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29350A6E-73B0-43FB-8E89-F45ACEA166D8}"/>
              </a:ext>
            </a:extLst>
          </p:cNvPr>
          <p:cNvSpPr txBox="1"/>
          <p:nvPr/>
        </p:nvSpPr>
        <p:spPr>
          <a:xfrm>
            <a:off x="2768870" y="1856026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100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A8DA597C-6A12-4C75-8CCA-5D959BDB0631}"/>
              </a:ext>
            </a:extLst>
          </p:cNvPr>
          <p:cNvSpPr/>
          <p:nvPr/>
        </p:nvSpPr>
        <p:spPr>
          <a:xfrm>
            <a:off x="3730752" y="1874936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55FB24FB-C33D-4589-9092-E54FA0235D43}"/>
              </a:ext>
            </a:extLst>
          </p:cNvPr>
          <p:cNvCxnSpPr>
            <a:stCxn id="37" idx="3"/>
            <a:endCxn id="39" idx="2"/>
          </p:cNvCxnSpPr>
          <p:nvPr/>
        </p:nvCxnSpPr>
        <p:spPr>
          <a:xfrm>
            <a:off x="2376487" y="2179736"/>
            <a:ext cx="13542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타원 40">
            <a:extLst>
              <a:ext uri="{FF2B5EF4-FFF2-40B4-BE49-F238E27FC236}">
                <a16:creationId xmlns:a16="http://schemas.microsoft.com/office/drawing/2014/main" id="{2C73A138-9786-4257-85A6-EC08E657AB99}"/>
              </a:ext>
            </a:extLst>
          </p:cNvPr>
          <p:cNvSpPr/>
          <p:nvPr/>
        </p:nvSpPr>
        <p:spPr>
          <a:xfrm>
            <a:off x="6309018" y="2508504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A77DD8F8-DE90-4C18-9D8F-AFD64E276D96}"/>
              </a:ext>
            </a:extLst>
          </p:cNvPr>
          <p:cNvCxnSpPr>
            <a:cxnSpLocks/>
            <a:stCxn id="39" idx="6"/>
            <a:endCxn id="97" idx="1"/>
          </p:cNvCxnSpPr>
          <p:nvPr/>
        </p:nvCxnSpPr>
        <p:spPr>
          <a:xfrm>
            <a:off x="4340352" y="2179736"/>
            <a:ext cx="861852" cy="4180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7D8A6A52-A754-49AB-98C4-37259A754B74}"/>
              </a:ext>
            </a:extLst>
          </p:cNvPr>
          <p:cNvCxnSpPr>
            <a:cxnSpLocks/>
            <a:stCxn id="41" idx="6"/>
          </p:cNvCxnSpPr>
          <p:nvPr/>
        </p:nvCxnSpPr>
        <p:spPr>
          <a:xfrm>
            <a:off x="6918618" y="2813304"/>
            <a:ext cx="1408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1C4213E7-FC3E-4F02-9880-0554FD112A4B}"/>
              </a:ext>
            </a:extLst>
          </p:cNvPr>
          <p:cNvSpPr txBox="1"/>
          <p:nvPr/>
        </p:nvSpPr>
        <p:spPr>
          <a:xfrm>
            <a:off x="4608839" y="2053581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200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1AA889C-6E75-404A-AD6E-57C81D602503}"/>
              </a:ext>
            </a:extLst>
          </p:cNvPr>
          <p:cNvSpPr txBox="1"/>
          <p:nvPr/>
        </p:nvSpPr>
        <p:spPr>
          <a:xfrm>
            <a:off x="7273645" y="2495001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715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0FEEED4F-0936-44A6-9EC2-34D2D6C8A1C3}"/>
                  </a:ext>
                </a:extLst>
              </p:cNvPr>
              <p:cNvSpPr txBox="1"/>
              <p:nvPr/>
            </p:nvSpPr>
            <p:spPr>
              <a:xfrm>
                <a:off x="3850546" y="1995070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0FEEED4F-0936-44A6-9EC2-34D2D6C8A1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0546" y="1995070"/>
                <a:ext cx="389529" cy="369332"/>
              </a:xfrm>
              <a:prstGeom prst="rect">
                <a:avLst/>
              </a:prstGeom>
              <a:blipFill>
                <a:blip r:embed="rId4"/>
                <a:stretch>
                  <a:fillRect l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F978464-308B-4C49-B38C-220BA96C86E5}"/>
                  </a:ext>
                </a:extLst>
              </p:cNvPr>
              <p:cNvSpPr txBox="1"/>
              <p:nvPr/>
            </p:nvSpPr>
            <p:spPr>
              <a:xfrm>
                <a:off x="6425021" y="2628638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F978464-308B-4C49-B38C-220BA96C86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5021" y="2628638"/>
                <a:ext cx="389529" cy="369332"/>
              </a:xfrm>
              <a:prstGeom prst="rect">
                <a:avLst/>
              </a:prstGeom>
              <a:blipFill>
                <a:blip r:embed="rId5"/>
                <a:stretch>
                  <a:fillRect l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TextBox 47">
            <a:extLst>
              <a:ext uri="{FF2B5EF4-FFF2-40B4-BE49-F238E27FC236}">
                <a16:creationId xmlns:a16="http://schemas.microsoft.com/office/drawing/2014/main" id="{A155DD15-F6FF-4036-8425-2CF4F907BB06}"/>
              </a:ext>
            </a:extLst>
          </p:cNvPr>
          <p:cNvSpPr txBox="1"/>
          <p:nvPr/>
        </p:nvSpPr>
        <p:spPr>
          <a:xfrm>
            <a:off x="1004500" y="901074"/>
            <a:ext cx="1675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사과의 개수</a:t>
            </a: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D970736B-660F-4A6A-ACDF-E8EB34FBF0A0}"/>
              </a:ext>
            </a:extLst>
          </p:cNvPr>
          <p:cNvCxnSpPr>
            <a:stCxn id="48" idx="3"/>
          </p:cNvCxnSpPr>
          <p:nvPr/>
        </p:nvCxnSpPr>
        <p:spPr>
          <a:xfrm flipV="1">
            <a:off x="2679959" y="1131906"/>
            <a:ext cx="54482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50D1542-B90C-40F1-8127-9EE309EE9C37}"/>
              </a:ext>
            </a:extLst>
          </p:cNvPr>
          <p:cNvCxnSpPr>
            <a:cxnSpLocks/>
            <a:endCxn id="39" idx="1"/>
          </p:cNvCxnSpPr>
          <p:nvPr/>
        </p:nvCxnSpPr>
        <p:spPr>
          <a:xfrm>
            <a:off x="3224784" y="1126403"/>
            <a:ext cx="595242" cy="8378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41106F8B-AFC6-4879-90DE-AF1827B54CDC}"/>
              </a:ext>
            </a:extLst>
          </p:cNvPr>
          <p:cNvSpPr txBox="1"/>
          <p:nvPr/>
        </p:nvSpPr>
        <p:spPr>
          <a:xfrm>
            <a:off x="3400043" y="117741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D4F81DB-7498-4AD2-9C34-75D485EBD65F}"/>
              </a:ext>
            </a:extLst>
          </p:cNvPr>
          <p:cNvSpPr txBox="1"/>
          <p:nvPr/>
        </p:nvSpPr>
        <p:spPr>
          <a:xfrm>
            <a:off x="1701426" y="4822817"/>
            <a:ext cx="10198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부가세</a:t>
            </a:r>
          </a:p>
        </p:txBody>
      </p: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4A0787E3-A7DD-489C-96F4-FEE83005D2E0}"/>
              </a:ext>
            </a:extLst>
          </p:cNvPr>
          <p:cNvCxnSpPr>
            <a:cxnSpLocks/>
            <a:stCxn id="53" idx="3"/>
          </p:cNvCxnSpPr>
          <p:nvPr/>
        </p:nvCxnSpPr>
        <p:spPr>
          <a:xfrm>
            <a:off x="2721257" y="5053650"/>
            <a:ext cx="23225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945BAF54-2C19-4881-AD84-69FC9B959FB5}"/>
              </a:ext>
            </a:extLst>
          </p:cNvPr>
          <p:cNvCxnSpPr>
            <a:cxnSpLocks/>
            <a:stCxn id="97" idx="6"/>
            <a:endCxn id="41" idx="2"/>
          </p:cNvCxnSpPr>
          <p:nvPr/>
        </p:nvCxnSpPr>
        <p:spPr>
          <a:xfrm>
            <a:off x="5722530" y="2813304"/>
            <a:ext cx="5864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32AB5D0F-5474-4EA9-BAAE-5EFC4C295257}"/>
              </a:ext>
            </a:extLst>
          </p:cNvPr>
          <p:cNvSpPr txBox="1"/>
          <p:nvPr/>
        </p:nvSpPr>
        <p:spPr>
          <a:xfrm>
            <a:off x="4242761" y="4571314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68" name="Picture 2" descr="겨울과일: 귤의 영양가치를 알고 있나요?-홈-东北网">
            <a:extLst>
              <a:ext uri="{FF2B5EF4-FFF2-40B4-BE49-F238E27FC236}">
                <a16:creationId xmlns:a16="http://schemas.microsoft.com/office/drawing/2014/main" id="{2D256B4D-B060-4F8B-A44B-90B1483602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5040" y="3210025"/>
            <a:ext cx="1065246" cy="721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타원 68">
            <a:extLst>
              <a:ext uri="{FF2B5EF4-FFF2-40B4-BE49-F238E27FC236}">
                <a16:creationId xmlns:a16="http://schemas.microsoft.com/office/drawing/2014/main" id="{04824F03-6992-4D5B-A43F-1D2B309B2B82}"/>
              </a:ext>
            </a:extLst>
          </p:cNvPr>
          <p:cNvSpPr/>
          <p:nvPr/>
        </p:nvSpPr>
        <p:spPr>
          <a:xfrm>
            <a:off x="3737898" y="3266160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3DF228AF-FD28-415A-82BA-CA5D313CEC27}"/>
                  </a:ext>
                </a:extLst>
              </p:cNvPr>
              <p:cNvSpPr txBox="1"/>
              <p:nvPr/>
            </p:nvSpPr>
            <p:spPr>
              <a:xfrm>
                <a:off x="3857692" y="3362763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3DF228AF-FD28-415A-82BA-CA5D313CEC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7692" y="3362763"/>
                <a:ext cx="389529" cy="369332"/>
              </a:xfrm>
              <a:prstGeom prst="rect">
                <a:avLst/>
              </a:prstGeom>
              <a:blipFill>
                <a:blip r:embed="rId7"/>
                <a:stretch>
                  <a:fillRect l="-1563" b="-1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E5A6530C-2423-4FCD-9D8F-27E5A7FDC72B}"/>
              </a:ext>
            </a:extLst>
          </p:cNvPr>
          <p:cNvCxnSpPr>
            <a:cxnSpLocks/>
            <a:stCxn id="68" idx="3"/>
            <a:endCxn id="69" idx="2"/>
          </p:cNvCxnSpPr>
          <p:nvPr/>
        </p:nvCxnSpPr>
        <p:spPr>
          <a:xfrm>
            <a:off x="2670286" y="3570960"/>
            <a:ext cx="10676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279D021B-66AF-4EFB-ADAE-F9B7887E6A02}"/>
              </a:ext>
            </a:extLst>
          </p:cNvPr>
          <p:cNvSpPr txBox="1"/>
          <p:nvPr/>
        </p:nvSpPr>
        <p:spPr>
          <a:xfrm>
            <a:off x="2909898" y="3187017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150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9508A4DE-C88A-433B-8924-50BB44D5CA28}"/>
              </a:ext>
            </a:extLst>
          </p:cNvPr>
          <p:cNvCxnSpPr>
            <a:cxnSpLocks/>
            <a:endCxn id="69" idx="3"/>
          </p:cNvCxnSpPr>
          <p:nvPr/>
        </p:nvCxnSpPr>
        <p:spPr>
          <a:xfrm flipV="1">
            <a:off x="3258618" y="3786486"/>
            <a:ext cx="568554" cy="3810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연결선 92">
            <a:extLst>
              <a:ext uri="{FF2B5EF4-FFF2-40B4-BE49-F238E27FC236}">
                <a16:creationId xmlns:a16="http://schemas.microsoft.com/office/drawing/2014/main" id="{0771F54E-F665-4588-BFDD-3BB5040FFB1C}"/>
              </a:ext>
            </a:extLst>
          </p:cNvPr>
          <p:cNvCxnSpPr/>
          <p:nvPr/>
        </p:nvCxnSpPr>
        <p:spPr>
          <a:xfrm flipV="1">
            <a:off x="2728903" y="4167492"/>
            <a:ext cx="54482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C50F9064-685F-4BBD-ACC4-A2BEBA7FF26E}"/>
              </a:ext>
            </a:extLst>
          </p:cNvPr>
          <p:cNvSpPr txBox="1"/>
          <p:nvPr/>
        </p:nvSpPr>
        <p:spPr>
          <a:xfrm>
            <a:off x="3358847" y="368644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C7CFEB1-2356-48A9-812B-E36AD527319E}"/>
              </a:ext>
            </a:extLst>
          </p:cNvPr>
          <p:cNvSpPr txBox="1"/>
          <p:nvPr/>
        </p:nvSpPr>
        <p:spPr>
          <a:xfrm>
            <a:off x="1389758" y="3961938"/>
            <a:ext cx="13981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귤의 개수</a:t>
            </a:r>
          </a:p>
        </p:txBody>
      </p: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78B018FF-E9D0-4997-B12B-A0CAA867CCC6}"/>
              </a:ext>
            </a:extLst>
          </p:cNvPr>
          <p:cNvCxnSpPr>
            <a:cxnSpLocks/>
            <a:endCxn id="97" idx="3"/>
          </p:cNvCxnSpPr>
          <p:nvPr/>
        </p:nvCxnSpPr>
        <p:spPr>
          <a:xfrm flipV="1">
            <a:off x="4340352" y="3028830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타원 96">
            <a:extLst>
              <a:ext uri="{FF2B5EF4-FFF2-40B4-BE49-F238E27FC236}">
                <a16:creationId xmlns:a16="http://schemas.microsoft.com/office/drawing/2014/main" id="{4D8D879C-9A8B-4DC9-BB36-5A1CA7CFE6CC}"/>
              </a:ext>
            </a:extLst>
          </p:cNvPr>
          <p:cNvSpPr/>
          <p:nvPr/>
        </p:nvSpPr>
        <p:spPr>
          <a:xfrm>
            <a:off x="5112930" y="2508504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D70D367A-B5C5-4E06-93BF-083174E5BFC0}"/>
                  </a:ext>
                </a:extLst>
              </p:cNvPr>
              <p:cNvSpPr txBox="1"/>
              <p:nvPr/>
            </p:nvSpPr>
            <p:spPr>
              <a:xfrm>
                <a:off x="5228933" y="2628638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D70D367A-B5C5-4E06-93BF-083174E5BF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8933" y="2628638"/>
                <a:ext cx="399147" cy="369332"/>
              </a:xfrm>
              <a:prstGeom prst="rect">
                <a:avLst/>
              </a:prstGeom>
              <a:blipFill>
                <a:blip r:embed="rId8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9" name="TextBox 98">
            <a:extLst>
              <a:ext uri="{FF2B5EF4-FFF2-40B4-BE49-F238E27FC236}">
                <a16:creationId xmlns:a16="http://schemas.microsoft.com/office/drawing/2014/main" id="{9E3D209B-5C6B-406A-9A7D-DDAE1108C10A}"/>
              </a:ext>
            </a:extLst>
          </p:cNvPr>
          <p:cNvSpPr txBox="1"/>
          <p:nvPr/>
        </p:nvSpPr>
        <p:spPr>
          <a:xfrm>
            <a:off x="4404326" y="2985952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450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C729C8AE-A5ED-4A07-9EB0-0873D062CCB0}"/>
              </a:ext>
            </a:extLst>
          </p:cNvPr>
          <p:cNvCxnSpPr>
            <a:cxnSpLocks/>
            <a:endCxn id="41" idx="3"/>
          </p:cNvCxnSpPr>
          <p:nvPr/>
        </p:nvCxnSpPr>
        <p:spPr>
          <a:xfrm flipV="1">
            <a:off x="5043817" y="3028830"/>
            <a:ext cx="1354475" cy="20248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17DD41B4-F012-402C-AAE0-E42AA0F18688}"/>
              </a:ext>
            </a:extLst>
          </p:cNvPr>
          <p:cNvSpPr txBox="1"/>
          <p:nvPr/>
        </p:nvSpPr>
        <p:spPr>
          <a:xfrm>
            <a:off x="7388633" y="2901098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867F8ED-159B-4DA3-BC5F-F3E8CDA17321}"/>
              </a:ext>
            </a:extLst>
          </p:cNvPr>
          <p:cNvSpPr/>
          <p:nvPr/>
        </p:nvSpPr>
        <p:spPr>
          <a:xfrm>
            <a:off x="5692112" y="2995675"/>
            <a:ext cx="564578" cy="297669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F0A1F067-B5C3-4774-9E72-AE4603449D7C}"/>
              </a:ext>
            </a:extLst>
          </p:cNvPr>
          <p:cNvSpPr/>
          <p:nvPr/>
        </p:nvSpPr>
        <p:spPr>
          <a:xfrm>
            <a:off x="2872226" y="5233779"/>
            <a:ext cx="555704" cy="297669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650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CA590367-4D3E-4C99-B5C9-F65F4811DA46}"/>
              </a:ext>
            </a:extLst>
          </p:cNvPr>
          <p:cNvSpPr/>
          <p:nvPr/>
        </p:nvSpPr>
        <p:spPr>
          <a:xfrm>
            <a:off x="4627061" y="3553162"/>
            <a:ext cx="555704" cy="297669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FB0D93ED-B1D2-42F9-A25A-CDA3B4CBF61F}"/>
              </a:ext>
            </a:extLst>
          </p:cNvPr>
          <p:cNvSpPr/>
          <p:nvPr/>
        </p:nvSpPr>
        <p:spPr>
          <a:xfrm>
            <a:off x="4335424" y="2566534"/>
            <a:ext cx="555704" cy="297669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12A5BFE5-67B8-4A74-98CA-222D23A8FFB8}"/>
              </a:ext>
            </a:extLst>
          </p:cNvPr>
          <p:cNvSpPr/>
          <p:nvPr/>
        </p:nvSpPr>
        <p:spPr>
          <a:xfrm>
            <a:off x="2761689" y="2352438"/>
            <a:ext cx="555704" cy="297669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2.2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F89454FD-8C98-4B8E-870A-B575C61C5392}"/>
              </a:ext>
            </a:extLst>
          </p:cNvPr>
          <p:cNvSpPr/>
          <p:nvPr/>
        </p:nvSpPr>
        <p:spPr>
          <a:xfrm>
            <a:off x="2688332" y="1326552"/>
            <a:ext cx="555704" cy="297669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4DA9C4AD-7D5C-4132-9329-2151B0F13BCD}"/>
              </a:ext>
            </a:extLst>
          </p:cNvPr>
          <p:cNvSpPr/>
          <p:nvPr/>
        </p:nvSpPr>
        <p:spPr>
          <a:xfrm>
            <a:off x="2851025" y="3722272"/>
            <a:ext cx="555704" cy="297669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3.3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85A87223-CC65-434F-970B-B5BD7036C8F0}"/>
              </a:ext>
            </a:extLst>
          </p:cNvPr>
          <p:cNvSpPr/>
          <p:nvPr/>
        </p:nvSpPr>
        <p:spPr>
          <a:xfrm>
            <a:off x="2872226" y="4353157"/>
            <a:ext cx="555704" cy="297669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12519E84-DCB7-4256-9A30-F1E96A23D5CE}"/>
              </a:ext>
            </a:extLst>
          </p:cNvPr>
          <p:cNvCxnSpPr>
            <a:cxnSpLocks/>
          </p:cNvCxnSpPr>
          <p:nvPr/>
        </p:nvCxnSpPr>
        <p:spPr>
          <a:xfrm flipH="1">
            <a:off x="6918618" y="2926080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514E5521-799F-47AA-B553-693E8B1E7B84}"/>
              </a:ext>
            </a:extLst>
          </p:cNvPr>
          <p:cNvCxnSpPr>
            <a:cxnSpLocks/>
          </p:cNvCxnSpPr>
          <p:nvPr/>
        </p:nvCxnSpPr>
        <p:spPr>
          <a:xfrm flipH="1">
            <a:off x="5721054" y="2901098"/>
            <a:ext cx="611114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D09F2DAC-EB06-4DEB-8D72-F61C755041D8}"/>
              </a:ext>
            </a:extLst>
          </p:cNvPr>
          <p:cNvCxnSpPr>
            <a:cxnSpLocks/>
          </p:cNvCxnSpPr>
          <p:nvPr/>
        </p:nvCxnSpPr>
        <p:spPr>
          <a:xfrm flipH="1" flipV="1">
            <a:off x="4346448" y="2298192"/>
            <a:ext cx="792482" cy="371856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D33BAD58-3BAC-4DE1-AF90-1B0C0D0414D7}"/>
              </a:ext>
            </a:extLst>
          </p:cNvPr>
          <p:cNvCxnSpPr>
            <a:cxnSpLocks/>
          </p:cNvCxnSpPr>
          <p:nvPr/>
        </p:nvCxnSpPr>
        <p:spPr>
          <a:xfrm flipH="1">
            <a:off x="4358640" y="3108960"/>
            <a:ext cx="871728" cy="536448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4EE3E7EF-FD8F-4F66-B433-A2B447079AE0}"/>
              </a:ext>
            </a:extLst>
          </p:cNvPr>
          <p:cNvCxnSpPr>
            <a:cxnSpLocks/>
          </p:cNvCxnSpPr>
          <p:nvPr/>
        </p:nvCxnSpPr>
        <p:spPr>
          <a:xfrm flipH="1">
            <a:off x="2308927" y="2269853"/>
            <a:ext cx="1435430" cy="587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D9C66FB5-7D4A-450C-8983-BA8A24B54E46}"/>
              </a:ext>
            </a:extLst>
          </p:cNvPr>
          <p:cNvCxnSpPr>
            <a:cxnSpLocks/>
          </p:cNvCxnSpPr>
          <p:nvPr/>
        </p:nvCxnSpPr>
        <p:spPr>
          <a:xfrm flipH="1">
            <a:off x="2651760" y="3684145"/>
            <a:ext cx="1092597" cy="10031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C318C334-9F36-4143-A16E-3EA8C19F763A}"/>
              </a:ext>
            </a:extLst>
          </p:cNvPr>
          <p:cNvCxnSpPr>
            <a:cxnSpLocks/>
          </p:cNvCxnSpPr>
          <p:nvPr/>
        </p:nvCxnSpPr>
        <p:spPr>
          <a:xfrm flipH="1">
            <a:off x="5070893" y="3092546"/>
            <a:ext cx="1403703" cy="2088837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화살표 연결선 115">
            <a:extLst>
              <a:ext uri="{FF2B5EF4-FFF2-40B4-BE49-F238E27FC236}">
                <a16:creationId xmlns:a16="http://schemas.microsoft.com/office/drawing/2014/main" id="{58517424-E5FF-41FE-B3B4-C36B070E44C3}"/>
              </a:ext>
            </a:extLst>
          </p:cNvPr>
          <p:cNvCxnSpPr>
            <a:cxnSpLocks/>
          </p:cNvCxnSpPr>
          <p:nvPr/>
        </p:nvCxnSpPr>
        <p:spPr>
          <a:xfrm flipH="1" flipV="1">
            <a:off x="2694432" y="5163312"/>
            <a:ext cx="2376463" cy="8041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38D7C2B3-594C-4B0C-A7B5-85D92ED3349A}"/>
              </a:ext>
            </a:extLst>
          </p:cNvPr>
          <p:cNvCxnSpPr>
            <a:cxnSpLocks/>
          </p:cNvCxnSpPr>
          <p:nvPr/>
        </p:nvCxnSpPr>
        <p:spPr>
          <a:xfrm flipH="1">
            <a:off x="3261360" y="3846576"/>
            <a:ext cx="615696" cy="408432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C1DD743C-397C-46AF-91A1-ABCB9430A799}"/>
              </a:ext>
            </a:extLst>
          </p:cNvPr>
          <p:cNvCxnSpPr>
            <a:cxnSpLocks/>
          </p:cNvCxnSpPr>
          <p:nvPr/>
        </p:nvCxnSpPr>
        <p:spPr>
          <a:xfrm flipH="1">
            <a:off x="2731008" y="4256904"/>
            <a:ext cx="556325" cy="5108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6D3FA985-1A7C-4688-95E4-31109039C8E5}"/>
              </a:ext>
            </a:extLst>
          </p:cNvPr>
          <p:cNvCxnSpPr>
            <a:cxnSpLocks/>
          </p:cNvCxnSpPr>
          <p:nvPr/>
        </p:nvCxnSpPr>
        <p:spPr>
          <a:xfrm flipH="1" flipV="1">
            <a:off x="3180675" y="1209573"/>
            <a:ext cx="580557" cy="820395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화살표 연결선 119">
            <a:extLst>
              <a:ext uri="{FF2B5EF4-FFF2-40B4-BE49-F238E27FC236}">
                <a16:creationId xmlns:a16="http://schemas.microsoft.com/office/drawing/2014/main" id="{7007301D-D73D-43F2-9A7E-70BF7A2CC046}"/>
              </a:ext>
            </a:extLst>
          </p:cNvPr>
          <p:cNvCxnSpPr>
            <a:cxnSpLocks/>
          </p:cNvCxnSpPr>
          <p:nvPr/>
        </p:nvCxnSpPr>
        <p:spPr>
          <a:xfrm flipH="1">
            <a:off x="2682240" y="1221436"/>
            <a:ext cx="520627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id="{74B49B94-2C1A-44C0-80DF-B4B121753DB5}"/>
              </a:ext>
            </a:extLst>
          </p:cNvPr>
          <p:cNvSpPr txBox="1"/>
          <p:nvPr/>
        </p:nvSpPr>
        <p:spPr>
          <a:xfrm>
            <a:off x="5717372" y="2473999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650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739893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3542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계산그래프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연쇄법칙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5.7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오차역전파법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endParaRPr kumimoji="0" lang="ko-KR" altLang="en-US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오차역전파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693699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NAND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게이트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2.2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단순한 논리 회로</a:t>
            </a:r>
            <a:endParaRPr lang="en-US" altLang="ko-KR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51EEF627-7BF5-406D-B24A-D043F26D0A1E}"/>
              </a:ext>
            </a:extLst>
          </p:cNvPr>
          <p:cNvSpPr/>
          <p:nvPr/>
        </p:nvSpPr>
        <p:spPr>
          <a:xfrm>
            <a:off x="1014622" y="1211721"/>
            <a:ext cx="667569" cy="6675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B4546E76-8B28-4214-B2AF-5D70EBCAEB1C}"/>
              </a:ext>
            </a:extLst>
          </p:cNvPr>
          <p:cNvSpPr/>
          <p:nvPr/>
        </p:nvSpPr>
        <p:spPr>
          <a:xfrm>
            <a:off x="1014621" y="2619785"/>
            <a:ext cx="667569" cy="6675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DE9CCE9C-258C-4EE8-B74E-7E78A9A55227}"/>
              </a:ext>
            </a:extLst>
          </p:cNvPr>
          <p:cNvSpPr/>
          <p:nvPr/>
        </p:nvSpPr>
        <p:spPr>
          <a:xfrm>
            <a:off x="3129521" y="1952216"/>
            <a:ext cx="667569" cy="6675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3C3DA9C-163F-432E-92EA-A0CDD84D0CD4}"/>
              </a:ext>
            </a:extLst>
          </p:cNvPr>
          <p:cNvCxnSpPr>
            <a:stCxn id="3" idx="6"/>
            <a:endCxn id="7" idx="2"/>
          </p:cNvCxnSpPr>
          <p:nvPr/>
        </p:nvCxnSpPr>
        <p:spPr>
          <a:xfrm>
            <a:off x="1682191" y="1545506"/>
            <a:ext cx="1447330" cy="7404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A47788B-E0D5-4D0E-B596-6BD43DF28BD2}"/>
              </a:ext>
            </a:extLst>
          </p:cNvPr>
          <p:cNvCxnSpPr>
            <a:cxnSpLocks/>
            <a:stCxn id="6" idx="6"/>
            <a:endCxn id="7" idx="2"/>
          </p:cNvCxnSpPr>
          <p:nvPr/>
        </p:nvCxnSpPr>
        <p:spPr>
          <a:xfrm flipV="1">
            <a:off x="1682190" y="2286001"/>
            <a:ext cx="1447331" cy="667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EA897C0-5060-42E2-B921-92C4B8AC50BF}"/>
                  </a:ext>
                </a:extLst>
              </p:cNvPr>
              <p:cNvSpPr txBox="1"/>
              <p:nvPr/>
            </p:nvSpPr>
            <p:spPr>
              <a:xfrm>
                <a:off x="1132899" y="1318306"/>
                <a:ext cx="4658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EA897C0-5060-42E2-B921-92C4B8AC50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2899" y="1318306"/>
                <a:ext cx="465897" cy="369332"/>
              </a:xfrm>
              <a:prstGeom prst="rect">
                <a:avLst/>
              </a:prstGeom>
              <a:blipFill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99A4BD5-E6C1-4B20-BDDB-5BDF1EA5E0A1}"/>
                  </a:ext>
                </a:extLst>
              </p:cNvPr>
              <p:cNvSpPr txBox="1"/>
              <p:nvPr/>
            </p:nvSpPr>
            <p:spPr>
              <a:xfrm>
                <a:off x="1129341" y="2768903"/>
                <a:ext cx="47301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99A4BD5-E6C1-4B20-BDDB-5BDF1EA5E0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9341" y="2768903"/>
                <a:ext cx="473014" cy="369332"/>
              </a:xfrm>
              <a:prstGeom prst="rect">
                <a:avLst/>
              </a:prstGeom>
              <a:blipFill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3E98C19-2063-48AE-8485-9D9678189293}"/>
                  </a:ext>
                </a:extLst>
              </p:cNvPr>
              <p:cNvSpPr txBox="1"/>
              <p:nvPr/>
            </p:nvSpPr>
            <p:spPr>
              <a:xfrm>
                <a:off x="2172907" y="1424893"/>
                <a:ext cx="52283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3E98C19-2063-48AE-8485-9D96781892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1424893"/>
                <a:ext cx="522835" cy="369332"/>
              </a:xfrm>
              <a:prstGeom prst="rect">
                <a:avLst/>
              </a:prstGeom>
              <a:blipFill>
                <a:blip r:embed="rId5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079FEDE-A8A4-4ECB-B813-7FF088A5B2A2}"/>
                  </a:ext>
                </a:extLst>
              </p:cNvPr>
              <p:cNvSpPr txBox="1"/>
              <p:nvPr/>
            </p:nvSpPr>
            <p:spPr>
              <a:xfrm>
                <a:off x="2172907" y="2645028"/>
                <a:ext cx="52995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079FEDE-A8A4-4ECB-B813-7FF088A5B2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2645028"/>
                <a:ext cx="529952" cy="369332"/>
              </a:xfrm>
              <a:prstGeom prst="rect">
                <a:avLst/>
              </a:prstGeom>
              <a:blipFill>
                <a:blip r:embed="rId6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797E4CF-0822-4A60-A6FB-8637468BCA61}"/>
                  </a:ext>
                </a:extLst>
              </p:cNvPr>
              <p:cNvSpPr txBox="1"/>
              <p:nvPr/>
            </p:nvSpPr>
            <p:spPr>
              <a:xfrm>
                <a:off x="3319015" y="2101334"/>
                <a:ext cx="34669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797E4CF-0822-4A60-A6FB-8637468BCA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9015" y="2101334"/>
                <a:ext cx="346698" cy="369332"/>
              </a:xfrm>
              <a:prstGeom prst="rect">
                <a:avLst/>
              </a:prstGeom>
              <a:blipFill>
                <a:blip r:embed="rId7"/>
                <a:stretch>
                  <a:fillRect l="-7018" r="-526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E1F8AD8A-E960-4A1A-9817-C6A843D4A83B}"/>
                  </a:ext>
                </a:extLst>
              </p:cNvPr>
              <p:cNvSpPr/>
              <p:nvPr/>
            </p:nvSpPr>
            <p:spPr>
              <a:xfrm>
                <a:off x="5586413" y="1144457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E1F8AD8A-E960-4A1A-9817-C6A843D4A8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6413" y="1144457"/>
                <a:ext cx="987328" cy="49177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362A3684-5BC0-40E3-92E5-57B12ED51C13}"/>
                  </a:ext>
                </a:extLst>
              </p:cNvPr>
              <p:cNvSpPr/>
              <p:nvPr/>
            </p:nvSpPr>
            <p:spPr>
              <a:xfrm>
                <a:off x="6573741" y="1144457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362A3684-5BC0-40E3-92E5-57B12ED51C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3741" y="1144457"/>
                <a:ext cx="987328" cy="49177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2F5D0E76-5CFE-48B7-B49E-30A42EF0A4CA}"/>
                  </a:ext>
                </a:extLst>
              </p:cNvPr>
              <p:cNvSpPr/>
              <p:nvPr/>
            </p:nvSpPr>
            <p:spPr>
              <a:xfrm>
                <a:off x="7561069" y="1144457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2F5D0E76-5CFE-48B7-B49E-30A42EF0A4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1069" y="1144457"/>
                <a:ext cx="987328" cy="491776"/>
              </a:xfrm>
              <a:prstGeom prst="rect">
                <a:avLst/>
              </a:prstGeom>
              <a:blipFill>
                <a:blip r:embed="rId10"/>
                <a:stretch>
                  <a:fillRect b="-7500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직사각형 23">
            <a:extLst>
              <a:ext uri="{FF2B5EF4-FFF2-40B4-BE49-F238E27FC236}">
                <a16:creationId xmlns:a16="http://schemas.microsoft.com/office/drawing/2014/main" id="{92F549A1-3632-404B-9406-5932F6253ED1}"/>
              </a:ext>
            </a:extLst>
          </p:cNvPr>
          <p:cNvSpPr/>
          <p:nvPr/>
        </p:nvSpPr>
        <p:spPr>
          <a:xfrm>
            <a:off x="5586413" y="163623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0FC012B-06A0-4FE8-899D-9F046E6F6009}"/>
              </a:ext>
            </a:extLst>
          </p:cNvPr>
          <p:cNvSpPr/>
          <p:nvPr/>
        </p:nvSpPr>
        <p:spPr>
          <a:xfrm>
            <a:off x="6573741" y="163623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5C88850-325C-4776-BD79-BAA2CAF9318B}"/>
              </a:ext>
            </a:extLst>
          </p:cNvPr>
          <p:cNvSpPr/>
          <p:nvPr/>
        </p:nvSpPr>
        <p:spPr>
          <a:xfrm>
            <a:off x="7561069" y="163623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D2E9E3D-5B5A-468B-9070-AC9D02E61A9F}"/>
              </a:ext>
            </a:extLst>
          </p:cNvPr>
          <p:cNvSpPr/>
          <p:nvPr/>
        </p:nvSpPr>
        <p:spPr>
          <a:xfrm>
            <a:off x="5586413" y="2128009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C042CF7-789F-40B9-AA41-0ECA706B0207}"/>
              </a:ext>
            </a:extLst>
          </p:cNvPr>
          <p:cNvSpPr/>
          <p:nvPr/>
        </p:nvSpPr>
        <p:spPr>
          <a:xfrm>
            <a:off x="6573741" y="2128009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1A0987A-6D3B-4D6D-87E7-89B30CD831CA}"/>
              </a:ext>
            </a:extLst>
          </p:cNvPr>
          <p:cNvSpPr/>
          <p:nvPr/>
        </p:nvSpPr>
        <p:spPr>
          <a:xfrm>
            <a:off x="7561069" y="2128009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078A50A-7D93-4B13-AF1C-544F71142CCE}"/>
              </a:ext>
            </a:extLst>
          </p:cNvPr>
          <p:cNvSpPr/>
          <p:nvPr/>
        </p:nvSpPr>
        <p:spPr>
          <a:xfrm>
            <a:off x="5586413" y="261978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FCFF55B-B8C8-435D-B144-ABAE249238F3}"/>
              </a:ext>
            </a:extLst>
          </p:cNvPr>
          <p:cNvSpPr/>
          <p:nvPr/>
        </p:nvSpPr>
        <p:spPr>
          <a:xfrm>
            <a:off x="6573741" y="261978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E7DC647-4062-47D7-8494-F7DFF4F61B43}"/>
              </a:ext>
            </a:extLst>
          </p:cNvPr>
          <p:cNvSpPr/>
          <p:nvPr/>
        </p:nvSpPr>
        <p:spPr>
          <a:xfrm>
            <a:off x="7561069" y="261978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BE52887-C017-4810-8257-C46004DD4BEF}"/>
              </a:ext>
            </a:extLst>
          </p:cNvPr>
          <p:cNvSpPr/>
          <p:nvPr/>
        </p:nvSpPr>
        <p:spPr>
          <a:xfrm>
            <a:off x="5586413" y="311156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9D590F1-8EFA-424F-8496-E0F920E79A76}"/>
              </a:ext>
            </a:extLst>
          </p:cNvPr>
          <p:cNvSpPr/>
          <p:nvPr/>
        </p:nvSpPr>
        <p:spPr>
          <a:xfrm>
            <a:off x="6573741" y="311156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E74E7BF-5914-4E89-BA78-00EAF95BC340}"/>
              </a:ext>
            </a:extLst>
          </p:cNvPr>
          <p:cNvSpPr/>
          <p:nvPr/>
        </p:nvSpPr>
        <p:spPr>
          <a:xfrm>
            <a:off x="7561069" y="311156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F3FE572-C5CD-49FC-B75B-9171F28E94B2}"/>
                  </a:ext>
                </a:extLst>
              </p:cNvPr>
              <p:cNvSpPr txBox="1"/>
              <p:nvPr/>
            </p:nvSpPr>
            <p:spPr>
              <a:xfrm>
                <a:off x="2172907" y="4033850"/>
                <a:ext cx="27557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F3FE572-C5CD-49FC-B75B-9171F28E94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4033850"/>
                <a:ext cx="2755754" cy="369332"/>
              </a:xfrm>
              <a:prstGeom prst="rect">
                <a:avLst/>
              </a:prstGeom>
              <a:blipFill>
                <a:blip r:embed="rId11"/>
                <a:stretch>
                  <a:fillRect l="-1545" r="-1545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742A305-1A77-4054-8A13-E76C27690A34}"/>
                  </a:ext>
                </a:extLst>
              </p:cNvPr>
              <p:cNvSpPr txBox="1"/>
              <p:nvPr/>
            </p:nvSpPr>
            <p:spPr>
              <a:xfrm>
                <a:off x="1102806" y="4008103"/>
                <a:ext cx="1070101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742A305-1A77-4054-8A13-E76C27690A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2806" y="4008103"/>
                <a:ext cx="1070101" cy="82381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96052A2-71B2-458B-8DD2-5CE48B5B9A5C}"/>
                  </a:ext>
                </a:extLst>
              </p:cNvPr>
              <p:cNvSpPr txBox="1"/>
              <p:nvPr/>
            </p:nvSpPr>
            <p:spPr>
              <a:xfrm>
                <a:off x="2172907" y="4405986"/>
                <a:ext cx="27557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96052A2-71B2-458B-8DD2-5CE48B5B9A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4405986"/>
                <a:ext cx="2755754" cy="369332"/>
              </a:xfrm>
              <a:prstGeom prst="rect">
                <a:avLst/>
              </a:prstGeom>
              <a:blipFill>
                <a:blip r:embed="rId13"/>
                <a:stretch>
                  <a:fillRect l="-1545" r="-1545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F7FD0FD-DFDB-4AA8-B863-359C7E5FE34B}"/>
                  </a:ext>
                </a:extLst>
              </p:cNvPr>
              <p:cNvSpPr txBox="1"/>
              <p:nvPr/>
            </p:nvSpPr>
            <p:spPr>
              <a:xfrm>
                <a:off x="919188" y="5152864"/>
                <a:ext cx="9021405" cy="9441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ko-KR" alt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−0.5,−0.5,−0.7</m:t>
                          </m:r>
                        </m:e>
                      </m:d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0.5,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0.5,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800" b="0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F7FD0FD-DFDB-4AA8-B863-359C7E5FE3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188" y="5152864"/>
                <a:ext cx="9021405" cy="944169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1173361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곱셈 노드의 구현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32F3C7-0AF2-4184-9EE6-99B99F0A624F}"/>
              </a:ext>
            </a:extLst>
          </p:cNvPr>
          <p:cNvSpPr txBox="1"/>
          <p:nvPr/>
        </p:nvSpPr>
        <p:spPr>
          <a:xfrm>
            <a:off x="987552" y="1097280"/>
            <a:ext cx="5771132" cy="4801314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class MulLayer: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__init__(self):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self.x = None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self.y = None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forward(self, x, y):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self.x = x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self.y = y                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out = x * y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return out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backward(self, dout):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dx = dout * self.y  # x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와 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를 바꾼다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dy = dout * self.x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return dx, dy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936955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덧셈 노드의 구현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32F3C7-0AF2-4184-9EE6-99B99F0A624F}"/>
              </a:ext>
            </a:extLst>
          </p:cNvPr>
          <p:cNvSpPr txBox="1"/>
          <p:nvPr/>
        </p:nvSpPr>
        <p:spPr>
          <a:xfrm>
            <a:off x="987552" y="1097280"/>
            <a:ext cx="3857146" cy="3970318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class AddLayer: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__init__(self):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pass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forward(self, x, y):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out = x + y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return out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backward(self, dout):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dx = dout * 1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dy = dout * 1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return dx, dy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841972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222250" y="246825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사과 노드의 구현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32F3C7-0AF2-4184-9EE6-99B99F0A624F}"/>
              </a:ext>
            </a:extLst>
          </p:cNvPr>
          <p:cNvSpPr txBox="1"/>
          <p:nvPr/>
        </p:nvSpPr>
        <p:spPr>
          <a:xfrm>
            <a:off x="987552" y="1097280"/>
            <a:ext cx="7656263" cy="4801314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from layer_naive import *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apple = 100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apple_num = 2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tax = 1.1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mul_apple_layer = MulLayer()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mul_tax_layer = MulLayer()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# forward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apple_price = mul_apple_layer.forward(apple, apple_num)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price = mul_tax_layer.forward(apple_price, tax)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# backward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dprice = 1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dapple_price, dtax = mul_tax_layer.backward(dprice)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dapple, dapple_num = mul_apple_layer.backward(dapple_price)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643582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사과 노드의 구현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32F3C7-0AF2-4184-9EE6-99B99F0A624F}"/>
              </a:ext>
            </a:extLst>
          </p:cNvPr>
          <p:cNvSpPr txBox="1"/>
          <p:nvPr/>
        </p:nvSpPr>
        <p:spPr>
          <a:xfrm>
            <a:off x="987552" y="1097280"/>
            <a:ext cx="4870244" cy="1200329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print("price:", int(price))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print("dApple:", dapple)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print("dApple_num:", int(dapple_num))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print("dTax:", dtax)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753756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사과 오렌지의 구현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32F3C7-0AF2-4184-9EE6-99B99F0A624F}"/>
              </a:ext>
            </a:extLst>
          </p:cNvPr>
          <p:cNvSpPr txBox="1"/>
          <p:nvPr/>
        </p:nvSpPr>
        <p:spPr>
          <a:xfrm>
            <a:off x="438912" y="1054608"/>
            <a:ext cx="9809096" cy="5355312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from layer_naive import *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apple = 100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apple_num = 2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orange = 150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orange_num = 3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tax = 1.1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# layer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mul_apple_layer = MulLayer()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mul_orange_layer = MulLayer()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add_apple_orange_layer = AddLayer()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mul_tax_layer = MulLayer()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# forward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apple_price = mul_apple_layer.forward(apple, apple_num)  # (1)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orange_price = mul_orange_layer.forward(orange, orange_num)  # (2)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all_price = add_apple_orange_layer.forward(apple_price, orange_price)  # (3)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price = mul_tax_layer.forward(all_price, tax)  # (4)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858237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사과 오렌지의 구현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32F3C7-0AF2-4184-9EE6-99B99F0A624F}"/>
              </a:ext>
            </a:extLst>
          </p:cNvPr>
          <p:cNvSpPr txBox="1"/>
          <p:nvPr/>
        </p:nvSpPr>
        <p:spPr>
          <a:xfrm>
            <a:off x="274320" y="1078992"/>
            <a:ext cx="10315644" cy="3693319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# backward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dprice = 1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dall_price, dtax = mul_tax_layer.backward(dprice)  # (4)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dapple_price, dorange_price = add_apple_orange_layer.backward(dall_price)  # (3)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dorange, dorange_num = mul_orange_layer.backward(dorange_price)  # (2)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dapple, dapple_num = mul_apple_layer.backward(dapple_price)  # (1)</a:t>
            </a:r>
          </a:p>
          <a:p>
            <a:pPr algn="l"/>
            <a:endParaRPr lang="fr-FR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print("price:", int(price))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print("dApple:", dapple)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print("dApple_num:", int(dapple_num))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print("dOrange:", dorange)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print("dOrange_num:", int(dorange_num))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print("dTax:", dtax)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515186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3542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계산그래프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연쇄법칙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5.7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오차역전파법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endParaRPr kumimoji="0" lang="ko-KR" altLang="en-US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오차역전파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7894898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ReLU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92F6870-C70C-4917-9B54-6F12AD47CF0B}"/>
                  </a:ext>
                </a:extLst>
              </p:cNvPr>
              <p:cNvSpPr txBox="1"/>
              <p:nvPr/>
            </p:nvSpPr>
            <p:spPr>
              <a:xfrm>
                <a:off x="1691640" y="1210056"/>
                <a:ext cx="2208617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(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&gt;0)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 (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≤0)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92F6870-C70C-4917-9B54-6F12AD47CF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1640" y="1210056"/>
                <a:ext cx="2208617" cy="82381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74329A5D-0D03-4F92-A9A9-61FE7B95F9CD}"/>
              </a:ext>
            </a:extLst>
          </p:cNvPr>
          <p:cNvCxnSpPr/>
          <p:nvPr/>
        </p:nvCxnSpPr>
        <p:spPr>
          <a:xfrm flipV="1">
            <a:off x="6400800" y="908304"/>
            <a:ext cx="0" cy="19872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B5270F48-39D4-4F13-9CF5-070C54C9F402}"/>
              </a:ext>
            </a:extLst>
          </p:cNvPr>
          <p:cNvCxnSpPr>
            <a:cxnSpLocks/>
          </p:cNvCxnSpPr>
          <p:nvPr/>
        </p:nvCxnSpPr>
        <p:spPr>
          <a:xfrm>
            <a:off x="5358384" y="1969008"/>
            <a:ext cx="25298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54EC8A75-E4A4-45DE-9269-0C21143AA155}"/>
              </a:ext>
            </a:extLst>
          </p:cNvPr>
          <p:cNvCxnSpPr>
            <a:cxnSpLocks/>
          </p:cNvCxnSpPr>
          <p:nvPr/>
        </p:nvCxnSpPr>
        <p:spPr>
          <a:xfrm>
            <a:off x="5291328" y="1969008"/>
            <a:ext cx="110947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26A58424-5C09-4C5F-9646-38595184CDAB}"/>
              </a:ext>
            </a:extLst>
          </p:cNvPr>
          <p:cNvCxnSpPr>
            <a:cxnSpLocks/>
          </p:cNvCxnSpPr>
          <p:nvPr/>
        </p:nvCxnSpPr>
        <p:spPr>
          <a:xfrm flipV="1">
            <a:off x="6400800" y="1085088"/>
            <a:ext cx="1042416" cy="88392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F8CFD9B-9780-4ABB-821D-750A5F0D4B58}"/>
                  </a:ext>
                </a:extLst>
              </p:cNvPr>
              <p:cNvSpPr txBox="1"/>
              <p:nvPr/>
            </p:nvSpPr>
            <p:spPr>
              <a:xfrm>
                <a:off x="1691640" y="2843784"/>
                <a:ext cx="2380139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  (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&gt;0)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 (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≤0)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F8CFD9B-9780-4ABB-821D-750A5F0D4B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1640" y="2843784"/>
                <a:ext cx="2380139" cy="8238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타원 19">
            <a:extLst>
              <a:ext uri="{FF2B5EF4-FFF2-40B4-BE49-F238E27FC236}">
                <a16:creationId xmlns:a16="http://schemas.microsoft.com/office/drawing/2014/main" id="{AEACCFCB-39D1-435B-9A4D-B0241D9BCAB4}"/>
              </a:ext>
            </a:extLst>
          </p:cNvPr>
          <p:cNvSpPr/>
          <p:nvPr/>
        </p:nvSpPr>
        <p:spPr>
          <a:xfrm>
            <a:off x="2913888" y="4931977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89968673-E4A4-44C6-96BF-C8487D24305F}"/>
              </a:ext>
            </a:extLst>
          </p:cNvPr>
          <p:cNvCxnSpPr>
            <a:cxnSpLocks/>
            <a:endCxn id="20" idx="2"/>
          </p:cNvCxnSpPr>
          <p:nvPr/>
        </p:nvCxnSpPr>
        <p:spPr>
          <a:xfrm>
            <a:off x="1749552" y="5236777"/>
            <a:ext cx="1164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050BE205-C920-4A09-A524-160E568100D2}"/>
              </a:ext>
            </a:extLst>
          </p:cNvPr>
          <p:cNvCxnSpPr>
            <a:cxnSpLocks/>
            <a:stCxn id="20" idx="6"/>
          </p:cNvCxnSpPr>
          <p:nvPr/>
        </p:nvCxnSpPr>
        <p:spPr>
          <a:xfrm>
            <a:off x="3523488" y="5236777"/>
            <a:ext cx="1408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5CE2C66-3DF3-480D-9551-B38EE92F2B21}"/>
                  </a:ext>
                </a:extLst>
              </p:cNvPr>
              <p:cNvSpPr txBox="1"/>
              <p:nvPr/>
            </p:nvSpPr>
            <p:spPr>
              <a:xfrm>
                <a:off x="2949439" y="5098277"/>
                <a:ext cx="56047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𝑟𝑒𝑙𝑢</m:t>
                      </m:r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5CE2C66-3DF3-480D-9551-B38EE92F2B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9439" y="5098277"/>
                <a:ext cx="560473" cy="276999"/>
              </a:xfrm>
              <a:prstGeom prst="rect">
                <a:avLst/>
              </a:prstGeom>
              <a:blipFill>
                <a:blip r:embed="rId5"/>
                <a:stretch>
                  <a:fillRect l="-3261" r="-3261" b="-65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A8128D2A-8BBA-4297-BC11-97650C914459}"/>
              </a:ext>
            </a:extLst>
          </p:cNvPr>
          <p:cNvCxnSpPr>
            <a:cxnSpLocks/>
          </p:cNvCxnSpPr>
          <p:nvPr/>
        </p:nvCxnSpPr>
        <p:spPr>
          <a:xfrm flipH="1">
            <a:off x="3523488" y="5367425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1603E84C-0A1F-4B82-9BA1-D3726525A9D1}"/>
              </a:ext>
            </a:extLst>
          </p:cNvPr>
          <p:cNvCxnSpPr>
            <a:cxnSpLocks/>
          </p:cNvCxnSpPr>
          <p:nvPr/>
        </p:nvCxnSpPr>
        <p:spPr>
          <a:xfrm flipH="1">
            <a:off x="1735244" y="5362997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97FE7A9-0DBF-4C5A-8FB9-64D097162F08}"/>
                  </a:ext>
                </a:extLst>
              </p:cNvPr>
              <p:cNvSpPr txBox="1"/>
              <p:nvPr/>
            </p:nvSpPr>
            <p:spPr>
              <a:xfrm>
                <a:off x="2049850" y="4775111"/>
                <a:ext cx="5715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97FE7A9-0DBF-4C5A-8FB9-64D097162F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9850" y="4775111"/>
                <a:ext cx="571500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E451F6B-7580-4DC9-A759-42BED5136B91}"/>
                  </a:ext>
                </a:extLst>
              </p:cNvPr>
              <p:cNvSpPr txBox="1"/>
              <p:nvPr/>
            </p:nvSpPr>
            <p:spPr>
              <a:xfrm>
                <a:off x="3837047" y="4775825"/>
                <a:ext cx="5715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E451F6B-7580-4DC9-A759-42BED5136B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7047" y="4775825"/>
                <a:ext cx="571500" cy="461665"/>
              </a:xfrm>
              <a:prstGeom prst="rect">
                <a:avLst/>
              </a:prstGeom>
              <a:blipFill>
                <a:blip r:embed="rId7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0166FA83-2A9F-42CE-A902-5E260F1778E4}"/>
                  </a:ext>
                </a:extLst>
              </p:cNvPr>
              <p:cNvSpPr txBox="1"/>
              <p:nvPr/>
            </p:nvSpPr>
            <p:spPr>
              <a:xfrm>
                <a:off x="2703641" y="4272722"/>
                <a:ext cx="103009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0166FA83-2A9F-42CE-A902-5E260F1778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3641" y="4272722"/>
                <a:ext cx="1030093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D200955B-4BC6-4748-8B99-CEC5FA813D22}"/>
                  </a:ext>
                </a:extLst>
              </p:cNvPr>
              <p:cNvSpPr txBox="1"/>
              <p:nvPr/>
            </p:nvSpPr>
            <p:spPr>
              <a:xfrm>
                <a:off x="3782600" y="5364393"/>
                <a:ext cx="693420" cy="7302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D200955B-4BC6-4748-8B99-CEC5FA813D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2600" y="5364393"/>
                <a:ext cx="693420" cy="73020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C42A2E0-1BD9-4676-BE50-A2256BA49408}"/>
                  </a:ext>
                </a:extLst>
              </p:cNvPr>
              <p:cNvSpPr txBox="1"/>
              <p:nvPr/>
            </p:nvSpPr>
            <p:spPr>
              <a:xfrm>
                <a:off x="1996245" y="5375276"/>
                <a:ext cx="693420" cy="7302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C42A2E0-1BD9-4676-BE50-A2256BA494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6245" y="5375276"/>
                <a:ext cx="693420" cy="73020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타원 37">
            <a:extLst>
              <a:ext uri="{FF2B5EF4-FFF2-40B4-BE49-F238E27FC236}">
                <a16:creationId xmlns:a16="http://schemas.microsoft.com/office/drawing/2014/main" id="{5159A5F8-C0A8-483C-ADC6-7970C1F3BB35}"/>
              </a:ext>
            </a:extLst>
          </p:cNvPr>
          <p:cNvSpPr/>
          <p:nvPr/>
        </p:nvSpPr>
        <p:spPr>
          <a:xfrm>
            <a:off x="6833508" y="4927549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67285754-83ED-4807-AB9F-9815E072E73A}"/>
              </a:ext>
            </a:extLst>
          </p:cNvPr>
          <p:cNvCxnSpPr>
            <a:cxnSpLocks/>
            <a:endCxn id="38" idx="2"/>
          </p:cNvCxnSpPr>
          <p:nvPr/>
        </p:nvCxnSpPr>
        <p:spPr>
          <a:xfrm>
            <a:off x="5669172" y="5232349"/>
            <a:ext cx="1164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B8BA084E-00DB-45F8-9CC3-2947A6DC4059}"/>
              </a:ext>
            </a:extLst>
          </p:cNvPr>
          <p:cNvCxnSpPr>
            <a:cxnSpLocks/>
            <a:stCxn id="38" idx="6"/>
          </p:cNvCxnSpPr>
          <p:nvPr/>
        </p:nvCxnSpPr>
        <p:spPr>
          <a:xfrm>
            <a:off x="7443108" y="5232349"/>
            <a:ext cx="1408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452147A-5F37-4EAC-80A1-7CECB25CE19B}"/>
                  </a:ext>
                </a:extLst>
              </p:cNvPr>
              <p:cNvSpPr txBox="1"/>
              <p:nvPr/>
            </p:nvSpPr>
            <p:spPr>
              <a:xfrm>
                <a:off x="6869059" y="5093849"/>
                <a:ext cx="56047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𝑟𝑒𝑙𝑢</m:t>
                      </m:r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452147A-5F37-4EAC-80A1-7CECB25CE1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9059" y="5093849"/>
                <a:ext cx="560473" cy="276999"/>
              </a:xfrm>
              <a:prstGeom prst="rect">
                <a:avLst/>
              </a:prstGeom>
              <a:blipFill>
                <a:blip r:embed="rId11"/>
                <a:stretch>
                  <a:fillRect l="-3261" r="-3261" b="-88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05715B84-4909-4B60-B072-59A3C88EBE3A}"/>
              </a:ext>
            </a:extLst>
          </p:cNvPr>
          <p:cNvCxnSpPr>
            <a:cxnSpLocks/>
          </p:cNvCxnSpPr>
          <p:nvPr/>
        </p:nvCxnSpPr>
        <p:spPr>
          <a:xfrm flipH="1">
            <a:off x="7443108" y="5362997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C36A1B84-D4E3-4411-B975-03A5794A9DB2}"/>
              </a:ext>
            </a:extLst>
          </p:cNvPr>
          <p:cNvCxnSpPr>
            <a:cxnSpLocks/>
          </p:cNvCxnSpPr>
          <p:nvPr/>
        </p:nvCxnSpPr>
        <p:spPr>
          <a:xfrm flipH="1">
            <a:off x="5654864" y="5358569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0380F6B9-D6B6-4A3C-B76B-96CCF3E9E9C8}"/>
                  </a:ext>
                </a:extLst>
              </p:cNvPr>
              <p:cNvSpPr txBox="1"/>
              <p:nvPr/>
            </p:nvSpPr>
            <p:spPr>
              <a:xfrm>
                <a:off x="5969470" y="4770683"/>
                <a:ext cx="5715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0380F6B9-D6B6-4A3C-B76B-96CCF3E9E9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9470" y="4770683"/>
                <a:ext cx="571500" cy="46166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748AFB6F-C096-4892-ABA1-398AF9A14BFF}"/>
                  </a:ext>
                </a:extLst>
              </p:cNvPr>
              <p:cNvSpPr txBox="1"/>
              <p:nvPr/>
            </p:nvSpPr>
            <p:spPr>
              <a:xfrm>
                <a:off x="7756667" y="4771397"/>
                <a:ext cx="5715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748AFB6F-C096-4892-ABA1-398AF9A14B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6667" y="4771397"/>
                <a:ext cx="571500" cy="461665"/>
              </a:xfrm>
              <a:prstGeom prst="rect">
                <a:avLst/>
              </a:prstGeom>
              <a:blipFill>
                <a:blip r:embed="rId13"/>
                <a:stretch>
                  <a:fillRect b="-10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66F1E8BF-D448-4800-883B-0B4D88FEA6EB}"/>
                  </a:ext>
                </a:extLst>
              </p:cNvPr>
              <p:cNvSpPr txBox="1"/>
              <p:nvPr/>
            </p:nvSpPr>
            <p:spPr>
              <a:xfrm>
                <a:off x="6623261" y="4268294"/>
                <a:ext cx="103009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66F1E8BF-D448-4800-883B-0B4D88FEA6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3261" y="4268294"/>
                <a:ext cx="1030093" cy="46166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40F9391-535A-4C82-A1AA-39D69E52CEAC}"/>
                  </a:ext>
                </a:extLst>
              </p:cNvPr>
              <p:cNvSpPr txBox="1"/>
              <p:nvPr/>
            </p:nvSpPr>
            <p:spPr>
              <a:xfrm>
                <a:off x="7702220" y="5359965"/>
                <a:ext cx="693420" cy="7302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40F9391-535A-4C82-A1AA-39D69E52CE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2220" y="5359965"/>
                <a:ext cx="693420" cy="73020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D760F3DE-7CCF-4529-BBD6-1C65ED72C692}"/>
                  </a:ext>
                </a:extLst>
              </p:cNvPr>
              <p:cNvSpPr txBox="1"/>
              <p:nvPr/>
            </p:nvSpPr>
            <p:spPr>
              <a:xfrm>
                <a:off x="5915865" y="5463313"/>
                <a:ext cx="69342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D760F3DE-7CCF-4529-BBD6-1C65ED72C6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5865" y="5463313"/>
                <a:ext cx="693420" cy="40011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8156504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ReLU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 구현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798D35B-9144-4B9D-817F-BD3B76DB5A1C}"/>
              </a:ext>
            </a:extLst>
          </p:cNvPr>
          <p:cNvSpPr txBox="1"/>
          <p:nvPr/>
        </p:nvSpPr>
        <p:spPr>
          <a:xfrm>
            <a:off x="720852" y="1536174"/>
            <a:ext cx="3796284" cy="3785652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class Relu: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__init__(self):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self.mask = None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forward(self, x):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self.mask = (x&lt;=0)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print(self.mask)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out = x.copy()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out[self.mask] = 0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return out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backward(self, dout):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dout[self.mask] = 0 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dx = dout;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return dx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9557FC7-B401-40BB-A273-E4D80159A056}"/>
              </a:ext>
            </a:extLst>
          </p:cNvPr>
          <p:cNvSpPr txBox="1"/>
          <p:nvPr/>
        </p:nvSpPr>
        <p:spPr>
          <a:xfrm>
            <a:off x="4957572" y="1536174"/>
            <a:ext cx="4448556" cy="1815882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import numpy as np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r1 = Relu()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x = np.array([1,-1,2,-2])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y = r1.forward(x)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print(y)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dx = r1.backward(np.array([3,3,3,3]))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print(dx)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542007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Sigmoid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67D7E35-5A9D-4C83-AE65-AEC0B8110FEF}"/>
                  </a:ext>
                </a:extLst>
              </p:cNvPr>
              <p:cNvSpPr txBox="1"/>
              <p:nvPr/>
            </p:nvSpPr>
            <p:spPr>
              <a:xfrm>
                <a:off x="491811" y="1450792"/>
                <a:ext cx="2421753" cy="7593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⁡(−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67D7E35-5A9D-4C83-AE65-AEC0B8110F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811" y="1450792"/>
                <a:ext cx="2421753" cy="7593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타원 48">
            <a:extLst>
              <a:ext uri="{FF2B5EF4-FFF2-40B4-BE49-F238E27FC236}">
                <a16:creationId xmlns:a16="http://schemas.microsoft.com/office/drawing/2014/main" id="{8ADF77CB-AB9C-4F17-81AB-E64FFC5B8564}"/>
              </a:ext>
            </a:extLst>
          </p:cNvPr>
          <p:cNvSpPr/>
          <p:nvPr/>
        </p:nvSpPr>
        <p:spPr>
          <a:xfrm>
            <a:off x="1697736" y="3429000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CA1B60B-F6B7-4A78-8B39-C22A5DF3F91D}"/>
                  </a:ext>
                </a:extLst>
              </p:cNvPr>
              <p:cNvSpPr txBox="1"/>
              <p:nvPr/>
            </p:nvSpPr>
            <p:spPr>
              <a:xfrm>
                <a:off x="1817530" y="3525603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CA1B60B-F6B7-4A78-8B39-C22A5DF3F9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7530" y="3525603"/>
                <a:ext cx="389529" cy="369332"/>
              </a:xfrm>
              <a:prstGeom prst="rect">
                <a:avLst/>
              </a:prstGeom>
              <a:blipFill>
                <a:blip r:embed="rId4"/>
                <a:stretch>
                  <a:fillRect r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93DF33AB-13D6-4300-929F-85EE714491E0}"/>
              </a:ext>
            </a:extLst>
          </p:cNvPr>
          <p:cNvCxnSpPr>
            <a:cxnSpLocks/>
            <a:endCxn id="49" idx="2"/>
          </p:cNvCxnSpPr>
          <p:nvPr/>
        </p:nvCxnSpPr>
        <p:spPr>
          <a:xfrm>
            <a:off x="321778" y="3733800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6133DA12-7F3E-4385-B8A1-4CBC48EE1C4D}"/>
              </a:ext>
            </a:extLst>
          </p:cNvPr>
          <p:cNvCxnSpPr>
            <a:cxnSpLocks/>
            <a:endCxn id="49" idx="3"/>
          </p:cNvCxnSpPr>
          <p:nvPr/>
        </p:nvCxnSpPr>
        <p:spPr>
          <a:xfrm flipV="1">
            <a:off x="1218456" y="3949326"/>
            <a:ext cx="568554" cy="3810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78D51D2B-EC63-46C4-A391-3B19DBA8B173}"/>
              </a:ext>
            </a:extLst>
          </p:cNvPr>
          <p:cNvCxnSpPr>
            <a:cxnSpLocks/>
          </p:cNvCxnSpPr>
          <p:nvPr/>
        </p:nvCxnSpPr>
        <p:spPr>
          <a:xfrm>
            <a:off x="335826" y="4330332"/>
            <a:ext cx="897740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AFD781A-2918-4126-A73E-E794317F6753}"/>
                  </a:ext>
                </a:extLst>
              </p:cNvPr>
              <p:cNvSpPr txBox="1"/>
              <p:nvPr/>
            </p:nvSpPr>
            <p:spPr>
              <a:xfrm>
                <a:off x="479188" y="3287240"/>
                <a:ext cx="3427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AFD781A-2918-4126-A73E-E794317F67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188" y="3287240"/>
                <a:ext cx="34272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51CDE302-A8AC-49F2-8639-F016A5838D99}"/>
              </a:ext>
            </a:extLst>
          </p:cNvPr>
          <p:cNvCxnSpPr>
            <a:cxnSpLocks/>
          </p:cNvCxnSpPr>
          <p:nvPr/>
        </p:nvCxnSpPr>
        <p:spPr>
          <a:xfrm>
            <a:off x="2307336" y="3733800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6448866C-6DC6-4C62-A1CD-11154F000BB5}"/>
                  </a:ext>
                </a:extLst>
              </p:cNvPr>
              <p:cNvSpPr txBox="1"/>
              <p:nvPr/>
            </p:nvSpPr>
            <p:spPr>
              <a:xfrm>
                <a:off x="2652591" y="3287240"/>
                <a:ext cx="57195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6448866C-6DC6-4C62-A1CD-11154F000B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2591" y="3287240"/>
                <a:ext cx="57195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37375304-88BF-40E0-AD20-239470932F1C}"/>
                  </a:ext>
                </a:extLst>
              </p:cNvPr>
              <p:cNvSpPr txBox="1"/>
              <p:nvPr/>
            </p:nvSpPr>
            <p:spPr>
              <a:xfrm>
                <a:off x="310391" y="3982825"/>
                <a:ext cx="57195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37375304-88BF-40E0-AD20-239470932F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391" y="3982825"/>
                <a:ext cx="571951" cy="369332"/>
              </a:xfrm>
              <a:prstGeom prst="rect">
                <a:avLst/>
              </a:prstGeom>
              <a:blipFill>
                <a:blip r:embed="rId7"/>
                <a:stretch>
                  <a:fillRect r="-3191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타원 64">
            <a:extLst>
              <a:ext uri="{FF2B5EF4-FFF2-40B4-BE49-F238E27FC236}">
                <a16:creationId xmlns:a16="http://schemas.microsoft.com/office/drawing/2014/main" id="{2ED9DC60-A66C-484D-9876-D489DDF5E716}"/>
              </a:ext>
            </a:extLst>
          </p:cNvPr>
          <p:cNvSpPr/>
          <p:nvPr/>
        </p:nvSpPr>
        <p:spPr>
          <a:xfrm>
            <a:off x="3683294" y="3429000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514CDC3F-3EB9-46AD-B2A6-90613798579E}"/>
                  </a:ext>
                </a:extLst>
              </p:cNvPr>
              <p:cNvSpPr txBox="1"/>
              <p:nvPr/>
            </p:nvSpPr>
            <p:spPr>
              <a:xfrm>
                <a:off x="3683294" y="3525603"/>
                <a:ext cx="66101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𝑒𝑥𝑝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514CDC3F-3EB9-46AD-B2A6-9061379857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3294" y="3525603"/>
                <a:ext cx="661015" cy="369332"/>
              </a:xfrm>
              <a:prstGeom prst="rect">
                <a:avLst/>
              </a:prstGeom>
              <a:blipFill>
                <a:blip r:embed="rId8"/>
                <a:stretch>
                  <a:fillRect l="-3670" r="-2752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07291576-243D-434E-B5B0-4BDF0348E2D0}"/>
                  </a:ext>
                </a:extLst>
              </p:cNvPr>
              <p:cNvSpPr txBox="1"/>
              <p:nvPr/>
            </p:nvSpPr>
            <p:spPr>
              <a:xfrm>
                <a:off x="4440789" y="3269962"/>
                <a:ext cx="108016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⁡(−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07291576-243D-434E-B5B0-4BDF0348E2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0789" y="3269962"/>
                <a:ext cx="1080167" cy="307777"/>
              </a:xfrm>
              <a:prstGeom prst="rect">
                <a:avLst/>
              </a:prstGeom>
              <a:blipFill>
                <a:blip r:embed="rId9"/>
                <a:stretch>
                  <a:fillRect l="-1685" t="-1961" r="-3933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45C984C8-1DB6-4FA7-AEFB-05B327C250E1}"/>
              </a:ext>
            </a:extLst>
          </p:cNvPr>
          <p:cNvCxnSpPr>
            <a:cxnSpLocks/>
          </p:cNvCxnSpPr>
          <p:nvPr/>
        </p:nvCxnSpPr>
        <p:spPr>
          <a:xfrm>
            <a:off x="4292894" y="3733800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3AAD0DA1-3E3B-4357-B89E-84E81C61620C}"/>
              </a:ext>
            </a:extLst>
          </p:cNvPr>
          <p:cNvSpPr/>
          <p:nvPr/>
        </p:nvSpPr>
        <p:spPr>
          <a:xfrm>
            <a:off x="5668852" y="3429000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6B79229E-FA57-4148-98E2-2C205B1ADABE}"/>
                  </a:ext>
                </a:extLst>
              </p:cNvPr>
              <p:cNvSpPr txBox="1"/>
              <p:nvPr/>
            </p:nvSpPr>
            <p:spPr>
              <a:xfrm>
                <a:off x="5788646" y="3525603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6B79229E-FA57-4148-98E2-2C205B1ADA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8646" y="3525603"/>
                <a:ext cx="399147" cy="369332"/>
              </a:xfrm>
              <a:prstGeom prst="rect">
                <a:avLst/>
              </a:prstGeom>
              <a:blipFill>
                <a:blip r:embed="rId10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B54CAF47-E200-4D03-91A1-AEA146734AB3}"/>
              </a:ext>
            </a:extLst>
          </p:cNvPr>
          <p:cNvCxnSpPr>
            <a:cxnSpLocks/>
            <a:endCxn id="69" idx="3"/>
          </p:cNvCxnSpPr>
          <p:nvPr/>
        </p:nvCxnSpPr>
        <p:spPr>
          <a:xfrm flipV="1">
            <a:off x="5189572" y="3949326"/>
            <a:ext cx="568554" cy="3810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0863662A-DC32-4B9C-9C1C-EC9B82739E98}"/>
              </a:ext>
            </a:extLst>
          </p:cNvPr>
          <p:cNvCxnSpPr>
            <a:cxnSpLocks/>
          </p:cNvCxnSpPr>
          <p:nvPr/>
        </p:nvCxnSpPr>
        <p:spPr>
          <a:xfrm>
            <a:off x="4306942" y="4330332"/>
            <a:ext cx="897740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E4087313-239E-4E86-8F60-82AB6F20E504}"/>
                  </a:ext>
                </a:extLst>
              </p:cNvPr>
              <p:cNvSpPr txBox="1"/>
              <p:nvPr/>
            </p:nvSpPr>
            <p:spPr>
              <a:xfrm>
                <a:off x="4636128" y="3974674"/>
                <a:ext cx="3398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E4087313-239E-4E86-8F60-82AB6F20E5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6128" y="3974674"/>
                <a:ext cx="339837" cy="369332"/>
              </a:xfrm>
              <a:prstGeom prst="rect">
                <a:avLst/>
              </a:prstGeom>
              <a:blipFill>
                <a:blip r:embed="rId11"/>
                <a:stretch>
                  <a:fillRect l="-7273" r="-7273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AD151BF5-1887-473D-BD6C-81EAFC366312}"/>
                  </a:ext>
                </a:extLst>
              </p:cNvPr>
              <p:cNvSpPr txBox="1"/>
              <p:nvPr/>
            </p:nvSpPr>
            <p:spPr>
              <a:xfrm>
                <a:off x="6201831" y="3261857"/>
                <a:ext cx="152920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1+</m:t>
                      </m:r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⁡(−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AD151BF5-1887-473D-BD6C-81EAFC3663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1831" y="3261857"/>
                <a:ext cx="1529200" cy="307777"/>
              </a:xfrm>
              <a:prstGeom prst="rect">
                <a:avLst/>
              </a:prstGeom>
              <a:blipFill>
                <a:blip r:embed="rId12"/>
                <a:stretch>
                  <a:fillRect l="-398" t="-1961" r="-2789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E55FE45D-2F4B-4E7D-894E-BB94A278AA7E}"/>
              </a:ext>
            </a:extLst>
          </p:cNvPr>
          <p:cNvCxnSpPr>
            <a:cxnSpLocks/>
          </p:cNvCxnSpPr>
          <p:nvPr/>
        </p:nvCxnSpPr>
        <p:spPr>
          <a:xfrm>
            <a:off x="6278452" y="3710269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타원 76">
            <a:extLst>
              <a:ext uri="{FF2B5EF4-FFF2-40B4-BE49-F238E27FC236}">
                <a16:creationId xmlns:a16="http://schemas.microsoft.com/office/drawing/2014/main" id="{A3107FE3-701D-4D1E-BEC4-B157336560B2}"/>
              </a:ext>
            </a:extLst>
          </p:cNvPr>
          <p:cNvSpPr/>
          <p:nvPr/>
        </p:nvSpPr>
        <p:spPr>
          <a:xfrm>
            <a:off x="7654410" y="3405469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02A6B9B-FE18-4C3D-902B-491C6911A626}"/>
                  </a:ext>
                </a:extLst>
              </p:cNvPr>
              <p:cNvSpPr txBox="1"/>
              <p:nvPr/>
            </p:nvSpPr>
            <p:spPr>
              <a:xfrm>
                <a:off x="7774204" y="3502072"/>
                <a:ext cx="32060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02A6B9B-FE18-4C3D-902B-491C6911A6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4204" y="3502072"/>
                <a:ext cx="320601" cy="369332"/>
              </a:xfrm>
              <a:prstGeom prst="rect">
                <a:avLst/>
              </a:prstGeom>
              <a:blipFill>
                <a:blip r:embed="rId13"/>
                <a:stretch>
                  <a:fillRect l="-16981" r="-18868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A3F0AADA-2144-4551-A36F-FC442B72E812}"/>
                  </a:ext>
                </a:extLst>
              </p:cNvPr>
              <p:cNvSpPr txBox="1"/>
              <p:nvPr/>
            </p:nvSpPr>
            <p:spPr>
              <a:xfrm>
                <a:off x="8345796" y="2961603"/>
                <a:ext cx="1496112" cy="7251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⁡(−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A3F0AADA-2144-4551-A36F-FC442B72E8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5796" y="2961603"/>
                <a:ext cx="1496112" cy="72513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077B627E-8C86-4C12-828D-40FD401962CF}"/>
              </a:ext>
            </a:extLst>
          </p:cNvPr>
          <p:cNvCxnSpPr>
            <a:cxnSpLocks/>
          </p:cNvCxnSpPr>
          <p:nvPr/>
        </p:nvCxnSpPr>
        <p:spPr>
          <a:xfrm>
            <a:off x="8264010" y="3708074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6142918"/>
      </p:ext>
    </p:extLst>
  </p:cSld>
  <p:clrMapOvr>
    <a:masterClrMapping/>
  </p:clrMapOvr>
</p:sld>
</file>

<file path=ppt/theme/theme1.xml><?xml version="1.0" encoding="utf-8"?>
<a:theme xmlns:a="http://schemas.openxmlformats.org/drawingml/2006/main" name="1_제목 슬라이드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CC"/>
        </a:solidFill>
        <a:ln w="19050">
          <a:solidFill>
            <a:srgbClr val="FFC000"/>
          </a:solidFill>
        </a:ln>
      </a:spPr>
      <a:bodyPr rtlCol="0" anchor="ctr"/>
      <a:lstStyle>
        <a:defPPr algn="ctr">
          <a:defRPr sz="1800" smtClean="0">
            <a:solidFill>
              <a:schemeClr val="tx1"/>
            </a:solidFill>
            <a:latin typeface="Consolas" panose="020B0609020204030204" pitchFamily="49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rgbClr val="002060"/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lnSpc>
            <a:spcPct val="130000"/>
          </a:lnSpc>
          <a:buClr>
            <a:srgbClr val="C5003D"/>
          </a:buClr>
          <a:defRPr sz="1800" smtClean="0">
            <a:solidFill>
              <a:schemeClr val="tx1"/>
            </a:solidFill>
            <a:latin typeface="Consolas" panose="020B0609020204030204" pitchFamily="49" charset="0"/>
            <a:ea typeface="+mn-ea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38_기본 디자인">
  <a:themeElements>
    <a:clrScheme name="38_기본 디자인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38_기본 디자인">
      <a:majorFont>
        <a:latin typeface="굴림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CC"/>
        </a:solidFill>
        <a:ln w="19050">
          <a:solidFill>
            <a:srgbClr val="FF6600"/>
          </a:solidFill>
        </a:ln>
      </a:spPr>
      <a:bodyPr rtlCol="0" anchor="ctr"/>
      <a:lstStyle>
        <a:defPPr algn="ctr">
          <a:defRPr>
            <a:solidFill>
              <a:schemeClr val="tx1"/>
            </a:solidFill>
            <a:latin typeface="Consolas" panose="020B0609020204030204" pitchFamily="49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 algn="l">
          <a:defRPr sz="2400" smtClean="0">
            <a:solidFill>
              <a:schemeClr val="tx1"/>
            </a:solidFill>
            <a:latin typeface="Consolas" panose="020B0609020204030204" pitchFamily="49" charset="0"/>
          </a:defRPr>
        </a:defPPr>
      </a:lstStyle>
    </a:txDef>
  </a:objectDefaults>
  <a:extraClrSchemeLst>
    <a:extraClrScheme>
      <a:clrScheme name="38_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8_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8_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8_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8_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8_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63857</TotalTime>
  <Words>15476</Words>
  <Application>Microsoft Office PowerPoint</Application>
  <PresentationFormat>사용자 지정</PresentationFormat>
  <Paragraphs>4604</Paragraphs>
  <Slides>210</Slides>
  <Notes>210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210</vt:i4>
      </vt:variant>
    </vt:vector>
  </HeadingPairs>
  <TitlesOfParts>
    <vt:vector size="221" baseType="lpstr">
      <vt:lpstr>굴림</vt:lpstr>
      <vt:lpstr>Consolas</vt:lpstr>
      <vt:lpstr>Cambria Math</vt:lpstr>
      <vt:lpstr>맑은 고딕</vt:lpstr>
      <vt:lpstr>고도 M</vt:lpstr>
      <vt:lpstr>맑은 고딕</vt:lpstr>
      <vt:lpstr>Arial</vt:lpstr>
      <vt:lpstr>Candara</vt:lpstr>
      <vt:lpstr>Microsoft Sans Serif</vt:lpstr>
      <vt:lpstr>1_제목 슬라이드</vt:lpstr>
      <vt:lpstr>38_기본 디자인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LG CNS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matthew</dc:creator>
  <cp:lastModifiedBy>av2710</cp:lastModifiedBy>
  <cp:revision>3509</cp:revision>
  <dcterms:created xsi:type="dcterms:W3CDTF">2008-02-04T08:04:25Z</dcterms:created>
  <dcterms:modified xsi:type="dcterms:W3CDTF">2020-11-12T03:42:59Z</dcterms:modified>
</cp:coreProperties>
</file>